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"/>
  </p:notesMasterIdLst>
  <p:sldIdLst>
    <p:sldId id="258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1" autoAdjust="0"/>
    <p:restoredTop sz="94660"/>
  </p:normalViewPr>
  <p:slideViewPr>
    <p:cSldViewPr>
      <p:cViewPr varScale="1">
        <p:scale>
          <a:sx n="81" d="100"/>
          <a:sy n="81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E4A1-282C-47F4-AF7F-CFE105CB9ED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6701-6296-4104-8487-AF69728AB3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D95ECD-CFD2-498E-AE1A-603785B31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74. There is no option to select Product id type.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/>
              <a:t>Basketncart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75297"/>
            <a:ext cx="4040188" cy="25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rame 7"/>
          <p:cNvSpPr/>
          <p:nvPr/>
        </p:nvSpPr>
        <p:spPr>
          <a:xfrm>
            <a:off x="2362200" y="4267200"/>
            <a:ext cx="5334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174802"/>
            <a:ext cx="4041775" cy="252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75. </a:t>
            </a:r>
            <a:r>
              <a:rPr lang="en-US" dirty="0" err="1"/>
              <a:t>Coloum</a:t>
            </a:r>
            <a:r>
              <a:rPr lang="en-US" dirty="0"/>
              <a:t> is auto blacked while changing page.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935163"/>
            <a:ext cx="70230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76. Save option is just shown when all important </a:t>
            </a:r>
            <a:r>
              <a:rPr lang="en-US" dirty="0" err="1"/>
              <a:t>coloum</a:t>
            </a:r>
            <a:r>
              <a:rPr lang="en-US" dirty="0"/>
              <a:t> is filled up.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/>
              <a:t>Basketncart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025" y="3174802"/>
            <a:ext cx="4041775" cy="252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75297"/>
            <a:ext cx="4040188" cy="25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ame 8"/>
          <p:cNvSpPr/>
          <p:nvPr/>
        </p:nvSpPr>
        <p:spPr>
          <a:xfrm>
            <a:off x="1676400" y="5105400"/>
            <a:ext cx="14478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943600" y="5105400"/>
            <a:ext cx="1752600" cy="457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42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Constantia</vt:lpstr>
      <vt:lpstr>Wingdings 2</vt:lpstr>
      <vt:lpstr>Flow</vt:lpstr>
      <vt:lpstr>74. There is no option to select Product id type.</vt:lpstr>
      <vt:lpstr>75. Coloum is auto blacked while changing page. </vt:lpstr>
      <vt:lpstr>76. Save option is just shown when all important coloum is filled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73. There is no option to select Product id type.</dc:title>
  <dc:creator>IRA</dc:creator>
  <cp:lastModifiedBy>Enfin</cp:lastModifiedBy>
  <cp:revision>31</cp:revision>
  <dcterms:created xsi:type="dcterms:W3CDTF">2018-06-27T06:53:50Z</dcterms:created>
  <dcterms:modified xsi:type="dcterms:W3CDTF">2022-06-29T12:12:34Z</dcterms:modified>
</cp:coreProperties>
</file>