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74" r:id="rId5"/>
    <p:sldId id="262" r:id="rId6"/>
    <p:sldId id="267" r:id="rId7"/>
    <p:sldId id="268" r:id="rId8"/>
    <p:sldId id="265" r:id="rId9"/>
    <p:sldId id="275" r:id="rId10"/>
    <p:sldId id="276" r:id="rId11"/>
    <p:sldId id="269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90" d="100"/>
          <a:sy n="90" d="100"/>
        </p:scale>
        <p:origin x="18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77-4098-4AD9-AA0C-20A47133D54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77-4098-4AD9-AA0C-20A47133D54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6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77-4098-4AD9-AA0C-20A47133D54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0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77-4098-4AD9-AA0C-20A47133D54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77-4098-4AD9-AA0C-20A47133D54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6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77-4098-4AD9-AA0C-20A47133D54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6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77-4098-4AD9-AA0C-20A47133D54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9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77-4098-4AD9-AA0C-20A47133D54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85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77-4098-4AD9-AA0C-20A47133D54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62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77-4098-4AD9-AA0C-20A47133D54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42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4477-4098-4AD9-AA0C-20A47133D54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A4477-4098-4AD9-AA0C-20A47133D544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D9BFB-8ABC-4C7D-B8A6-FB9A87BAD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04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84" y="243840"/>
            <a:ext cx="454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UC 39 : View Transaction Logs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31392" y="1024128"/>
            <a:ext cx="9863328" cy="2340864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Admin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view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41704" y="1696474"/>
            <a:ext cx="2252472" cy="496300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Logged-in 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25240" y="1696474"/>
            <a:ext cx="2252472" cy="496300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Secondary 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08776" y="1696474"/>
            <a:ext cx="2252472" cy="496300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period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598408" y="1696474"/>
            <a:ext cx="2252472" cy="496300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Transaction type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50564" y="2638830"/>
            <a:ext cx="2252472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208776" y="2621590"/>
            <a:ext cx="2252472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Summarize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53108" y="3754398"/>
            <a:ext cx="4611243" cy="2941844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 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37376" y="3793808"/>
            <a:ext cx="4657344" cy="2902434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Graph 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15" idx="2"/>
            <a:endCxn id="18" idx="0"/>
          </p:cNvCxnSpPr>
          <p:nvPr/>
        </p:nvCxnSpPr>
        <p:spPr>
          <a:xfrm flipH="1">
            <a:off x="3558730" y="3135130"/>
            <a:ext cx="1318070" cy="619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19" idx="0"/>
          </p:cNvCxnSpPr>
          <p:nvPr/>
        </p:nvCxnSpPr>
        <p:spPr>
          <a:xfrm>
            <a:off x="7335012" y="3117890"/>
            <a:ext cx="1431036" cy="675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8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84" y="243840"/>
            <a:ext cx="787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UC </a:t>
            </a:r>
            <a:r>
              <a:rPr lang="en-US" altLang="ko-KR" dirty="0" smtClean="0"/>
              <a:t>88 ~ 91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예상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들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story point 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>(with planning poker)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99081" y="4062153"/>
            <a:ext cx="1752600" cy="496300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86269" y="1051715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Save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86269" y="1729532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082711" y="2412836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Therapy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오른쪽 중괄호 1"/>
          <p:cNvSpPr/>
          <p:nvPr/>
        </p:nvSpPr>
        <p:spPr>
          <a:xfrm flipH="1">
            <a:off x="2683934" y="1070650"/>
            <a:ext cx="241975" cy="2613522"/>
          </a:xfrm>
          <a:prstGeom prst="rightBrace">
            <a:avLst>
              <a:gd name="adj1" fmla="val 8333"/>
              <a:gd name="adj2" fmla="val 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52827" y="1052841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>
            <a:off x="5943684" y="2442267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중괄호 23"/>
          <p:cNvSpPr/>
          <p:nvPr/>
        </p:nvSpPr>
        <p:spPr>
          <a:xfrm>
            <a:off x="5952827" y="3177990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/>
          <p:cNvSpPr/>
          <p:nvPr/>
        </p:nvSpPr>
        <p:spPr>
          <a:xfrm>
            <a:off x="7888224" y="1051715"/>
            <a:ext cx="316992" cy="1869686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중괄호 25"/>
          <p:cNvSpPr/>
          <p:nvPr/>
        </p:nvSpPr>
        <p:spPr>
          <a:xfrm>
            <a:off x="10186416" y="1051714"/>
            <a:ext cx="316992" cy="3709999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/>
          <p:cNvSpPr/>
          <p:nvPr/>
        </p:nvSpPr>
        <p:spPr>
          <a:xfrm>
            <a:off x="5952827" y="4152669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82711" y="3090653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Surgery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오른쪽 중괄호 28"/>
          <p:cNvSpPr/>
          <p:nvPr/>
        </p:nvSpPr>
        <p:spPr>
          <a:xfrm flipH="1">
            <a:off x="2699848" y="3784474"/>
            <a:ext cx="226060" cy="1089917"/>
          </a:xfrm>
          <a:prstGeom prst="rightBrace">
            <a:avLst>
              <a:gd name="adj1" fmla="val 8333"/>
              <a:gd name="adj2" fmla="val 4689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중괄호 33"/>
          <p:cNvSpPr/>
          <p:nvPr/>
        </p:nvSpPr>
        <p:spPr>
          <a:xfrm>
            <a:off x="5952827" y="1706544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82712" y="3751282"/>
            <a:ext cx="2502408" cy="4963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Create Table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081693" y="4378091"/>
            <a:ext cx="2502408" cy="4963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 Query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99081" y="5230553"/>
            <a:ext cx="1752600" cy="496300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오른쪽 중괄호 30"/>
          <p:cNvSpPr/>
          <p:nvPr/>
        </p:nvSpPr>
        <p:spPr>
          <a:xfrm>
            <a:off x="5952827" y="5188989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83" y="243840"/>
            <a:ext cx="770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UC </a:t>
            </a:r>
            <a:r>
              <a:rPr lang="en-US" altLang="ko-KR" dirty="0" smtClean="0"/>
              <a:t>92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/>
              <a:t>Schedule Physical Therapy/Orthopedic </a:t>
            </a:r>
            <a:r>
              <a:rPr lang="en-US" altLang="ko-KR" dirty="0" smtClean="0"/>
              <a:t>Appointment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31392" y="837986"/>
            <a:ext cx="4949952" cy="566035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Patient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view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79982" y="1565995"/>
            <a:ext cx="4657344" cy="2102166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 View </a:t>
            </a:r>
            <a:r>
              <a:rPr lang="en-US" altLang="ko-KR" dirty="0" smtClean="0">
                <a:solidFill>
                  <a:schemeClr val="tx1"/>
                </a:solidFill>
              </a:rPr>
              <a:t>for  doctor ?? 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379982" y="2434709"/>
            <a:ext cx="4710684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Select and Request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38387" y="837986"/>
            <a:ext cx="4949952" cy="566035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Physical Therapy/Orthopedic 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view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74053" y="3892975"/>
            <a:ext cx="4657344" cy="2296158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 View </a:t>
            </a:r>
            <a:r>
              <a:rPr lang="en-US" altLang="ko-KR" dirty="0" smtClean="0">
                <a:solidFill>
                  <a:schemeClr val="tx1"/>
                </a:solidFill>
              </a:rPr>
              <a:t>for their past request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911254" y="2039883"/>
            <a:ext cx="4657344" cy="4149249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 View </a:t>
            </a:r>
            <a:r>
              <a:rPr lang="en-US" altLang="ko-KR" dirty="0" smtClean="0">
                <a:solidFill>
                  <a:schemeClr val="tx1"/>
                </a:solidFill>
              </a:rPr>
              <a:t>for appointment request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880529" y="4867588"/>
            <a:ext cx="2665667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Accept or Reject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3"/>
            <a:endCxn id="14" idx="1"/>
          </p:cNvCxnSpPr>
          <p:nvPr/>
        </p:nvCxnSpPr>
        <p:spPr>
          <a:xfrm>
            <a:off x="6090666" y="2682859"/>
            <a:ext cx="820588" cy="1431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1"/>
            <a:endCxn id="13" idx="3"/>
          </p:cNvCxnSpPr>
          <p:nvPr/>
        </p:nvCxnSpPr>
        <p:spPr>
          <a:xfrm flipH="1" flipV="1">
            <a:off x="6031397" y="5041054"/>
            <a:ext cx="1849132" cy="74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6863837" y="2992662"/>
            <a:ext cx="4710684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6" idx="2"/>
            <a:endCxn id="16" idx="0"/>
          </p:cNvCxnSpPr>
          <p:nvPr/>
        </p:nvCxnSpPr>
        <p:spPr>
          <a:xfrm flipH="1">
            <a:off x="9213363" y="3488962"/>
            <a:ext cx="5816" cy="1378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84" y="243840"/>
            <a:ext cx="787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UC 39 : </a:t>
            </a:r>
            <a:r>
              <a:rPr lang="ko-KR" altLang="en-US" dirty="0" smtClean="0"/>
              <a:t>예상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들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story point 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>(with planning poker)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96511" y="2124320"/>
            <a:ext cx="1752600" cy="496300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6511" y="4220405"/>
            <a:ext cx="1752600" cy="496300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86269" y="1051715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 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86269" y="1729532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 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086269" y="2488990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</a:t>
            </a:r>
            <a:r>
              <a:rPr lang="en-US" altLang="ko-KR" dirty="0" smtClean="0">
                <a:solidFill>
                  <a:schemeClr val="tx1"/>
                </a:solidFill>
              </a:rPr>
              <a:t> 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오른쪽 중괄호 1"/>
          <p:cNvSpPr/>
          <p:nvPr/>
        </p:nvSpPr>
        <p:spPr>
          <a:xfrm flipH="1">
            <a:off x="2683934" y="1070650"/>
            <a:ext cx="241974" cy="260364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52827" y="1052841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>
            <a:off x="5943684" y="2442267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중괄호 23"/>
          <p:cNvSpPr/>
          <p:nvPr/>
        </p:nvSpPr>
        <p:spPr>
          <a:xfrm>
            <a:off x="5952827" y="3177990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/>
          <p:cNvSpPr/>
          <p:nvPr/>
        </p:nvSpPr>
        <p:spPr>
          <a:xfrm>
            <a:off x="7888224" y="1051715"/>
            <a:ext cx="316992" cy="1869686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중괄호 25"/>
          <p:cNvSpPr/>
          <p:nvPr/>
        </p:nvSpPr>
        <p:spPr>
          <a:xfrm>
            <a:off x="10186416" y="1051714"/>
            <a:ext cx="316992" cy="3709999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/>
          <p:cNvSpPr/>
          <p:nvPr/>
        </p:nvSpPr>
        <p:spPr>
          <a:xfrm>
            <a:off x="5952827" y="4220405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96511" y="5715463"/>
            <a:ext cx="1752600" cy="496300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86269" y="3187872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 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오른쪽 중괄호 28"/>
          <p:cNvSpPr/>
          <p:nvPr/>
        </p:nvSpPr>
        <p:spPr>
          <a:xfrm flipH="1">
            <a:off x="2699849" y="3886754"/>
            <a:ext cx="226059" cy="1146453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/>
          <p:cNvSpPr/>
          <p:nvPr/>
        </p:nvSpPr>
        <p:spPr>
          <a:xfrm flipH="1">
            <a:off x="2683933" y="5166326"/>
            <a:ext cx="241976" cy="1530807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중괄호 30"/>
          <p:cNvSpPr/>
          <p:nvPr/>
        </p:nvSpPr>
        <p:spPr>
          <a:xfrm>
            <a:off x="5961292" y="5033207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중괄호 31"/>
          <p:cNvSpPr/>
          <p:nvPr/>
        </p:nvSpPr>
        <p:spPr>
          <a:xfrm>
            <a:off x="5961292" y="5963613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중괄호 33"/>
          <p:cNvSpPr/>
          <p:nvPr/>
        </p:nvSpPr>
        <p:spPr>
          <a:xfrm>
            <a:off x="5952827" y="1706544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82712" y="3886754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Select and Request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082712" y="4563682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Accept or Reject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082712" y="5351484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Create Table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081693" y="5978293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 Query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65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84" y="243840"/>
            <a:ext cx="787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UC 39 : </a:t>
            </a:r>
            <a:r>
              <a:rPr lang="ko-KR" altLang="en-US" dirty="0" smtClean="0"/>
              <a:t>예상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들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story point 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>(with planning poker)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96511" y="1779819"/>
            <a:ext cx="1752600" cy="496300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6511" y="3783491"/>
            <a:ext cx="1752600" cy="496300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86269" y="1051715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 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86269" y="1729532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 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086269" y="2488990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Graph 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오른쪽 중괄호 1"/>
          <p:cNvSpPr/>
          <p:nvPr/>
        </p:nvSpPr>
        <p:spPr>
          <a:xfrm flipH="1">
            <a:off x="2683934" y="1070650"/>
            <a:ext cx="241976" cy="1914639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52827" y="1052841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>
            <a:off x="5943684" y="2442267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중괄호 23"/>
          <p:cNvSpPr/>
          <p:nvPr/>
        </p:nvSpPr>
        <p:spPr>
          <a:xfrm>
            <a:off x="5952827" y="3406591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/>
          <p:cNvSpPr/>
          <p:nvPr/>
        </p:nvSpPr>
        <p:spPr>
          <a:xfrm>
            <a:off x="7888224" y="1051715"/>
            <a:ext cx="316992" cy="1869686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중괄호 25"/>
          <p:cNvSpPr/>
          <p:nvPr/>
        </p:nvSpPr>
        <p:spPr>
          <a:xfrm>
            <a:off x="10186416" y="1051714"/>
            <a:ext cx="316992" cy="3709999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/>
          <p:cNvSpPr/>
          <p:nvPr/>
        </p:nvSpPr>
        <p:spPr>
          <a:xfrm>
            <a:off x="5952827" y="4449006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96511" y="5322886"/>
            <a:ext cx="1752600" cy="496300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86269" y="3416473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오른쪽 중괄호 28"/>
          <p:cNvSpPr/>
          <p:nvPr/>
        </p:nvSpPr>
        <p:spPr>
          <a:xfrm flipH="1">
            <a:off x="2699851" y="3347009"/>
            <a:ext cx="226059" cy="1369263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/>
          <p:cNvSpPr/>
          <p:nvPr/>
        </p:nvSpPr>
        <p:spPr>
          <a:xfrm flipH="1">
            <a:off x="2683934" y="5208416"/>
            <a:ext cx="241976" cy="688969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중괄호 30"/>
          <p:cNvSpPr/>
          <p:nvPr/>
        </p:nvSpPr>
        <p:spPr>
          <a:xfrm>
            <a:off x="5961292" y="5541208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중괄호 33"/>
          <p:cNvSpPr/>
          <p:nvPr/>
        </p:nvSpPr>
        <p:spPr>
          <a:xfrm>
            <a:off x="5952827" y="1706544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82712" y="4115355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Summarize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082711" y="5283758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 Query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84" y="243840"/>
            <a:ext cx="454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UC </a:t>
            </a:r>
            <a:r>
              <a:rPr lang="en-US" altLang="ko-KR" dirty="0" smtClean="0"/>
              <a:t>41</a:t>
            </a:r>
            <a:r>
              <a:rPr lang="en-US" altLang="ko-KR" dirty="0" smtClean="0"/>
              <a:t> : Send Reminders</a:t>
            </a:r>
            <a:r>
              <a:rPr lang="en-US" altLang="ko-KR" b="1" dirty="0" smtClean="0"/>
              <a:t> 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31392" y="1024127"/>
            <a:ext cx="5025476" cy="5478273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Main </a:t>
            </a:r>
            <a:r>
              <a:rPr lang="en-US" altLang="ko-KR" sz="2400" dirty="0" smtClean="0">
                <a:solidFill>
                  <a:schemeClr val="tx1"/>
                </a:solidFill>
              </a:rPr>
              <a:t>view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76076" y="2080585"/>
            <a:ext cx="2252472" cy="496300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 days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73233" y="2073011"/>
            <a:ext cx="2252472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14462" y="2980266"/>
            <a:ext cx="4611243" cy="3327401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 </a:t>
            </a:r>
            <a:r>
              <a:rPr lang="en-US" altLang="ko-KR" dirty="0" smtClean="0">
                <a:solidFill>
                  <a:schemeClr val="tx1"/>
                </a:solidFill>
              </a:rPr>
              <a:t>View of Reminders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15" idx="2"/>
            <a:endCxn id="18" idx="0"/>
          </p:cNvCxnSpPr>
          <p:nvPr/>
        </p:nvCxnSpPr>
        <p:spPr>
          <a:xfrm flipH="1">
            <a:off x="3720084" y="2569311"/>
            <a:ext cx="1179385" cy="410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6596062" y="2073011"/>
            <a:ext cx="4611243" cy="4234656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Details view</a:t>
            </a:r>
            <a:r>
              <a:rPr lang="en-US" altLang="ko-KR" dirty="0" smtClean="0">
                <a:solidFill>
                  <a:schemeClr val="tx1"/>
                </a:solidFill>
              </a:rPr>
              <a:t> of a Reminder(New page)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76075" y="4284874"/>
            <a:ext cx="4649629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Select and 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21" idx="3"/>
            <a:endCxn id="20" idx="1"/>
          </p:cNvCxnSpPr>
          <p:nvPr/>
        </p:nvCxnSpPr>
        <p:spPr>
          <a:xfrm flipV="1">
            <a:off x="6025704" y="4190339"/>
            <a:ext cx="570358" cy="342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7617100" y="1090877"/>
            <a:ext cx="2252472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Fake Email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15" idx="3"/>
            <a:endCxn id="24" idx="1"/>
          </p:cNvCxnSpPr>
          <p:nvPr/>
        </p:nvCxnSpPr>
        <p:spPr>
          <a:xfrm flipV="1">
            <a:off x="6025705" y="1339027"/>
            <a:ext cx="1591395" cy="982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84" y="243840"/>
            <a:ext cx="787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UC 39 : </a:t>
            </a:r>
            <a:r>
              <a:rPr lang="en-US" altLang="ko-KR" dirty="0" smtClean="0"/>
              <a:t>Expected</a:t>
            </a:r>
            <a:r>
              <a:rPr lang="ko-KR" altLang="en-US" dirty="0" smtClean="0"/>
              <a:t>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들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story point 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>(with planning poker)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96511" y="1779819"/>
            <a:ext cx="1752600" cy="496300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6511" y="3831611"/>
            <a:ext cx="1752600" cy="496300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86269" y="1051715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 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86269" y="1729532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 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082711" y="2407139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Details </a:t>
            </a:r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오른쪽 중괄호 1"/>
          <p:cNvSpPr/>
          <p:nvPr/>
        </p:nvSpPr>
        <p:spPr>
          <a:xfrm flipH="1">
            <a:off x="2683934" y="1070650"/>
            <a:ext cx="241976" cy="1914639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52827" y="1052841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>
            <a:off x="5943684" y="2442267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중괄호 23"/>
          <p:cNvSpPr/>
          <p:nvPr/>
        </p:nvSpPr>
        <p:spPr>
          <a:xfrm>
            <a:off x="5952827" y="3177990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/>
          <p:cNvSpPr/>
          <p:nvPr/>
        </p:nvSpPr>
        <p:spPr>
          <a:xfrm>
            <a:off x="7888224" y="1051715"/>
            <a:ext cx="316992" cy="1869686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중괄호 25"/>
          <p:cNvSpPr/>
          <p:nvPr/>
        </p:nvSpPr>
        <p:spPr>
          <a:xfrm>
            <a:off x="10186416" y="1051714"/>
            <a:ext cx="316992" cy="3709999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/>
          <p:cNvSpPr/>
          <p:nvPr/>
        </p:nvSpPr>
        <p:spPr>
          <a:xfrm>
            <a:off x="5952827" y="4220405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86269" y="3187872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오른쪽 중괄호 28"/>
          <p:cNvSpPr/>
          <p:nvPr/>
        </p:nvSpPr>
        <p:spPr>
          <a:xfrm flipH="1">
            <a:off x="2699851" y="3118408"/>
            <a:ext cx="226058" cy="1914799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중괄호 30"/>
          <p:cNvSpPr/>
          <p:nvPr/>
        </p:nvSpPr>
        <p:spPr>
          <a:xfrm>
            <a:off x="5961292" y="5033207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중괄호 31"/>
          <p:cNvSpPr/>
          <p:nvPr/>
        </p:nvSpPr>
        <p:spPr>
          <a:xfrm>
            <a:off x="5961292" y="5963613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중괄호 33"/>
          <p:cNvSpPr/>
          <p:nvPr/>
        </p:nvSpPr>
        <p:spPr>
          <a:xfrm>
            <a:off x="5952827" y="1706544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82712" y="3886754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Fake e-mail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082711" y="4548599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Select and 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96511" y="5681598"/>
            <a:ext cx="1752600" cy="496300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오른쪽 중괄호 37"/>
          <p:cNvSpPr/>
          <p:nvPr/>
        </p:nvSpPr>
        <p:spPr>
          <a:xfrm flipH="1">
            <a:off x="2683933" y="5132461"/>
            <a:ext cx="241976" cy="1530807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82712" y="5317619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Create Table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081693" y="5944428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 Query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84" y="243840"/>
            <a:ext cx="519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UC 88 : Orthopedic office Visit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31392" y="837986"/>
            <a:ext cx="4949952" cy="566035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Main view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41704" y="1696474"/>
            <a:ext cx="2252472" cy="496300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patient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11524" y="1696474"/>
            <a:ext cx="2252472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Choose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632448" y="837986"/>
            <a:ext cx="4657344" cy="2051518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 about details of specific office visit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77696" y="2417588"/>
            <a:ext cx="4657344" cy="2965918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 View for visit records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5" idx="2"/>
            <a:endCxn id="17" idx="0"/>
          </p:cNvCxnSpPr>
          <p:nvPr/>
        </p:nvCxnSpPr>
        <p:spPr>
          <a:xfrm flipH="1">
            <a:off x="3706368" y="2192774"/>
            <a:ext cx="1231392" cy="224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377696" y="3500890"/>
            <a:ext cx="4710684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Select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3"/>
            <a:endCxn id="19" idx="1"/>
          </p:cNvCxnSpPr>
          <p:nvPr/>
        </p:nvCxnSpPr>
        <p:spPr>
          <a:xfrm flipV="1">
            <a:off x="6088380" y="1863745"/>
            <a:ext cx="544068" cy="18852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6947154" y="2192774"/>
            <a:ext cx="1998726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118473" y="2192774"/>
            <a:ext cx="1998726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Edit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656832" y="3795594"/>
            <a:ext cx="4657344" cy="2486548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 for editing about details of specific office visit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80132" y="5631656"/>
            <a:ext cx="2252472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2" idx="3"/>
            <a:endCxn id="21" idx="1"/>
          </p:cNvCxnSpPr>
          <p:nvPr/>
        </p:nvCxnSpPr>
        <p:spPr>
          <a:xfrm flipV="1">
            <a:off x="4832604" y="5038868"/>
            <a:ext cx="1824228" cy="840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2"/>
            <a:endCxn id="21" idx="0"/>
          </p:cNvCxnSpPr>
          <p:nvPr/>
        </p:nvCxnSpPr>
        <p:spPr>
          <a:xfrm flipH="1">
            <a:off x="8985504" y="2689074"/>
            <a:ext cx="1132332" cy="1106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9112377" y="5081230"/>
            <a:ext cx="1998726" cy="4963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910578" y="5081230"/>
            <a:ext cx="1998726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Save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910578" y="5681686"/>
            <a:ext cx="1998726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Therapy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112377" y="5681686"/>
            <a:ext cx="1998726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Surgery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84" y="252307"/>
            <a:ext cx="519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UC </a:t>
            </a:r>
            <a:r>
              <a:rPr lang="en-US" altLang="ko-KR" dirty="0" smtClean="0"/>
              <a:t>89 </a:t>
            </a:r>
            <a:r>
              <a:rPr lang="en-US" altLang="ko-KR" dirty="0" smtClean="0"/>
              <a:t>: Physical Therapy Visit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31392" y="837986"/>
            <a:ext cx="4949952" cy="566035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Main view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41704" y="1696474"/>
            <a:ext cx="2252472" cy="496300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patient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11524" y="1696474"/>
            <a:ext cx="2252472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Choose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632448" y="837986"/>
            <a:ext cx="4657344" cy="2051518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 about details of specific office visit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77696" y="2417588"/>
            <a:ext cx="4657344" cy="279092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 View for visit records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5" idx="2"/>
            <a:endCxn id="17" idx="0"/>
          </p:cNvCxnSpPr>
          <p:nvPr/>
        </p:nvCxnSpPr>
        <p:spPr>
          <a:xfrm flipH="1">
            <a:off x="3706368" y="2192774"/>
            <a:ext cx="1231392" cy="224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370838" y="4101715"/>
            <a:ext cx="4710684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Select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3"/>
            <a:endCxn id="19" idx="1"/>
          </p:cNvCxnSpPr>
          <p:nvPr/>
        </p:nvCxnSpPr>
        <p:spPr>
          <a:xfrm flipV="1">
            <a:off x="6081522" y="1863745"/>
            <a:ext cx="550926" cy="2486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6947154" y="2192774"/>
            <a:ext cx="1998726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118473" y="2192774"/>
            <a:ext cx="1998726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Edit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656832" y="3795594"/>
            <a:ext cx="4657344" cy="2486548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 for editing about details of specific office visit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14" idx="2"/>
            <a:endCxn id="21" idx="0"/>
          </p:cNvCxnSpPr>
          <p:nvPr/>
        </p:nvCxnSpPr>
        <p:spPr>
          <a:xfrm flipH="1">
            <a:off x="8985504" y="2689074"/>
            <a:ext cx="1132332" cy="1106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9014460" y="5456658"/>
            <a:ext cx="1998726" cy="4963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910578" y="5456658"/>
            <a:ext cx="1998726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Save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230374" y="5456658"/>
            <a:ext cx="2942844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New with permission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27" idx="3"/>
            <a:endCxn id="21" idx="1"/>
          </p:cNvCxnSpPr>
          <p:nvPr/>
        </p:nvCxnSpPr>
        <p:spPr>
          <a:xfrm flipV="1">
            <a:off x="5173218" y="5038868"/>
            <a:ext cx="1483614" cy="665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6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84" y="243840"/>
            <a:ext cx="519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UC </a:t>
            </a:r>
            <a:r>
              <a:rPr lang="en-US" altLang="ko-KR" dirty="0" smtClean="0"/>
              <a:t>90</a:t>
            </a:r>
            <a:r>
              <a:rPr lang="en-US" altLang="ko-KR" dirty="0" smtClean="0"/>
              <a:t> </a:t>
            </a:r>
            <a:r>
              <a:rPr lang="en-US" altLang="ko-KR" dirty="0" smtClean="0"/>
              <a:t>: Orthopedic Surgery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31392" y="837986"/>
            <a:ext cx="4949952" cy="566035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Main view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41704" y="1696474"/>
            <a:ext cx="2252472" cy="496300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patient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11524" y="1696474"/>
            <a:ext cx="2252472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Choose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632448" y="837986"/>
            <a:ext cx="4657344" cy="2051518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 about details of specific office visit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77696" y="2417588"/>
            <a:ext cx="4657344" cy="279092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 View for visit records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5" idx="2"/>
            <a:endCxn id="17" idx="0"/>
          </p:cNvCxnSpPr>
          <p:nvPr/>
        </p:nvCxnSpPr>
        <p:spPr>
          <a:xfrm flipH="1">
            <a:off x="3706368" y="2192774"/>
            <a:ext cx="1231392" cy="224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370838" y="4101715"/>
            <a:ext cx="4710684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Select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3"/>
            <a:endCxn id="19" idx="1"/>
          </p:cNvCxnSpPr>
          <p:nvPr/>
        </p:nvCxnSpPr>
        <p:spPr>
          <a:xfrm flipV="1">
            <a:off x="6081522" y="1863745"/>
            <a:ext cx="550926" cy="2486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6947154" y="2192774"/>
            <a:ext cx="1998726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118473" y="2192774"/>
            <a:ext cx="1998726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Edit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656832" y="3795594"/>
            <a:ext cx="4657344" cy="2486548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 for editing about details of specific office visit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14" idx="2"/>
            <a:endCxn id="21" idx="0"/>
          </p:cNvCxnSpPr>
          <p:nvPr/>
        </p:nvCxnSpPr>
        <p:spPr>
          <a:xfrm flipH="1">
            <a:off x="8985504" y="2689074"/>
            <a:ext cx="1132332" cy="1106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9014460" y="5456658"/>
            <a:ext cx="1998726" cy="4963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910578" y="5456658"/>
            <a:ext cx="1998726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Save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230374" y="5456658"/>
            <a:ext cx="2942844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New with permission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27" idx="3"/>
            <a:endCxn id="21" idx="1"/>
          </p:cNvCxnSpPr>
          <p:nvPr/>
        </p:nvCxnSpPr>
        <p:spPr>
          <a:xfrm flipV="1">
            <a:off x="5173218" y="5038868"/>
            <a:ext cx="1483614" cy="665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84" y="243840"/>
            <a:ext cx="519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UC </a:t>
            </a:r>
            <a:r>
              <a:rPr lang="en-US" altLang="ko-KR" dirty="0" smtClean="0"/>
              <a:t>91</a:t>
            </a:r>
            <a:r>
              <a:rPr lang="en-US" altLang="ko-KR" dirty="0" smtClean="0"/>
              <a:t> </a:t>
            </a:r>
            <a:r>
              <a:rPr lang="en-US" altLang="ko-KR" dirty="0" smtClean="0"/>
              <a:t>: Patient view GUI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31392" y="837986"/>
            <a:ext cx="4949952" cy="566035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Main view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41704" y="1696474"/>
            <a:ext cx="2252472" cy="496300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patient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11524" y="1696474"/>
            <a:ext cx="2252472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Choose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632448" y="837986"/>
            <a:ext cx="4657344" cy="566035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 about </a:t>
            </a:r>
            <a:r>
              <a:rPr lang="en-US" altLang="ko-KR" dirty="0" smtClean="0">
                <a:solidFill>
                  <a:schemeClr val="tx1"/>
                </a:solidFill>
              </a:rPr>
              <a:t>details of specific office </a:t>
            </a:r>
            <a:r>
              <a:rPr lang="en-US" altLang="ko-KR" dirty="0" smtClean="0">
                <a:solidFill>
                  <a:schemeClr val="tx1"/>
                </a:solidFill>
              </a:rPr>
              <a:t>visit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1. Date of the office visit.</a:t>
            </a: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2. Attending orthopedic or physical therapist HCP</a:t>
            </a: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3.[if orthopedic office visit] 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X-Ray results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MRI results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List of diagnosis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Physical Therapy Order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Surgery Order</a:t>
            </a: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4. [if physical therapy] 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Wellness Score.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List of exercises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77696" y="2548128"/>
            <a:ext cx="4657344" cy="36665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 View for visit records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5" idx="2"/>
            <a:endCxn id="17" idx="0"/>
          </p:cNvCxnSpPr>
          <p:nvPr/>
        </p:nvCxnSpPr>
        <p:spPr>
          <a:xfrm flipH="1">
            <a:off x="3706368" y="2192774"/>
            <a:ext cx="1231392" cy="355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353312" y="4087892"/>
            <a:ext cx="4710684" cy="496300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Select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3"/>
            <a:endCxn id="19" idx="1"/>
          </p:cNvCxnSpPr>
          <p:nvPr/>
        </p:nvCxnSpPr>
        <p:spPr>
          <a:xfrm flipV="1">
            <a:off x="6063996" y="3668161"/>
            <a:ext cx="568452" cy="6678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1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84" y="243840"/>
            <a:ext cx="787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UC </a:t>
            </a:r>
            <a:r>
              <a:rPr lang="en-US" altLang="ko-KR" dirty="0" smtClean="0"/>
              <a:t>88 ~ 91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예상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들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story point 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>(with planning poker)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30378" y="5658490"/>
            <a:ext cx="1752600" cy="496300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86269" y="1051715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 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86269" y="1729532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 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082711" y="2412836"/>
            <a:ext cx="2502408" cy="4963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Detail</a:t>
            </a:r>
            <a:r>
              <a:rPr lang="en-US" altLang="ko-KR" dirty="0" smtClean="0">
                <a:solidFill>
                  <a:schemeClr val="tx1"/>
                </a:solidFill>
              </a:rPr>
              <a:t> 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오른쪽 중괄호 1"/>
          <p:cNvSpPr/>
          <p:nvPr/>
        </p:nvSpPr>
        <p:spPr>
          <a:xfrm flipH="1">
            <a:off x="2683934" y="1070650"/>
            <a:ext cx="241975" cy="2613522"/>
          </a:xfrm>
          <a:prstGeom prst="rightBrace">
            <a:avLst>
              <a:gd name="adj1" fmla="val 8333"/>
              <a:gd name="adj2" fmla="val 4794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52827" y="1052841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>
            <a:off x="5943684" y="2442267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중괄호 23"/>
          <p:cNvSpPr/>
          <p:nvPr/>
        </p:nvSpPr>
        <p:spPr>
          <a:xfrm>
            <a:off x="5952827" y="3177990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/>
          <p:cNvSpPr/>
          <p:nvPr/>
        </p:nvSpPr>
        <p:spPr>
          <a:xfrm>
            <a:off x="7888224" y="1051715"/>
            <a:ext cx="316992" cy="1869686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중괄호 25"/>
          <p:cNvSpPr/>
          <p:nvPr/>
        </p:nvSpPr>
        <p:spPr>
          <a:xfrm>
            <a:off x="10186416" y="1051714"/>
            <a:ext cx="316992" cy="3709999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/>
          <p:cNvSpPr/>
          <p:nvPr/>
        </p:nvSpPr>
        <p:spPr>
          <a:xfrm>
            <a:off x="5952827" y="4152669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82711" y="3090653"/>
            <a:ext cx="2502408" cy="4963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Edit 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오른쪽 중괄호 28"/>
          <p:cNvSpPr/>
          <p:nvPr/>
        </p:nvSpPr>
        <p:spPr>
          <a:xfrm flipH="1">
            <a:off x="2699849" y="3784474"/>
            <a:ext cx="226059" cy="3166654"/>
          </a:xfrm>
          <a:prstGeom prst="rightBrace">
            <a:avLst>
              <a:gd name="adj1" fmla="val 8333"/>
              <a:gd name="adj2" fmla="val 6631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중괄호 33"/>
          <p:cNvSpPr/>
          <p:nvPr/>
        </p:nvSpPr>
        <p:spPr>
          <a:xfrm>
            <a:off x="5952827" y="1706544"/>
            <a:ext cx="316992" cy="496300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82712" y="3751282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Choose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081693" y="4378091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Select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081693" y="5004900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081693" y="5658490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Edit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81693" y="6293964"/>
            <a:ext cx="2502408" cy="496300"/>
          </a:xfrm>
          <a:prstGeom prst="round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30378" y="2064586"/>
            <a:ext cx="1752600" cy="496300"/>
          </a:xfrm>
          <a:prstGeom prst="round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426</Words>
  <Application>Microsoft Office PowerPoint</Application>
  <PresentationFormat>와이드스크린</PresentationFormat>
  <Paragraphs>144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홍기재</dc:creator>
  <cp:lastModifiedBy>홍기재</cp:lastModifiedBy>
  <cp:revision>57</cp:revision>
  <dcterms:created xsi:type="dcterms:W3CDTF">2016-10-19T08:52:45Z</dcterms:created>
  <dcterms:modified xsi:type="dcterms:W3CDTF">2016-10-19T12:24:10Z</dcterms:modified>
</cp:coreProperties>
</file>