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62" r:id="rId3"/>
    <p:sldId id="26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80" autoAdjust="0"/>
    <p:restoredTop sz="94660"/>
  </p:normalViewPr>
  <p:slideViewPr>
    <p:cSldViewPr snapToGrid="0">
      <p:cViewPr>
        <p:scale>
          <a:sx n="90" d="100"/>
          <a:sy n="90" d="100"/>
        </p:scale>
        <p:origin x="1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DDD94-3543-E449-BF65-F54846C436AD}" type="datetimeFigureOut">
              <a:rPr kumimoji="1" lang="ko-KR" altLang="en-US" smtClean="0"/>
              <a:t>2016. 11. 2.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D0C4E-32BE-DA4C-B83C-6A0BD07714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6760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4477-4098-4AD9-AA0C-20A47133D544}" type="datetimeFigureOut">
              <a:rPr lang="ko-KR" altLang="en-US" smtClean="0"/>
              <a:t>2016. 11. 2.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9BFB-8ABC-4C7D-B8A6-FB9A87BAD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71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4477-4098-4AD9-AA0C-20A47133D544}" type="datetimeFigureOut">
              <a:rPr lang="ko-KR" altLang="en-US" smtClean="0"/>
              <a:t>2016. 11. 2.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9BFB-8ABC-4C7D-B8A6-FB9A87BAD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6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4477-4098-4AD9-AA0C-20A47133D544}" type="datetimeFigureOut">
              <a:rPr lang="ko-KR" altLang="en-US" smtClean="0"/>
              <a:t>2016. 11. 2.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9BFB-8ABC-4C7D-B8A6-FB9A87BAD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20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4477-4098-4AD9-AA0C-20A47133D544}" type="datetimeFigureOut">
              <a:rPr lang="ko-KR" altLang="en-US" smtClean="0"/>
              <a:t>2016. 11. 2.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9BFB-8ABC-4C7D-B8A6-FB9A87BAD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5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4477-4098-4AD9-AA0C-20A47133D544}" type="datetimeFigureOut">
              <a:rPr lang="ko-KR" altLang="en-US" smtClean="0"/>
              <a:t>2016. 11. 2.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9BFB-8ABC-4C7D-B8A6-FB9A87BAD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6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4477-4098-4AD9-AA0C-20A47133D544}" type="datetimeFigureOut">
              <a:rPr lang="ko-KR" altLang="en-US" smtClean="0"/>
              <a:t>2016. 11. 2.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9BFB-8ABC-4C7D-B8A6-FB9A87BAD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06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4477-4098-4AD9-AA0C-20A47133D544}" type="datetimeFigureOut">
              <a:rPr lang="ko-KR" altLang="en-US" smtClean="0"/>
              <a:t>2016. 11. 2.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9BFB-8ABC-4C7D-B8A6-FB9A87BAD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29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4477-4098-4AD9-AA0C-20A47133D544}" type="datetimeFigureOut">
              <a:rPr lang="ko-KR" altLang="en-US" smtClean="0"/>
              <a:t>2016. 11. 2.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9BFB-8ABC-4C7D-B8A6-FB9A87BAD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85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4477-4098-4AD9-AA0C-20A47133D544}" type="datetimeFigureOut">
              <a:rPr lang="ko-KR" altLang="en-US" smtClean="0"/>
              <a:t>2016. 11. 2.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9BFB-8ABC-4C7D-B8A6-FB9A87BAD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62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4477-4098-4AD9-AA0C-20A47133D544}" type="datetimeFigureOut">
              <a:rPr lang="ko-KR" altLang="en-US" smtClean="0"/>
              <a:t>2016. 11. 2.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9BFB-8ABC-4C7D-B8A6-FB9A87BAD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42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4477-4098-4AD9-AA0C-20A47133D544}" type="datetimeFigureOut">
              <a:rPr lang="ko-KR" altLang="en-US" smtClean="0"/>
              <a:t>2016. 11. 2.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9BFB-8ABC-4C7D-B8A6-FB9A87BAD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3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A4477-4098-4AD9-AA0C-20A47133D544}" type="datetimeFigureOut">
              <a:rPr lang="ko-KR" altLang="en-US" smtClean="0"/>
              <a:t>2016. 11. 2.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D9BFB-8ABC-4C7D-B8A6-FB9A87BAD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04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진행 순서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ko-KR" dirty="0" smtClean="0"/>
              <a:t>(</a:t>
            </a:r>
            <a:r>
              <a:rPr kumimoji="1" lang="ko-KR" altLang="en-US" dirty="0" smtClean="0"/>
              <a:t>기존 각 </a:t>
            </a:r>
            <a:r>
              <a:rPr kumimoji="1" lang="en-US" altLang="ko-KR" dirty="0" smtClean="0"/>
              <a:t>pair UC </a:t>
            </a:r>
            <a:r>
              <a:rPr kumimoji="1" lang="ko-KR" altLang="en-US" dirty="0" smtClean="0"/>
              <a:t>마무리 하기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UC 88,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89,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90</a:t>
            </a:r>
            <a:r>
              <a:rPr kumimoji="1" lang="ko-KR" altLang="en-US" dirty="0"/>
              <a:t> </a:t>
            </a:r>
            <a:r>
              <a:rPr kumimoji="1" lang="ko-KR" altLang="en-US" dirty="0" smtClean="0"/>
              <a:t>공통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S5 in UC 89, 90?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interface </a:t>
            </a:r>
            <a:r>
              <a:rPr kumimoji="1" lang="ko-KR" altLang="en-US" dirty="0" smtClean="0"/>
              <a:t>결정</a:t>
            </a:r>
            <a:r>
              <a:rPr kumimoji="1" lang="en-US" altLang="ko-KR" dirty="0"/>
              <a:t> (w/ development leader)</a:t>
            </a:r>
            <a:endParaRPr kumimoji="1" lang="en-US" altLang="ko-KR" dirty="0"/>
          </a:p>
          <a:p>
            <a:r>
              <a:rPr kumimoji="1" lang="ko-KR" altLang="en-US" dirty="0" smtClean="0"/>
              <a:t>공통 </a:t>
            </a:r>
            <a:r>
              <a:rPr kumimoji="1" lang="en-US" altLang="ko-KR" dirty="0" smtClean="0"/>
              <a:t>code</a:t>
            </a:r>
            <a:r>
              <a:rPr kumimoji="1" lang="ko-KR" altLang="en-US" dirty="0" smtClean="0"/>
              <a:t>에서 달라지는 </a:t>
            </a:r>
            <a:r>
              <a:rPr kumimoji="1" lang="en-US" altLang="ko-KR" dirty="0" err="1" smtClean="0"/>
              <a:t>arg</a:t>
            </a:r>
            <a:r>
              <a:rPr kumimoji="1" lang="ko-KR" altLang="en-US" dirty="0" smtClean="0"/>
              <a:t>를 일반적인 변수에 </a:t>
            </a:r>
            <a:r>
              <a:rPr kumimoji="1" lang="en-US" altLang="ko-KR" dirty="0" smtClean="0"/>
              <a:t>mapping</a:t>
            </a:r>
            <a:r>
              <a:rPr kumimoji="1" lang="ko-KR" altLang="en-US" dirty="0" smtClean="0"/>
              <a:t> </a:t>
            </a:r>
            <a:r>
              <a:rPr kumimoji="1" lang="ko-KR" altLang="en-US" dirty="0" smtClean="0"/>
              <a:t>하기</a:t>
            </a:r>
            <a:endParaRPr kumimoji="1" lang="en-US" altLang="ko-KR" dirty="0" smtClean="0"/>
          </a:p>
          <a:p>
            <a:pPr>
              <a:buFont typeface="Wingdings" charset="2"/>
              <a:buChar char="à"/>
            </a:pPr>
            <a:r>
              <a:rPr kumimoji="1" lang="en-US" altLang="ko-KR" dirty="0" smtClean="0"/>
              <a:t>table,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S5</a:t>
            </a:r>
            <a:r>
              <a:rPr kumimoji="1" lang="is-IS" altLang="ko-KR" dirty="0" smtClean="0"/>
              <a:t>…</a:t>
            </a:r>
            <a:endParaRPr kumimoji="1" lang="en-US" altLang="ko-KR" dirty="0" smtClean="0"/>
          </a:p>
          <a:p>
            <a:pPr>
              <a:buFont typeface="Wingdings" charset="2"/>
              <a:buChar char="à"/>
            </a:pPr>
            <a:endParaRPr kumimoji="1" lang="en-US" altLang="ko-KR" dirty="0" smtClean="0"/>
          </a:p>
          <a:p>
            <a:r>
              <a:rPr kumimoji="1" lang="en-US" altLang="ko-KR" dirty="0" smtClean="0"/>
              <a:t>planning poker 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949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184" y="243840"/>
            <a:ext cx="519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UC 88, 89, 90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231392" y="837986"/>
            <a:ext cx="4949952" cy="566035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Main view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707005" y="1587616"/>
            <a:ext cx="1998726" cy="496300"/>
          </a:xfrm>
          <a:prstGeom prst="round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Select Patient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632448" y="837986"/>
            <a:ext cx="4657344" cy="2051518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 about details of specific office visit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837849" y="3000376"/>
            <a:ext cx="3737038" cy="238313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 view for visit records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15" idx="2"/>
            <a:endCxn id="49" idx="0"/>
          </p:cNvCxnSpPr>
          <p:nvPr/>
        </p:nvCxnSpPr>
        <p:spPr>
          <a:xfrm>
            <a:off x="3706368" y="2083916"/>
            <a:ext cx="0" cy="2834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2579084" y="3533488"/>
            <a:ext cx="2254568" cy="496300"/>
          </a:xfrm>
          <a:prstGeom prst="round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Click view button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24" idx="3"/>
            <a:endCxn id="19" idx="1"/>
          </p:cNvCxnSpPr>
          <p:nvPr/>
        </p:nvCxnSpPr>
        <p:spPr>
          <a:xfrm flipV="1">
            <a:off x="4833652" y="1863745"/>
            <a:ext cx="1798796" cy="1917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2579084" y="4137492"/>
            <a:ext cx="2254568" cy="496300"/>
          </a:xfrm>
          <a:prstGeom prst="round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Click delete button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79084" y="4704396"/>
            <a:ext cx="2254568" cy="496300"/>
          </a:xfrm>
          <a:prstGeom prst="round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Click edit button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656832" y="3795594"/>
            <a:ext cx="4657344" cy="2486548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 for editing about details of specific office visit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579084" y="5527581"/>
            <a:ext cx="2254568" cy="496300"/>
          </a:xfrm>
          <a:prstGeom prst="round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Click new button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22" idx="3"/>
            <a:endCxn id="21" idx="1"/>
          </p:cNvCxnSpPr>
          <p:nvPr/>
        </p:nvCxnSpPr>
        <p:spPr>
          <a:xfrm flipV="1">
            <a:off x="4833652" y="5038868"/>
            <a:ext cx="1823180" cy="736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4" idx="3"/>
            <a:endCxn id="21" idx="1"/>
          </p:cNvCxnSpPr>
          <p:nvPr/>
        </p:nvCxnSpPr>
        <p:spPr>
          <a:xfrm>
            <a:off x="4833652" y="4952546"/>
            <a:ext cx="1823180" cy="86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961757" y="5031281"/>
            <a:ext cx="1998726" cy="496300"/>
          </a:xfrm>
          <a:prstGeom prst="round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Save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377696" y="2367368"/>
            <a:ext cx="4657344" cy="3810618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New view popped up below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>
            <a:stCxn id="43" idx="1"/>
          </p:cNvCxnSpPr>
          <p:nvPr/>
        </p:nvCxnSpPr>
        <p:spPr>
          <a:xfrm flipH="1" flipV="1">
            <a:off x="6050375" y="4272677"/>
            <a:ext cx="1911382" cy="1006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92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</a:t>
            </a:r>
            <a:r>
              <a:rPr kumimoji="1" lang="en-US" altLang="ko-KR" dirty="0" smtClean="0"/>
              <a:t>lanning </a:t>
            </a:r>
            <a:r>
              <a:rPr kumimoji="1" lang="en-US" altLang="ko-KR" dirty="0" smtClean="0"/>
              <a:t>P</a:t>
            </a:r>
            <a:r>
              <a:rPr kumimoji="1" lang="en-US" altLang="ko-KR" dirty="0" smtClean="0"/>
              <a:t>oker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공통 </a:t>
            </a:r>
            <a:r>
              <a:rPr kumimoji="1" lang="en-US" altLang="ko-KR" dirty="0" smtClean="0"/>
              <a:t>code + view </a:t>
            </a:r>
            <a:r>
              <a:rPr kumimoji="1" lang="ko-KR" altLang="en-US" dirty="0" smtClean="0"/>
              <a:t>마다 하나씩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S5</a:t>
            </a:r>
            <a:r>
              <a:rPr kumimoji="1" lang="is-IS" altLang="ko-KR" dirty="0" smtClean="0"/>
              <a:t>…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130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108</Words>
  <Application>Microsoft Macintosh PowerPoint</Application>
  <PresentationFormat>와이드스크린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Wingdings</vt:lpstr>
      <vt:lpstr>Arial</vt:lpstr>
      <vt:lpstr>Office 테마</vt:lpstr>
      <vt:lpstr>진행 순서</vt:lpstr>
      <vt:lpstr>PowerPoint 프레젠테이션</vt:lpstr>
      <vt:lpstr>Planning Poker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홍기재</dc:creator>
  <cp:lastModifiedBy>김도혁 Kim Dohyeok</cp:lastModifiedBy>
  <cp:revision>101</cp:revision>
  <dcterms:created xsi:type="dcterms:W3CDTF">2016-10-19T08:52:45Z</dcterms:created>
  <dcterms:modified xsi:type="dcterms:W3CDTF">2016-11-02T14:15:16Z</dcterms:modified>
</cp:coreProperties>
</file>