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5GYI3hXiZTewYFNePt/5MoRR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490dc7a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8490dc7a3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490dc7a3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490dc7a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d8490dc7a3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490dc7a3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490dc7a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8490dc7a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490dc7a3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490dc7a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8490dc7a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365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93C4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2393C4"/>
                </a:solidFill>
              </a:rPr>
              <a:t>Go Board Reader</a:t>
            </a:r>
            <a:endParaRPr sz="4400">
              <a:solidFill>
                <a:srgbClr val="2393C4"/>
              </a:solidFill>
            </a:endParaRPr>
          </a:p>
        </p:txBody>
      </p:sp>
      <p:sp>
        <p:nvSpPr>
          <p:cNvPr id="134" name="Google Shape;134;p1"/>
          <p:cNvSpPr txBox="1"/>
          <p:nvPr>
            <p:ph idx="1" type="body"/>
          </p:nvPr>
        </p:nvSpPr>
        <p:spPr>
          <a:xfrm>
            <a:off x="623888" y="4562475"/>
            <a:ext cx="7886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93C4"/>
              </a:buClr>
              <a:buSzPts val="2400"/>
              <a:buNone/>
            </a:pPr>
            <a:r>
              <a:t/>
            </a:r>
            <a:endParaRPr sz="2400">
              <a:solidFill>
                <a:srgbClr val="2393C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93C4"/>
              </a:buClr>
              <a:buSzPts val="2400"/>
              <a:buNone/>
            </a:pPr>
            <a:r>
              <a:rPr lang="en-US" sz="2400">
                <a:solidFill>
                  <a:srgbClr val="2393C4"/>
                </a:solidFill>
              </a:rPr>
              <a:t>Jikai Zhang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4269181" y="1026475"/>
            <a:ext cx="3687300" cy="4782900"/>
          </a:xfrm>
          <a:prstGeom prst="rect">
            <a:avLst/>
          </a:prstGeom>
          <a:blipFill rotWithShape="1">
            <a:blip r:embed="rId3">
              <a:alphaModFix amt="1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Inspiration</a:t>
            </a:r>
            <a:r>
              <a:rPr lang="en-US"/>
              <a:t> &amp; Goal</a:t>
            </a:r>
            <a:endParaRPr sz="2000">
              <a:solidFill>
                <a:srgbClr val="C7C7C7"/>
              </a:solidFill>
            </a:endParaRPr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0" i="0" lang="en-US" sz="1800">
                <a:solidFill>
                  <a:srgbClr val="C7C7C7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3550"/>
            <a:ext cx="3952072" cy="296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426" y="2296300"/>
            <a:ext cx="2905932" cy="302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1: locate the board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C7C7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Canny Edge Detection + OpenCV’s findContours()</a:t>
            </a:r>
            <a:endParaRPr>
              <a:solidFill>
                <a:srgbClr val="C7C7C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7C7C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C7C7C7"/>
              </a:solidFill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75" y="2094150"/>
            <a:ext cx="3942774" cy="43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490dc7a3_0_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1: locate the board</a:t>
            </a:r>
            <a:endParaRPr/>
          </a:p>
        </p:txBody>
      </p:sp>
      <p:sp>
        <p:nvSpPr>
          <p:cNvPr id="156" name="Google Shape;156;gd8490dc7a3_0_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trike="sngStrike">
                <a:solidFill>
                  <a:srgbClr val="C7C7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Canny Edge Detection + OpenCV’s findContours()</a:t>
            </a:r>
            <a:endParaRPr strike="sngStrike">
              <a:solidFill>
                <a:srgbClr val="C7C7C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Helvetica Neue"/>
              <a:buChar char="●"/>
            </a:pPr>
            <a:r>
              <a:rPr lang="en-US">
                <a:solidFill>
                  <a:srgbClr val="C7C7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the users to choose board corners</a:t>
            </a:r>
            <a:endParaRPr>
              <a:solidFill>
                <a:srgbClr val="C7C7C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Helvetica Neue"/>
              <a:buChar char="●"/>
            </a:pPr>
            <a:r>
              <a:rPr lang="en-US">
                <a:solidFill>
                  <a:srgbClr val="C7C7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getPerspectiveTransform()</a:t>
            </a:r>
            <a:endParaRPr>
              <a:solidFill>
                <a:srgbClr val="C7C7C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490dc7a3_0_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2: detect the stones</a:t>
            </a:r>
            <a:endParaRPr/>
          </a:p>
        </p:txBody>
      </p:sp>
      <p:sp>
        <p:nvSpPr>
          <p:cNvPr id="163" name="Google Shape;163;gd8490dc7a3_0_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Naive approach: just analyze the pixel values near each junction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84%-86%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490dc7a3_0_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2: detect the stones</a:t>
            </a:r>
            <a:endParaRPr/>
          </a:p>
        </p:txBody>
      </p:sp>
      <p:sp>
        <p:nvSpPr>
          <p:cNvPr id="170" name="Google Shape;170;gd8490dc7a3_0_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Naive approach: analyze the pixels near each junction, hardcode a threshold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84% - 86%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Method 2: HoughCircles() =&gt; calculate mean pixel then compare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94% - 95% accuracy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490dc7a3_0_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 &amp; Improvement</a:t>
            </a:r>
            <a:endParaRPr/>
          </a:p>
        </p:txBody>
      </p:sp>
      <p:sp>
        <p:nvSpPr>
          <p:cNvPr id="177" name="Google Shape;177;gd8490dc7a3_0_22"/>
          <p:cNvSpPr txBox="1"/>
          <p:nvPr>
            <p:ph idx="1" type="body"/>
          </p:nvPr>
        </p:nvSpPr>
        <p:spPr>
          <a:xfrm>
            <a:off x="311700" y="1503375"/>
            <a:ext cx="8288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Bright spot/reflection!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1E1E1E"/>
                </a:highlight>
              </a:rPr>
              <a:t>CLAHE (Contrast Limited Adaptive Histogram Equalization)</a:t>
            </a:r>
            <a:endParaRPr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1E1E1E"/>
                </a:highlight>
              </a:rPr>
              <a:t>=&gt; 95% - 96% accuracy</a:t>
            </a:r>
            <a:endParaRPr>
              <a:highlight>
                <a:srgbClr val="1E1E1E"/>
              </a:highlight>
            </a:endParaRPr>
          </a:p>
        </p:txBody>
      </p:sp>
      <p:pic>
        <p:nvPicPr>
          <p:cNvPr id="178" name="Google Shape;178;gd8490dc7a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75" y="2781125"/>
            <a:ext cx="3710675" cy="37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d8490dc7a3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75" y="2707675"/>
            <a:ext cx="3638201" cy="378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2019-05-03T23:00:07Z</dcterms:created>
  <dc:creator>James Tompkin</dc:creator>
</cp:coreProperties>
</file>