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0D0-4CF3-44F6-B418-4B48B4852CC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CBF-1403-40EF-9F72-80A184A3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3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0D0-4CF3-44F6-B418-4B48B4852CC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CBF-1403-40EF-9F72-80A184A3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2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117E0D0-4CF3-44F6-B418-4B48B4852CC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AB86CBF-1403-40EF-9F72-80A184A3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0D0-4CF3-44F6-B418-4B48B4852CC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CBF-1403-40EF-9F72-80A184A3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7E0D0-4CF3-44F6-B418-4B48B4852CC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86CBF-1403-40EF-9F72-80A184A3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07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0D0-4CF3-44F6-B418-4B48B4852CC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CBF-1403-40EF-9F72-80A184A3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0D0-4CF3-44F6-B418-4B48B4852CC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CBF-1403-40EF-9F72-80A184A3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0D0-4CF3-44F6-B418-4B48B4852CC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CBF-1403-40EF-9F72-80A184A3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0D0-4CF3-44F6-B418-4B48B4852CC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CBF-1403-40EF-9F72-80A184A3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0D0-4CF3-44F6-B418-4B48B4852CC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CBF-1403-40EF-9F72-80A184A3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4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E0D0-4CF3-44F6-B418-4B48B4852CC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CBF-1403-40EF-9F72-80A184A3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117E0D0-4CF3-44F6-B418-4B48B4852CC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AB86CBF-1403-40EF-9F72-80A184A3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2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C0F20F-B58B-46A4-936E-311EE80AB54D}"/>
              </a:ext>
            </a:extLst>
          </p:cNvPr>
          <p:cNvSpPr/>
          <p:nvPr/>
        </p:nvSpPr>
        <p:spPr>
          <a:xfrm>
            <a:off x="991977" y="2175003"/>
            <a:ext cx="8581470" cy="13195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80"/>
              </a:spcBef>
            </a:pPr>
            <a:r>
              <a:rPr lang="en-US" sz="3600" b="1" spc="-60" dirty="0" err="1">
                <a:solidFill>
                  <a:schemeClr val="bg2"/>
                </a:solidFill>
                <a:latin typeface="Arial"/>
                <a:cs typeface="Arial"/>
              </a:rPr>
              <a:t>Dayona</a:t>
            </a:r>
            <a:r>
              <a:rPr lang="en-US" sz="3600" b="1" spc="-60" dirty="0">
                <a:solidFill>
                  <a:schemeClr val="bg2"/>
                </a:solidFill>
                <a:latin typeface="Arial"/>
                <a:cs typeface="Arial"/>
              </a:rPr>
              <a:t> Car Dealership Summary Slides</a:t>
            </a:r>
            <a:endParaRPr lang="en-US" sz="36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305E1F0-A233-4A3C-BFCE-BA9CE493FDF5}"/>
              </a:ext>
            </a:extLst>
          </p:cNvPr>
          <p:cNvSpPr txBox="1"/>
          <p:nvPr/>
        </p:nvSpPr>
        <p:spPr>
          <a:xfrm>
            <a:off x="1216009" y="4395712"/>
            <a:ext cx="1831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Lato"/>
                <a:cs typeface="Lato"/>
              </a:rPr>
              <a:t>May</a:t>
            </a:r>
            <a:r>
              <a:rPr sz="1600" dirty="0">
                <a:latin typeface="Lato"/>
                <a:cs typeface="Lato"/>
              </a:rPr>
              <a:t> </a:t>
            </a:r>
            <a:r>
              <a:rPr lang="en-US" sz="1600" spc="-10" dirty="0">
                <a:latin typeface="Lato"/>
                <a:cs typeface="Lato"/>
              </a:rPr>
              <a:t>1</a:t>
            </a:r>
            <a:r>
              <a:rPr sz="1600" spc="-10" dirty="0">
                <a:latin typeface="Lato"/>
                <a:cs typeface="Lato"/>
              </a:rPr>
              <a:t>,</a:t>
            </a:r>
            <a:r>
              <a:rPr sz="1600" spc="-26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202</a:t>
            </a:r>
            <a:r>
              <a:rPr lang="en-US" sz="1600" dirty="0">
                <a:latin typeface="Lato"/>
                <a:cs typeface="Lato"/>
              </a:rPr>
              <a:t>1</a:t>
            </a:r>
            <a:endParaRPr sz="1600" dirty="0"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9668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D75ECF3-E319-4D71-9FD2-2FE71C089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322" y="907903"/>
            <a:ext cx="6024212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Problem</a:t>
            </a:r>
            <a:r>
              <a:rPr spc="-135" dirty="0"/>
              <a:t> </a:t>
            </a:r>
            <a:r>
              <a:rPr spc="55" dirty="0"/>
              <a:t>Statement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7BD5AAF-3956-47AE-AAEE-FF47544B9AD0}"/>
              </a:ext>
            </a:extLst>
          </p:cNvPr>
          <p:cNvSpPr txBox="1"/>
          <p:nvPr/>
        </p:nvSpPr>
        <p:spPr>
          <a:xfrm>
            <a:off x="489322" y="1932038"/>
            <a:ext cx="5843516" cy="3829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95">
              <a:lnSpc>
                <a:spcPct val="115399"/>
              </a:lnSpc>
              <a:spcBef>
                <a:spcPts val="100"/>
              </a:spcBef>
            </a:pPr>
            <a:r>
              <a:rPr lang="en-US" sz="2000" spc="5" dirty="0" err="1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Dayona</a:t>
            </a:r>
            <a:r>
              <a:rPr lang="en-US" sz="20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Car Dealership’s</a:t>
            </a:r>
            <a:r>
              <a:rPr sz="20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goal </a:t>
            </a:r>
            <a:r>
              <a:rPr sz="2000" spc="1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is 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to </a:t>
            </a:r>
            <a:r>
              <a:rPr lang="en-US" sz="20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decide selling new cars to which customers </a:t>
            </a:r>
            <a:r>
              <a:rPr sz="2000" spc="-1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by</a:t>
            </a:r>
            <a:r>
              <a:rPr sz="2000" spc="-8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developing</a:t>
            </a:r>
            <a:r>
              <a:rPr sz="2000" spc="-8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a</a:t>
            </a:r>
            <a:r>
              <a:rPr sz="2000" spc="-8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data-driven  business </a:t>
            </a:r>
            <a:r>
              <a:rPr sz="20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strategy</a:t>
            </a:r>
            <a:r>
              <a:rPr lang="en-US" sz="20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.</a:t>
            </a:r>
            <a:endParaRPr sz="2000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  <a:p>
            <a:pPr marL="469265" marR="5080" indent="-328295">
              <a:lnSpc>
                <a:spcPct val="115399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b="1" spc="-2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CONTEXT:</a:t>
            </a:r>
            <a:r>
              <a:rPr sz="2000" b="1" spc="-7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Current</a:t>
            </a:r>
            <a:r>
              <a:rPr lang="en-US" sz="2000" spc="-9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there are 5 groups that divided by the model.</a:t>
            </a:r>
            <a:endParaRPr sz="2000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  <a:p>
            <a:pPr marL="469265" marR="50800" indent="-328295">
              <a:lnSpc>
                <a:spcPct val="1153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z="2000" spc="1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Which model would be</a:t>
            </a:r>
            <a:r>
              <a:rPr sz="2000" spc="-9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appropriate</a:t>
            </a:r>
            <a:r>
              <a:rPr sz="2000" spc="-9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given</a:t>
            </a:r>
            <a:r>
              <a:rPr lang="en-US" sz="2000" spc="-9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000" spc="-90" dirty="0" err="1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Dayona</a:t>
            </a:r>
            <a:r>
              <a:rPr lang="en-US" sz="2000" spc="-9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Car Dealership’s</a:t>
            </a:r>
            <a:r>
              <a:rPr sz="2000" spc="-9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features  </a:t>
            </a:r>
            <a:r>
              <a:rPr sz="2000" spc="1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relative 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to</a:t>
            </a:r>
            <a:r>
              <a:rPr sz="2000" spc="-18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000" spc="-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sell cars?</a:t>
            </a:r>
            <a:endParaRPr sz="2000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  <a:p>
            <a:pPr marL="469265" marR="228600" indent="-328295">
              <a:lnSpc>
                <a:spcPct val="1153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SCOPE:</a:t>
            </a:r>
            <a:r>
              <a:rPr sz="2000" b="1" spc="-6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0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Customer</a:t>
            </a:r>
            <a:r>
              <a:rPr sz="2000" spc="-8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calibration</a:t>
            </a:r>
            <a:r>
              <a:rPr sz="2000" spc="-8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based</a:t>
            </a:r>
            <a:r>
              <a:rPr sz="2000" spc="-8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on</a:t>
            </a:r>
            <a:r>
              <a:rPr sz="2000" spc="-8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provided  </a:t>
            </a:r>
            <a:r>
              <a:rPr sz="20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features </a:t>
            </a:r>
            <a:r>
              <a:rPr sz="2000" spc="-2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of</a:t>
            </a:r>
            <a:r>
              <a:rPr sz="2000" spc="-18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000" spc="-18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selling car  data</a:t>
            </a:r>
            <a:endParaRPr sz="2000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2230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135E00A-C705-4137-A437-953DB82DD0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463" y="916868"/>
            <a:ext cx="6024212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/>
              <a:t>Modeling results</a:t>
            </a:r>
            <a:endParaRPr spc="5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601A088-8026-4AAB-9DC4-F526055593DD}"/>
              </a:ext>
            </a:extLst>
          </p:cNvPr>
          <p:cNvSpPr txBox="1"/>
          <p:nvPr/>
        </p:nvSpPr>
        <p:spPr>
          <a:xfrm>
            <a:off x="389892" y="2462357"/>
            <a:ext cx="4261695" cy="3071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4572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24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Artist Profession takes in majority of the groups.</a:t>
            </a:r>
          </a:p>
          <a:p>
            <a:pPr marL="340360" marR="50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Car dealership can selling more design appealing cars then power cars.</a:t>
            </a:r>
            <a:endParaRPr sz="2400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  <a:p>
            <a:pPr marL="340360" marR="22225" indent="-328295">
              <a:lnSpc>
                <a:spcPts val="1800"/>
              </a:lnSpc>
              <a:spcBef>
                <a:spcPts val="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24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Indicates </a:t>
            </a:r>
            <a:r>
              <a:rPr lang="en-US" sz="2400" spc="1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that Artist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customers  </a:t>
            </a:r>
            <a:r>
              <a:rPr lang="en-US" sz="2400" spc="-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may</a:t>
            </a:r>
            <a:r>
              <a:rPr lang="en-US" sz="2400" spc="-1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400" spc="-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be</a:t>
            </a:r>
            <a:r>
              <a:rPr lang="en-US" sz="2400" spc="-9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4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willing</a:t>
            </a:r>
            <a:r>
              <a:rPr lang="en-US" sz="2400" spc="-1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to</a:t>
            </a:r>
            <a:r>
              <a:rPr lang="en-US" sz="2400" spc="-9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400" spc="-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buy more cars then other Profession features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E351B6-58C4-472E-BFFE-873CFFF9F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52" y="1861125"/>
            <a:ext cx="2891561" cy="2137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1B3B4D-624B-4CD1-8D9A-0B6F9815C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96" y="1861125"/>
            <a:ext cx="3366312" cy="21371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D36654-910B-4322-A99F-FDCE09F9B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87" y="4088357"/>
            <a:ext cx="2891561" cy="21371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3C0A5-E0A8-4502-B271-8F762BEB2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65" y="4088358"/>
            <a:ext cx="3630843" cy="21371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49CBE7-38F2-42E1-BF90-4AABF38D0C66}"/>
              </a:ext>
            </a:extLst>
          </p:cNvPr>
          <p:cNvSpPr txBox="1"/>
          <p:nvPr/>
        </p:nvSpPr>
        <p:spPr>
          <a:xfrm>
            <a:off x="6606990" y="318063"/>
            <a:ext cx="4195482" cy="1338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360" marR="4572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800" dirty="0">
                <a:solidFill>
                  <a:schemeClr val="bg2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Engineer = 1, Healthcare = 2, Executive = 3, Marketing = 4, Doctor = 5, Artist = 6, Lawyer = 7, </a:t>
            </a:r>
            <a:r>
              <a:rPr lang="en-US" sz="1800" dirty="0" err="1">
                <a:solidFill>
                  <a:schemeClr val="bg2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Entertaiment</a:t>
            </a:r>
            <a:r>
              <a:rPr lang="en-US" sz="1800" dirty="0">
                <a:solidFill>
                  <a:schemeClr val="bg2"/>
                </a:solidFill>
                <a:effectLst/>
                <a:latin typeface="Microsoft Sans Serif" panose="020B0604020202020204" pitchFamily="34" charset="0"/>
                <a:ea typeface="Calibri" panose="020F0502020204030204" pitchFamily="34" charset="0"/>
              </a:rPr>
              <a:t> = 8, Homemaker = 9</a:t>
            </a:r>
            <a:endParaRPr lang="en-US" sz="1600" dirty="0">
              <a:solidFill>
                <a:schemeClr val="bg2"/>
              </a:solidFill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7131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99697B6-5A93-4F12-8277-94E959C563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463" y="916868"/>
            <a:ext cx="6024212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/>
              <a:t>Modeling results</a:t>
            </a:r>
            <a:endParaRPr spc="55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85CFC68-961E-49FB-821D-C1529CA46F6A}"/>
              </a:ext>
            </a:extLst>
          </p:cNvPr>
          <p:cNvSpPr txBox="1"/>
          <p:nvPr/>
        </p:nvSpPr>
        <p:spPr>
          <a:xfrm>
            <a:off x="282315" y="1976471"/>
            <a:ext cx="4261695" cy="4189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4572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endParaRPr lang="en-US" sz="2400" spc="5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  <a:p>
            <a:pPr marL="340360" marR="50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Car dealership can sell more cars for male then females but there is not much difference.</a:t>
            </a:r>
          </a:p>
          <a:p>
            <a:pPr marL="12065" marR="5080">
              <a:lnSpc>
                <a:spcPct val="115399"/>
              </a:lnSpc>
              <a:tabLst>
                <a:tab pos="340360" algn="l"/>
                <a:tab pos="340995" algn="l"/>
              </a:tabLst>
            </a:pPr>
            <a:endParaRPr sz="2400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  <a:p>
            <a:pPr marL="340360" marR="22225" indent="-328295">
              <a:lnSpc>
                <a:spcPts val="1800"/>
              </a:lnSpc>
              <a:spcBef>
                <a:spcPts val="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24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Indicates </a:t>
            </a:r>
            <a:r>
              <a:rPr lang="en-US" sz="2400" spc="1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that Male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customers  </a:t>
            </a:r>
            <a:r>
              <a:rPr lang="en-US" sz="2400" spc="-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may</a:t>
            </a:r>
            <a:r>
              <a:rPr lang="en-US" sz="2400" spc="-1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400" spc="-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be</a:t>
            </a:r>
            <a:r>
              <a:rPr lang="en-US" sz="2400" spc="-9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4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willing</a:t>
            </a:r>
            <a:r>
              <a:rPr lang="en-US" sz="2400" spc="-1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to</a:t>
            </a:r>
            <a:r>
              <a:rPr lang="en-US" sz="2400" spc="-9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400" spc="-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buy more cars then Female customer.</a:t>
            </a:r>
          </a:p>
          <a:p>
            <a:pPr marL="340360" marR="22225" indent="-328295">
              <a:lnSpc>
                <a:spcPts val="1800"/>
              </a:lnSpc>
              <a:spcBef>
                <a:spcPts val="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endParaRPr lang="en-US" sz="2400" spc="-5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  <a:p>
            <a:pPr marL="340360" marR="22225" indent="-328295">
              <a:lnSpc>
                <a:spcPts val="1800"/>
              </a:lnSpc>
              <a:spcBef>
                <a:spcPts val="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  <a:p>
            <a:pPr marL="340360" marR="22225" indent="-328295">
              <a:lnSpc>
                <a:spcPts val="1800"/>
              </a:lnSpc>
              <a:spcBef>
                <a:spcPts val="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838C0-312C-4D16-8491-4A99430359AA}"/>
              </a:ext>
            </a:extLst>
          </p:cNvPr>
          <p:cNvSpPr txBox="1"/>
          <p:nvPr/>
        </p:nvSpPr>
        <p:spPr>
          <a:xfrm>
            <a:off x="6624920" y="916868"/>
            <a:ext cx="4195482" cy="351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360" marR="4572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600" dirty="0">
                <a:solidFill>
                  <a:schemeClr val="bg2"/>
                </a:solidFill>
                <a:latin typeface="Lato"/>
                <a:cs typeface="Lato"/>
              </a:rPr>
              <a:t>Male = 0, Female =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C4C6D8-A98B-44EF-A900-2B072E585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481" y="1816302"/>
            <a:ext cx="3608359" cy="2280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E06A4E-89D7-42D7-B0EB-20818C947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840" y="1816302"/>
            <a:ext cx="3527548" cy="22805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282A40-77CA-4595-8DEF-923B103D9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2" y="4096872"/>
            <a:ext cx="3732775" cy="25869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4BFA2E-D8D4-47D0-A38A-8C0038E62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661" y="4096872"/>
            <a:ext cx="3326452" cy="258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9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ED4A715-E709-4FF1-8C0D-D88506A71A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463" y="916868"/>
            <a:ext cx="6024212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/>
              <a:t>Modeling results</a:t>
            </a:r>
            <a:endParaRPr spc="5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7EEC9C5-27CE-446C-918E-1358EAA21B43}"/>
              </a:ext>
            </a:extLst>
          </p:cNvPr>
          <p:cNvSpPr txBox="1"/>
          <p:nvPr/>
        </p:nvSpPr>
        <p:spPr>
          <a:xfrm>
            <a:off x="282315" y="1976471"/>
            <a:ext cx="4261695" cy="4189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4572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endParaRPr lang="en-US" sz="2400" spc="5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  <a:p>
            <a:pPr marL="340360" marR="50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Looking for the family size feature, car dealership can sell more sedan cars then SUV or hatchback type cars.</a:t>
            </a:r>
          </a:p>
          <a:p>
            <a:pPr marL="12065" marR="5080">
              <a:lnSpc>
                <a:spcPct val="115399"/>
              </a:lnSpc>
              <a:tabLst>
                <a:tab pos="340360" algn="l"/>
                <a:tab pos="340995" algn="l"/>
              </a:tabLst>
            </a:pPr>
            <a:endParaRPr sz="2400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  <a:p>
            <a:pPr marL="340360" marR="22225" indent="-328295">
              <a:lnSpc>
                <a:spcPts val="1800"/>
              </a:lnSpc>
              <a:spcBef>
                <a:spcPts val="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24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Indicates </a:t>
            </a:r>
            <a:r>
              <a:rPr lang="en-US" sz="2400" spc="1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that Family size of 2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customers  </a:t>
            </a:r>
            <a:r>
              <a:rPr lang="en-US" sz="2400" spc="-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may</a:t>
            </a:r>
            <a:r>
              <a:rPr lang="en-US" sz="2400" spc="-1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400" spc="-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be</a:t>
            </a:r>
            <a:r>
              <a:rPr lang="en-US" sz="2400" spc="-9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400" spc="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willing</a:t>
            </a:r>
            <a:r>
              <a:rPr lang="en-US" sz="2400" spc="-1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to</a:t>
            </a:r>
            <a:r>
              <a:rPr lang="en-US" sz="2400" spc="-9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 </a:t>
            </a:r>
            <a:r>
              <a:rPr lang="en-US" sz="2400" spc="-5" dirty="0">
                <a:solidFill>
                  <a:schemeClr val="tx1">
                    <a:lumMod val="95000"/>
                  </a:schemeClr>
                </a:solidFill>
                <a:latin typeface="Lato"/>
                <a:cs typeface="Lato"/>
              </a:rPr>
              <a:t>buy more cars then other size of family customer.</a:t>
            </a:r>
          </a:p>
          <a:p>
            <a:pPr marL="340360" marR="22225" indent="-328295">
              <a:lnSpc>
                <a:spcPts val="1800"/>
              </a:lnSpc>
              <a:spcBef>
                <a:spcPts val="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endParaRPr lang="en-US" sz="2400" spc="-5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  <a:p>
            <a:pPr marL="340360" marR="22225" indent="-328295">
              <a:lnSpc>
                <a:spcPts val="1800"/>
              </a:lnSpc>
              <a:spcBef>
                <a:spcPts val="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  <a:p>
            <a:pPr marL="340360" marR="22225" indent="-328295">
              <a:lnSpc>
                <a:spcPts val="1800"/>
              </a:lnSpc>
              <a:spcBef>
                <a:spcPts val="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Lato"/>
              <a:cs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4DDB6-8A54-4D97-B625-9D1D8C675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60" y="1807337"/>
            <a:ext cx="4261695" cy="2567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CBA96C-0C97-4D77-B8C4-7A6597C03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94" y="1807337"/>
            <a:ext cx="3432881" cy="2567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084EBC-0901-4D00-BA14-976BACC34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23" y="4374777"/>
            <a:ext cx="4050171" cy="24832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1F5697-88AB-48C1-B893-781F75384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636" y="4374777"/>
            <a:ext cx="3221357" cy="24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51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44</TotalTime>
  <Words>230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Corbel</vt:lpstr>
      <vt:lpstr>Lato</vt:lpstr>
      <vt:lpstr>Microsoft Sans Serif</vt:lpstr>
      <vt:lpstr>Wingdings</vt:lpstr>
      <vt:lpstr>Banded</vt:lpstr>
      <vt:lpstr>PowerPoint Presentation</vt:lpstr>
      <vt:lpstr>Problem Statement</vt:lpstr>
      <vt:lpstr>Modeling results</vt:lpstr>
      <vt:lpstr>Modeling results</vt:lpstr>
      <vt:lpstr>Modeling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Jikhangir Chifji</dc:creator>
  <cp:lastModifiedBy>Jikhangir Chifji</cp:lastModifiedBy>
  <cp:revision>5</cp:revision>
  <dcterms:created xsi:type="dcterms:W3CDTF">2021-05-21T06:36:26Z</dcterms:created>
  <dcterms:modified xsi:type="dcterms:W3CDTF">2021-05-21T07:21:08Z</dcterms:modified>
</cp:coreProperties>
</file>