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FEA1E-1B00-45FB-A3C2-A1260C9F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E0869C-324C-4221-B383-A60F0C3E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1B277E-017F-4E94-ADC4-0866B6E4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21A097-28E5-4970-87B0-A514EF2A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C906A-EF7D-4A03-9A32-E1D599D5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8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09435-99F7-42D2-9689-3FBDBB3F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FC31B7-F823-4C17-9CB2-F58B3612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CDD4EC-0014-44B1-A46C-75FD20F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242A8-917F-43E6-98ED-4593BBD3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1BAB3A-BFB7-422B-83C4-B4261EE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0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F76CF0-34C6-40BB-AF25-0517B64A7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D22F6A-9026-4D0D-BE87-380F6B2D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B73E26-90C3-45F7-BBDA-E4D427A4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5BE1E-4A1F-4771-BEAF-E2C08647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87D1BF-1479-42F2-B989-EC78D51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97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B15F-94F7-4CAA-82F3-4ECC31CF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85FDA-A7CA-48A8-BB43-6B814BEA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434B5-A25C-4260-83AF-0AA2642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5E838E-7A31-4141-9AB4-E94AE1E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7235D1-DD2B-41EE-8665-7A83EE08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6A743-064D-4F26-A40A-FB0B176F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301759-78AF-419D-8912-B951245B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21F536-7EC5-47EC-BD46-C4DFA89F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AAF74-D2DC-410E-81FE-37F1D909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5198F-CD70-45C2-9ACE-67F3C89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2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5FFE9-FFD4-496E-99E7-6407C95C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FC6A0-3F53-4F3B-8C67-D498C6A84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2770A3-C07A-4526-9B54-F8FE3214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5E675E-C2B9-49C3-8070-F0DA6372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2A8167-0842-451E-BCAA-09684C05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3C79A9-8350-4E4A-B6C1-917232D6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6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2BA78-112F-4813-9030-3A7312C0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EDA5FA-B3CF-4AAD-9F6D-0CAB4171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5FE49-6743-4411-B3B7-DA477357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808746-52D6-4F8E-A71F-4944C5DA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11FB88-92E5-4B80-90EB-02440D6E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D3EE40-4A1F-4DC5-B5AC-DC1EC198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9BFA19-4974-448B-9026-774CF7CE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179C76F-60E5-4C02-A6AB-D61C39D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03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CB568-C8CA-4640-B0C5-9FB97F89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5A38F8-4C60-44BC-8B01-5CDCB1F0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75E44D-85D4-4EE8-BDB4-7BA0F68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81C0F8-6FA6-4C10-9E89-8C4510A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8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0A501D-7FA7-45D9-AB32-26F856E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FDB30D-1D85-4728-B28D-2367C82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CF8A2B-8197-4487-AF09-D9FC27B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8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02A1D-6A7E-43E0-91BE-5DB7334D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975E6-D78A-49B9-9BC5-94BEB731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B60AF7-2D45-4324-8198-3D36D03B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F374-F101-43B9-B581-AE2CF16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822C3A-35C0-4582-AC19-93FEAD7B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F6B40-5699-4A2C-8926-708BBCDD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9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38E23-8415-48D6-9384-66638277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64E9DC-0D79-4D22-A68D-82EABD4A6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6EFD97-6CE1-4961-9B46-F82E9F03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37743C-2934-45B9-A67B-EC2F6659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3DCCC4-825E-40D1-AB08-767B9DA7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A49AD1-9EB2-4197-A4ED-1D26B6E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0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A33718-5090-4878-937B-3BB4C7E6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E4A97-7D76-4BC8-B950-37039D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484956-6EF8-4225-BDC8-745BB2485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FADB-B639-4F37-B5B2-B28B12BBFDAE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A23A6D-F538-4C5B-B1FF-AEF1BACB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EA5C1-BD07-4999-9C63-04FD01FE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DAEF-B586-4F43-B846-940408DE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C3646A0-4060-4D46-9DEB-75429EE94F1C}"/>
              </a:ext>
            </a:extLst>
          </p:cNvPr>
          <p:cNvSpPr/>
          <p:nvPr/>
        </p:nvSpPr>
        <p:spPr>
          <a:xfrm>
            <a:off x="2319134" y="185637"/>
            <a:ext cx="7010400" cy="64935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B7D89B-874A-464D-AAB3-2426FCEF1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8485" y="3083974"/>
            <a:ext cx="1153048" cy="11530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05370C2-1C17-4D34-BA96-BF25BEA9AAD3}"/>
              </a:ext>
            </a:extLst>
          </p:cNvPr>
          <p:cNvSpPr/>
          <p:nvPr/>
        </p:nvSpPr>
        <p:spPr>
          <a:xfrm>
            <a:off x="3088485" y="4237022"/>
            <a:ext cx="1178719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MySql</a:t>
            </a:r>
            <a:r>
              <a:rPr lang="en-US" sz="1600" dirty="0"/>
              <a:t>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42D574E-3075-4156-8FE2-881E2AE2278D}"/>
              </a:ext>
            </a:extLst>
          </p:cNvPr>
          <p:cNvSpPr/>
          <p:nvPr/>
        </p:nvSpPr>
        <p:spPr>
          <a:xfrm>
            <a:off x="298903" y="801864"/>
            <a:ext cx="1178719" cy="6545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5D37294-43D0-4D53-9FA1-7ED5DEE5346A}"/>
              </a:ext>
            </a:extLst>
          </p:cNvPr>
          <p:cNvSpPr/>
          <p:nvPr/>
        </p:nvSpPr>
        <p:spPr>
          <a:xfrm>
            <a:off x="4916560" y="371168"/>
            <a:ext cx="1815548" cy="6545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C928C72-B020-42C1-A5E2-7D7006A9BB78}"/>
              </a:ext>
            </a:extLst>
          </p:cNvPr>
          <p:cNvSpPr/>
          <p:nvPr/>
        </p:nvSpPr>
        <p:spPr>
          <a:xfrm>
            <a:off x="10171046" y="801864"/>
            <a:ext cx="1178719" cy="654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26F8A68-11C7-4DA5-95D7-370595CA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874" y="1694392"/>
            <a:ext cx="1120614" cy="150003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ED2FDD5B-6A17-4BB5-91DC-2EA84A692354}"/>
              </a:ext>
            </a:extLst>
          </p:cNvPr>
          <p:cNvSpPr/>
          <p:nvPr/>
        </p:nvSpPr>
        <p:spPr>
          <a:xfrm>
            <a:off x="298902" y="3432420"/>
            <a:ext cx="1178719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Child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23392DE-2189-49F4-87CC-12FBEAAA9A14}"/>
              </a:ext>
            </a:extLst>
          </p:cNvPr>
          <p:cNvSpPr/>
          <p:nvPr/>
        </p:nvSpPr>
        <p:spPr>
          <a:xfrm>
            <a:off x="293001" y="4445721"/>
            <a:ext cx="1178719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Medical History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D1AB1755-874D-4EDF-9567-E67D228612E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>
            <a:off x="298901" y="1129132"/>
            <a:ext cx="1" cy="263055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014BA722-3A17-4C30-8070-6C62DB63E806}"/>
              </a:ext>
            </a:extLst>
          </p:cNvPr>
          <p:cNvCxnSpPr>
            <a:cxnSpLocks/>
            <a:stCxn id="14" idx="1"/>
            <a:endCxn id="7" idx="1"/>
          </p:cNvCxnSpPr>
          <p:nvPr/>
        </p:nvCxnSpPr>
        <p:spPr>
          <a:xfrm rot="10800000" flipH="1">
            <a:off x="293001" y="1129133"/>
            <a:ext cx="5902" cy="3643857"/>
          </a:xfrm>
          <a:prstGeom prst="bentConnector3">
            <a:avLst>
              <a:gd name="adj1" fmla="val -38732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61D54642-D8B0-46A5-8B2E-806AD2B0D52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477622" y="1129132"/>
            <a:ext cx="841512" cy="2303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A9889BF7-30A2-49F4-91BB-27130AB3EC0C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3665010" y="698436"/>
            <a:ext cx="1251551" cy="23855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35CD4139-6F7A-4F0D-A35E-72BD7E536582}"/>
              </a:ext>
            </a:extLst>
          </p:cNvPr>
          <p:cNvSpPr/>
          <p:nvPr/>
        </p:nvSpPr>
        <p:spPr>
          <a:xfrm>
            <a:off x="4916560" y="2397473"/>
            <a:ext cx="1815548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Analytics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8EF8D1A4-C93F-44B8-95FE-DC00F5352D7B}"/>
              </a:ext>
            </a:extLst>
          </p:cNvPr>
          <p:cNvSpPr/>
          <p:nvPr/>
        </p:nvSpPr>
        <p:spPr>
          <a:xfrm>
            <a:off x="4916560" y="4330338"/>
            <a:ext cx="1815548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CodeIgniter MVC Framework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A9F2C45E-2874-48B3-A637-D605C554774B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267204" y="4564290"/>
            <a:ext cx="649356" cy="93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390410E9-3F33-4B0B-9899-94786A200958}"/>
              </a:ext>
            </a:extLst>
          </p:cNvPr>
          <p:cNvCxnSpPr>
            <a:cxnSpLocks/>
            <a:stCxn id="1026" idx="0"/>
            <a:endCxn id="34" idx="2"/>
          </p:cNvCxnSpPr>
          <p:nvPr/>
        </p:nvCxnSpPr>
        <p:spPr>
          <a:xfrm rot="5400000" flipH="1" flipV="1">
            <a:off x="5719123" y="3151112"/>
            <a:ext cx="204313" cy="6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codeigniter framework">
            <a:extLst>
              <a:ext uri="{FF2B5EF4-FFF2-40B4-BE49-F238E27FC236}">
                <a16:creationId xmlns:a16="http://schemas.microsoft.com/office/drawing/2014/main" xmlns="" id="{E9D6A62A-C3AD-4E71-8A05-46E59952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015" y="3256322"/>
            <a:ext cx="938419" cy="10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E2444EA7-8A54-42F9-B72E-3CA884584CC5}"/>
              </a:ext>
            </a:extLst>
          </p:cNvPr>
          <p:cNvSpPr/>
          <p:nvPr/>
        </p:nvSpPr>
        <p:spPr>
          <a:xfrm>
            <a:off x="3088485" y="5717338"/>
            <a:ext cx="121847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PHP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59D17FB4-76A1-4081-B14B-75EBF2792DAB}"/>
              </a:ext>
            </a:extLst>
          </p:cNvPr>
          <p:cNvSpPr/>
          <p:nvPr/>
        </p:nvSpPr>
        <p:spPr>
          <a:xfrm>
            <a:off x="4512368" y="5709481"/>
            <a:ext cx="121847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D0A8FDAF-6E05-4B24-82F4-AFB38B010707}"/>
              </a:ext>
            </a:extLst>
          </p:cNvPr>
          <p:cNvSpPr/>
          <p:nvPr/>
        </p:nvSpPr>
        <p:spPr>
          <a:xfrm>
            <a:off x="5936251" y="5723284"/>
            <a:ext cx="121847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025BED2F-8070-43BA-B79F-21ED31256BF3}"/>
              </a:ext>
            </a:extLst>
          </p:cNvPr>
          <p:cNvSpPr/>
          <p:nvPr/>
        </p:nvSpPr>
        <p:spPr>
          <a:xfrm>
            <a:off x="7360134" y="5709481"/>
            <a:ext cx="121847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Javascript</a:t>
            </a:r>
            <a:endParaRPr lang="en-US" sz="16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73903A77-48B8-4CE6-B049-D956482CCB7D}"/>
              </a:ext>
            </a:extLst>
          </p:cNvPr>
          <p:cNvCxnSpPr>
            <a:cxnSpLocks/>
            <a:stCxn id="50" idx="0"/>
            <a:endCxn id="35" idx="2"/>
          </p:cNvCxnSpPr>
          <p:nvPr/>
        </p:nvCxnSpPr>
        <p:spPr>
          <a:xfrm rot="5400000" flipH="1" flipV="1">
            <a:off x="4394796" y="4287800"/>
            <a:ext cx="732464" cy="2126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60C51996-3211-4631-9A0C-1077E079A00B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5116111" y="4990369"/>
            <a:ext cx="713717" cy="702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01064183-1C5F-4EB6-8EB3-937728247A4A}"/>
              </a:ext>
            </a:extLst>
          </p:cNvPr>
          <p:cNvCxnSpPr>
            <a:cxnSpLocks/>
            <a:stCxn id="52" idx="0"/>
            <a:endCxn id="35" idx="2"/>
          </p:cNvCxnSpPr>
          <p:nvPr/>
        </p:nvCxnSpPr>
        <p:spPr>
          <a:xfrm rot="16200000" flipV="1">
            <a:off x="5815706" y="4993502"/>
            <a:ext cx="738410" cy="72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xmlns="" id="{8A80AFE4-905F-4F2A-80EA-66A593CA9553}"/>
              </a:ext>
            </a:extLst>
          </p:cNvPr>
          <p:cNvCxnSpPr>
            <a:cxnSpLocks/>
            <a:stCxn id="53" idx="0"/>
            <a:endCxn id="35" idx="2"/>
          </p:cNvCxnSpPr>
          <p:nvPr/>
        </p:nvCxnSpPr>
        <p:spPr>
          <a:xfrm rot="16200000" flipV="1">
            <a:off x="6534550" y="4274659"/>
            <a:ext cx="724607" cy="2145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E5014BFF-8B22-4437-BF6E-80CCB4A70764}"/>
              </a:ext>
            </a:extLst>
          </p:cNvPr>
          <p:cNvSpPr/>
          <p:nvPr/>
        </p:nvSpPr>
        <p:spPr>
          <a:xfrm>
            <a:off x="7066157" y="3685231"/>
            <a:ext cx="1815548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 Support System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C241D0E9-DEDC-434D-8683-06C9E7766265}"/>
              </a:ext>
            </a:extLst>
          </p:cNvPr>
          <p:cNvCxnSpPr>
            <a:cxnSpLocks/>
            <a:stCxn id="34" idx="3"/>
            <a:endCxn id="1028" idx="0"/>
          </p:cNvCxnSpPr>
          <p:nvPr/>
        </p:nvCxnSpPr>
        <p:spPr>
          <a:xfrm flipV="1">
            <a:off x="6732108" y="2468887"/>
            <a:ext cx="1263677" cy="255854"/>
          </a:xfrm>
          <a:prstGeom prst="bentConnector4">
            <a:avLst>
              <a:gd name="adj1" fmla="val 24751"/>
              <a:gd name="adj2" fmla="val 2172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6" descr="Image result for profile">
            <a:extLst>
              <a:ext uri="{FF2B5EF4-FFF2-40B4-BE49-F238E27FC236}">
                <a16:creationId xmlns:a16="http://schemas.microsoft.com/office/drawing/2014/main" xmlns="" id="{488B5689-0F3B-4AD7-97FE-FF1802B2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0323" y="1772083"/>
            <a:ext cx="1860164" cy="12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3759BDAF-AA25-4115-A32B-594EBB7B4335}"/>
              </a:ext>
            </a:extLst>
          </p:cNvPr>
          <p:cNvSpPr/>
          <p:nvPr/>
        </p:nvSpPr>
        <p:spPr>
          <a:xfrm>
            <a:off x="9759504" y="3140979"/>
            <a:ext cx="200314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Profile Data</a:t>
            </a:r>
          </a:p>
        </p:txBody>
      </p:sp>
      <p:pic>
        <p:nvPicPr>
          <p:cNvPr id="1035" name="Picture 8" descr="Image result for health status icon">
            <a:extLst>
              <a:ext uri="{FF2B5EF4-FFF2-40B4-BE49-F238E27FC236}">
                <a16:creationId xmlns:a16="http://schemas.microsoft.com/office/drawing/2014/main" xmlns="" id="{5647429B-9589-4DE7-B0E6-0F75CBE2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4180" y="3852582"/>
            <a:ext cx="1237264" cy="12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70DF4819-00DC-4AF1-A243-476590CAF110}"/>
              </a:ext>
            </a:extLst>
          </p:cNvPr>
          <p:cNvSpPr/>
          <p:nvPr/>
        </p:nvSpPr>
        <p:spPr>
          <a:xfrm>
            <a:off x="9770270" y="5146913"/>
            <a:ext cx="200314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Recommended Nutrition/Treatment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2984B70B-489A-468A-BE61-BF754444DE1B}"/>
              </a:ext>
            </a:extLst>
          </p:cNvPr>
          <p:cNvSpPr/>
          <p:nvPr/>
        </p:nvSpPr>
        <p:spPr>
          <a:xfrm>
            <a:off x="9758833" y="6024666"/>
            <a:ext cx="2003144" cy="654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 Status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EA504FC5-1424-49E3-A64B-82F00AD6F2A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329534" y="1129132"/>
            <a:ext cx="841512" cy="2303288"/>
          </a:xfrm>
          <a:prstGeom prst="bentConnector3">
            <a:avLst>
              <a:gd name="adj1" fmla="val 31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36B10F4E-7F25-45D3-8BFF-B3A04B8AFB5E}"/>
              </a:ext>
            </a:extLst>
          </p:cNvPr>
          <p:cNvCxnSpPr>
            <a:cxnSpLocks/>
            <a:stCxn id="10" idx="3"/>
            <a:endCxn id="77" idx="3"/>
          </p:cNvCxnSpPr>
          <p:nvPr/>
        </p:nvCxnSpPr>
        <p:spPr>
          <a:xfrm>
            <a:off x="11349765" y="1129132"/>
            <a:ext cx="412883" cy="2339115"/>
          </a:xfrm>
          <a:prstGeom prst="bentConnector3">
            <a:avLst>
              <a:gd name="adj1" fmla="val 1553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xmlns="" id="{1885C915-3CF0-4AD6-82EF-9E0232445ECC}"/>
              </a:ext>
            </a:extLst>
          </p:cNvPr>
          <p:cNvCxnSpPr>
            <a:cxnSpLocks/>
            <a:stCxn id="10" idx="3"/>
            <a:endCxn id="79" idx="3"/>
          </p:cNvCxnSpPr>
          <p:nvPr/>
        </p:nvCxnSpPr>
        <p:spPr>
          <a:xfrm>
            <a:off x="11349765" y="1129132"/>
            <a:ext cx="423649" cy="4345049"/>
          </a:xfrm>
          <a:prstGeom prst="bentConnector3">
            <a:avLst>
              <a:gd name="adj1" fmla="val 1539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75B3EBEC-7525-436B-992F-2BE11EB124B5}"/>
              </a:ext>
            </a:extLst>
          </p:cNvPr>
          <p:cNvCxnSpPr>
            <a:cxnSpLocks/>
            <a:stCxn id="10" idx="3"/>
            <a:endCxn id="80" idx="3"/>
          </p:cNvCxnSpPr>
          <p:nvPr/>
        </p:nvCxnSpPr>
        <p:spPr>
          <a:xfrm>
            <a:off x="11349765" y="1129132"/>
            <a:ext cx="412212" cy="5222802"/>
          </a:xfrm>
          <a:prstGeom prst="bentConnector3">
            <a:avLst>
              <a:gd name="adj1" fmla="val 1554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2" descr="Image result for report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07961" y="1332411"/>
            <a:ext cx="1319837" cy="955311"/>
          </a:xfrm>
          <a:prstGeom prst="rect">
            <a:avLst/>
          </a:prstGeom>
          <a:noFill/>
        </p:spPr>
      </p:pic>
      <p:pic>
        <p:nvPicPr>
          <p:cNvPr id="1028" name="Picture 4" descr="Image result for decisi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7654" y="2468887"/>
            <a:ext cx="1276261" cy="102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65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Ivy Ybiernas</dc:creator>
  <cp:lastModifiedBy>Jik</cp:lastModifiedBy>
  <cp:revision>8</cp:revision>
  <dcterms:created xsi:type="dcterms:W3CDTF">2017-07-18T11:06:32Z</dcterms:created>
  <dcterms:modified xsi:type="dcterms:W3CDTF">2017-07-22T12:37:56Z</dcterms:modified>
</cp:coreProperties>
</file>