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9.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8.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19.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20.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1.xml" ContentType="application/inkml+xml"/>
  <Override PartName="/ppt/notesSlides/notesSlide30.xml" ContentType="application/vnd.openxmlformats-officedocument.presentationml.notesSlide+xml"/>
  <Override PartName="/ppt/ink/ink2.xml" ContentType="application/inkml+xml"/>
  <Override PartName="/ppt/notesSlides/notesSlide31.xml" ContentType="application/vnd.openxmlformats-officedocument.presentationml.notesSlide+xml"/>
  <Override PartName="/ppt/ink/ink3.xml" ContentType="application/inkml+xml"/>
  <Override PartName="/ppt/notesSlides/notesSlide32.xml" ContentType="application/vnd.openxmlformats-officedocument.presentationml.notesSlide+xml"/>
  <Override PartName="/ppt/ink/ink4.xml" ContentType="application/inkml+xml"/>
  <Override PartName="/ppt/notesSlides/notesSlide33.xml" ContentType="application/vnd.openxmlformats-officedocument.presentationml.notesSlide+xml"/>
  <Override PartName="/ppt/ink/ink5.xml" ContentType="application/inkml+xml"/>
  <Override PartName="/ppt/notesSlides/notesSlide34.xml" ContentType="application/vnd.openxmlformats-officedocument.presentationml.notesSlide+xml"/>
  <Override PartName="/ppt/ink/ink6.xml" ContentType="application/inkml+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notesSlides/notesSlide35.xml" ContentType="application/vnd.openxmlformats-officedocument.presentationml.notesSlide+xml"/>
  <Override PartName="/ppt/ink/ink12.xml" ContentType="application/inkml+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notesSlides/notesSlide36.xml" ContentType="application/vnd.openxmlformats-officedocument.presentationml.notesSlide+xml"/>
  <Override PartName="/ppt/ink/ink13.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ink/ink14.xml" ContentType="application/inkml+xml"/>
  <Override PartName="/ppt/ink/ink15.xml" ContentType="application/inkml+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 id="2147483714" r:id="rId3"/>
    <p:sldMasterId id="2147484149" r:id="rId4"/>
    <p:sldMasterId id="2147484173" r:id="rId5"/>
  </p:sldMasterIdLst>
  <p:notesMasterIdLst>
    <p:notesMasterId r:id="rId102"/>
  </p:notesMasterIdLst>
  <p:handoutMasterIdLst>
    <p:handoutMasterId r:id="rId103"/>
  </p:handoutMasterIdLst>
  <p:sldIdLst>
    <p:sldId id="256" r:id="rId6"/>
    <p:sldId id="698" r:id="rId7"/>
    <p:sldId id="687" r:id="rId8"/>
    <p:sldId id="688" r:id="rId9"/>
    <p:sldId id="689" r:id="rId10"/>
    <p:sldId id="690" r:id="rId11"/>
    <p:sldId id="691" r:id="rId12"/>
    <p:sldId id="692" r:id="rId13"/>
    <p:sldId id="693" r:id="rId14"/>
    <p:sldId id="694" r:id="rId15"/>
    <p:sldId id="695" r:id="rId16"/>
    <p:sldId id="696" r:id="rId17"/>
    <p:sldId id="415" r:id="rId18"/>
    <p:sldId id="541" r:id="rId19"/>
    <p:sldId id="723" r:id="rId20"/>
    <p:sldId id="726" r:id="rId21"/>
    <p:sldId id="738" r:id="rId22"/>
    <p:sldId id="742" r:id="rId23"/>
    <p:sldId id="569" r:id="rId24"/>
    <p:sldId id="675" r:id="rId25"/>
    <p:sldId id="570" r:id="rId26"/>
    <p:sldId id="558" r:id="rId27"/>
    <p:sldId id="559" r:id="rId28"/>
    <p:sldId id="585" r:id="rId29"/>
    <p:sldId id="574" r:id="rId30"/>
    <p:sldId id="677" r:id="rId31"/>
    <p:sldId id="744" r:id="rId32"/>
    <p:sldId id="589" r:id="rId33"/>
    <p:sldId id="736" r:id="rId34"/>
    <p:sldId id="711" r:id="rId35"/>
    <p:sldId id="595" r:id="rId36"/>
    <p:sldId id="730" r:id="rId37"/>
    <p:sldId id="644" r:id="rId38"/>
    <p:sldId id="645" r:id="rId39"/>
    <p:sldId id="731" r:id="rId40"/>
    <p:sldId id="724" r:id="rId41"/>
    <p:sldId id="728" r:id="rId42"/>
    <p:sldId id="719" r:id="rId43"/>
    <p:sldId id="720" r:id="rId44"/>
    <p:sldId id="700" r:id="rId45"/>
    <p:sldId id="701" r:id="rId46"/>
    <p:sldId id="702" r:id="rId47"/>
    <p:sldId id="703" r:id="rId48"/>
    <p:sldId id="704" r:id="rId49"/>
    <p:sldId id="705" r:id="rId50"/>
    <p:sldId id="706" r:id="rId51"/>
    <p:sldId id="707" r:id="rId52"/>
    <p:sldId id="708" r:id="rId53"/>
    <p:sldId id="709" r:id="rId54"/>
    <p:sldId id="576" r:id="rId55"/>
    <p:sldId id="642" r:id="rId56"/>
    <p:sldId id="591" r:id="rId57"/>
    <p:sldId id="592" r:id="rId58"/>
    <p:sldId id="593" r:id="rId59"/>
    <p:sldId id="594" r:id="rId60"/>
    <p:sldId id="584" r:id="rId61"/>
    <p:sldId id="577" r:id="rId62"/>
    <p:sldId id="578" r:id="rId63"/>
    <p:sldId id="579" r:id="rId64"/>
    <p:sldId id="580" r:id="rId65"/>
    <p:sldId id="586" r:id="rId66"/>
    <p:sldId id="641" r:id="rId67"/>
    <p:sldId id="581" r:id="rId68"/>
    <p:sldId id="603" r:id="rId69"/>
    <p:sldId id="604" r:id="rId70"/>
    <p:sldId id="646" r:id="rId71"/>
    <p:sldId id="647" r:id="rId72"/>
    <p:sldId id="628" r:id="rId73"/>
    <p:sldId id="623" r:id="rId74"/>
    <p:sldId id="624" r:id="rId75"/>
    <p:sldId id="540" r:id="rId76"/>
    <p:sldId id="596" r:id="rId77"/>
    <p:sldId id="597" r:id="rId78"/>
    <p:sldId id="598" r:id="rId79"/>
    <p:sldId id="599" r:id="rId80"/>
    <p:sldId id="533" r:id="rId81"/>
    <p:sldId id="535" r:id="rId82"/>
    <p:sldId id="513" r:id="rId83"/>
    <p:sldId id="442" r:id="rId84"/>
    <p:sldId id="443" r:id="rId85"/>
    <p:sldId id="444" r:id="rId86"/>
    <p:sldId id="461" r:id="rId87"/>
    <p:sldId id="462" r:id="rId88"/>
    <p:sldId id="445" r:id="rId89"/>
    <p:sldId id="446" r:id="rId90"/>
    <p:sldId id="447" r:id="rId91"/>
    <p:sldId id="448" r:id="rId92"/>
    <p:sldId id="481" r:id="rId93"/>
    <p:sldId id="449" r:id="rId94"/>
    <p:sldId id="453" r:id="rId95"/>
    <p:sldId id="455" r:id="rId96"/>
    <p:sldId id="457" r:id="rId97"/>
    <p:sldId id="460" r:id="rId98"/>
    <p:sldId id="458" r:id="rId99"/>
    <p:sldId id="484" r:id="rId100"/>
    <p:sldId id="452" r:id="rId10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Times"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Times"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Times"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Times" charset="0"/>
        <a:ea typeface="MS PGothic" pitchFamily="34" charset="-128"/>
        <a:cs typeface="+mn-cs"/>
      </a:defRPr>
    </a:lvl5pPr>
    <a:lvl6pPr marL="2286000" algn="l" defTabSz="914400" rtl="0" eaLnBrk="1" latinLnBrk="0" hangingPunct="1">
      <a:defRPr sz="2400" kern="1200">
        <a:solidFill>
          <a:schemeClr val="tx1"/>
        </a:solidFill>
        <a:latin typeface="Times" charset="0"/>
        <a:ea typeface="MS PGothic" pitchFamily="34" charset="-128"/>
        <a:cs typeface="+mn-cs"/>
      </a:defRPr>
    </a:lvl6pPr>
    <a:lvl7pPr marL="2743200" algn="l" defTabSz="914400" rtl="0" eaLnBrk="1" latinLnBrk="0" hangingPunct="1">
      <a:defRPr sz="2400" kern="1200">
        <a:solidFill>
          <a:schemeClr val="tx1"/>
        </a:solidFill>
        <a:latin typeface="Times" charset="0"/>
        <a:ea typeface="MS PGothic" pitchFamily="34" charset="-128"/>
        <a:cs typeface="+mn-cs"/>
      </a:defRPr>
    </a:lvl7pPr>
    <a:lvl8pPr marL="3200400" algn="l" defTabSz="914400" rtl="0" eaLnBrk="1" latinLnBrk="0" hangingPunct="1">
      <a:defRPr sz="2400" kern="1200">
        <a:solidFill>
          <a:schemeClr val="tx1"/>
        </a:solidFill>
        <a:latin typeface="Times" charset="0"/>
        <a:ea typeface="MS PGothic" pitchFamily="34" charset="-128"/>
        <a:cs typeface="+mn-cs"/>
      </a:defRPr>
    </a:lvl8pPr>
    <a:lvl9pPr marL="3657600" algn="l" defTabSz="914400" rtl="0" eaLnBrk="1" latinLnBrk="0" hangingPunct="1">
      <a:defRPr sz="2400" kern="1200">
        <a:solidFill>
          <a:schemeClr val="tx1"/>
        </a:solidFill>
        <a:latin typeface="Times"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0DF3"/>
    <a:srgbClr val="CCECFF"/>
    <a:srgbClr val="FF6600"/>
    <a:srgbClr val="FFCC99"/>
    <a:srgbClr val="008000"/>
    <a:srgbClr val="00FF00"/>
    <a:srgbClr val="FEE2E3"/>
    <a:srgbClr val="CCFFCC"/>
    <a:srgbClr val="66FF33"/>
    <a:srgbClr val="C5D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47" autoAdjust="0"/>
    <p:restoredTop sz="79811" autoAdjust="0"/>
  </p:normalViewPr>
  <p:slideViewPr>
    <p:cSldViewPr>
      <p:cViewPr varScale="1">
        <p:scale>
          <a:sx n="112" d="100"/>
          <a:sy n="112" d="100"/>
        </p:scale>
        <p:origin x="121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4344"/>
    </p:cViewPr>
  </p:sorterViewPr>
  <p:notesViewPr>
    <p:cSldViewPr>
      <p:cViewPr varScale="1">
        <p:scale>
          <a:sx n="120" d="100"/>
          <a:sy n="120" d="100"/>
        </p:scale>
        <p:origin x="-32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07" Type="http://schemas.openxmlformats.org/officeDocument/2006/relationships/tableStyles" Target="tableStyles.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 charset="0"/>
                <a:ea typeface="+mn-ea"/>
              </a:defRPr>
            </a:lvl1pPr>
          </a:lstStyle>
          <a:p>
            <a:pPr>
              <a:defRPr/>
            </a:pPr>
            <a:endParaRPr lang="en-US"/>
          </a:p>
        </p:txBody>
      </p:sp>
      <p:sp>
        <p:nvSpPr>
          <p:cNvPr id="808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 charset="0"/>
                <a:ea typeface="+mn-ea"/>
              </a:defRPr>
            </a:lvl1pPr>
          </a:lstStyle>
          <a:p>
            <a:pPr>
              <a:defRPr/>
            </a:pPr>
            <a:endParaRPr lang="en-US"/>
          </a:p>
        </p:txBody>
      </p:sp>
      <p:sp>
        <p:nvSpPr>
          <p:cNvPr id="809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 charset="0"/>
                <a:ea typeface="+mn-ea"/>
              </a:defRPr>
            </a:lvl1pPr>
          </a:lstStyle>
          <a:p>
            <a:pPr>
              <a:defRPr/>
            </a:pPr>
            <a:endParaRPr lang="en-US"/>
          </a:p>
        </p:txBody>
      </p:sp>
      <p:sp>
        <p:nvSpPr>
          <p:cNvPr id="809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6" charset="0"/>
                <a:ea typeface="ＭＳ Ｐゴシック" pitchFamily="-106" charset="-128"/>
              </a:defRPr>
            </a:lvl1pPr>
          </a:lstStyle>
          <a:p>
            <a:pPr>
              <a:defRPr/>
            </a:pPr>
            <a:fld id="{6AB89572-E808-4D0B-B2D9-C69112C18DBC}" type="slidenum">
              <a:rPr lang="en-US"/>
              <a:pPr>
                <a:defRPr/>
              </a:pPr>
              <a:t>‹#›</a:t>
            </a:fld>
            <a:endParaRPr lang="en-US"/>
          </a:p>
        </p:txBody>
      </p:sp>
    </p:spTree>
    <p:extLst>
      <p:ext uri="{BB962C8B-B14F-4D97-AF65-F5344CB8AC3E}">
        <p14:creationId xmlns:p14="http://schemas.microsoft.com/office/powerpoint/2010/main" val="107747281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4-09-02T17:19:09.182"/>
    </inkml:context>
    <inkml:brush xml:id="br0">
      <inkml:brushProperty name="width" value="0.05292" units="cm"/>
      <inkml:brushProperty name="height" value="0.05292" units="cm"/>
      <inkml:brushProperty name="color" value="#FF0000"/>
    </inkml:brush>
  </inkml:definitions>
  <inkml:trace contextRef="#ctx0" brushRef="#br0">2555 5507,'25'-25,"-1"25,1-25,25 25,0-25,-1 25,26-25,-1 25,0-24,26-1,-1-25,0 50,-25-25,26 1,-1-1,0 25,0-25,-24 25,24-25,0 25,-24 0,24 0,-25 0,25 0,-24 25,24-25,0 0,0 0,1 0,-1 0,0 25,0-25,1 0,24 0,-25 0,-25 0,25 0,-24 0,-1 0,26 25,-51-25,26 0,-26 24,26-24,-26 25,1-25,-1 0,-24 25,0-25,25 0,-50 0,24 0,-24 0,0 0,0 0,0 0,0 0,0 0,0 0,0 0,0 0,0 0,0 0,25 25</inkml:trace>
  <inkml:trace contextRef="#ctx0" brushRef="#br0" timeOffset="4860.2771">4341 2034,'0'-50,"0"26,0-1,-25 25,0-50,25 25,-25 1,1-1,-1 0,-25 0,25 0,-24 25,-1 0,1 0,-1 0,-24 25,24 0,0 0,-24 0,24 24,1 1,-1-25,0 24,26 1,-26-1,25 26,0-26,1 26,-26-1,25-24,0 24,1 1,-1-1,25 1,0-26,0 26,0-26,0 26,25-26,-1 1,1-1,0 26,0-26,24 1,-24 0,0 24,25-49,-26 24,26 26,0-50,-26 24,26-24,-25 25,0-25,0 24,-1-24,-24 25,25-26,0 1,-25 0,0 25,25-26,-25 1,0 0,0 0,25 0,-25-25,0 24,0-24,0 25,0-25,0 0,0 0,0 0,0 0,0 0,0 0,0 0,0 0,0-25,-25 25,25-24,-25-1,0 0,0 25,25-25,-49 0,49 1,-50-1,50 25,-25-25,25 25,-25-25,25 25,0 0,-24 0,24 0,0 0,24 0,-24 0,25 0,-25 25,25 0,-25 0,25-1,0 1,0 0,-1 0,1 24,0-24,-25 0,25 0,0 0,-1-25,-24 0,25 0,-25 0,25 0,-25-25,0 0,25-25,-25 1,0-1,25-24,-25 24,0-24,24 24,-24 1,25-1,-25 25,0-25,0 1</inkml:trace>
  <inkml:trace contextRef="#ctx0" brushRef="#br0" timeOffset="20712.1847">1935 5457,'0'0,"0"0,0 0,0 0,-25 0,25 0,-25 0,0 0,25 0,0 0,-24 25,24-25,0 0,24 25,1-25,25 0,-1 0,26 0,-1 0,25 0,1 0,-1 0,25 0,-25-25,0 25,1 0,-26-25,0 25,-24 0,0 0,-26 0,-24 0,0 0,0 0,25 25,-25-25,-25 25,25-25,0 0</inkml:trace>
  <inkml:trace contextRef="#ctx0" brushRef="#br0" timeOffset="26158.4962">1215 6573,'0'0,"0"0,-49 50,49-50,0 0,0 0,0 0,25 0,-25 0,0 0,0 0,0 0,0 0,0 0,0 49,0-49,-25 75,25-75,0 99,0-49,-25-1,25 26,-25-26,25 26,0-1,0-24,0 24,0 1,0-26,0 1,0 24,0-24,0-1,0 1,0 0,0-50,0 99,0-99,0 74,0-74,0 75,0-75,-25 99,25-99,0 50,0-50,-24 74,24-74,0 74,0-74,-25 25,25-25,0 50,0-50,0 0,0 74,0-74,0 50,0-50,0 74,0-74,-25 75,25-75,0 49,0-49,0 75,0-75,0 74,0-74,0 99,0-99,0 75,0-75,0 74,0-74,25 75,-25-75,0 99,0-99,0 74,0-74,0 99,0-99,-25 75,25-75,0 99,0-49,0-50,0 74,0-74,0 74,0-74,25 100,-25-100,0 74,0-24,0-50,0 99,0-99,0 74,0-74,0 75,0-75,0 99,0-99,0 74,0-74,25 75,-25-75,0 74,0-74,0 75,0-75,0 74,0-74,0 99,0-99,0 75,0-26,0 1,0 24,0-49,0 50,0-26,0 1,0 24,0-49,0 49,-25-24,25 0,0-1,0 1,0 24,0-49,0 25,0-50,25 99,-25-99,0 74,0-74,0 99,0-99,0 50,0-50,0 75,0-75,0 49,0-49,0 75,0-75,0 0,0 74,0-74,0 0,0 0,0 25,0-25,0 0,0 0,0 0,0 0,0 74,0-74,0 0,0 0,-25 50,25-50,0 0,0 0,0 0,0 0,0 0,0 0,0 0,0 0,0 0,0 0,-25-25,25 25,0 0,-50-74,50 74,-49-50,49 50,-50-50,50 50,-49-49,49 49,0 0,-50-50,50 50,0 0,0-74,0 74,0-50,0 50,0 0,0-50,0 50,0 0,0 0,0 0,0 0,0 0,50 25,-50-25,24 75,-24-75,25 74,-25-74,50 75,-25-26,-25 1,24-1,-24 1,0-50,25 99,-25-99,25 50,-25-50,0 0,25 49,-25-49,0 0,0 0,0 0,0 0,49-49,-49 49,25-75,-25 75,25-74,0 24,0 1,-1 24,1-25,0 1,0 24,24 0,-49 0,25 1,0-1,-25 0,25 0,-25 25,0-25,0 25,0 0,25-25,-25 25,0 0,0 0,0 0,0 0,0 0,0 0,0 0,0 0,0 0,0 0,0 0,0 0,0 0,0 0,0 0,-25 0,0 0,0 0,0 0,25 0,-49-49,49 49,-99-25,99 25,-75-25,26 25,49 0,-50-25,50 25,-74 0,74 0,-25 0,25 0,0 0,0 0,-50 0,50 0,0 0,0 0,0 0,0 0,0 0,50 50,-50-50,49 25,1-25,0 25,-1-25,1 0,-1 0,-24 0,0 0,0 0,0 0,-25 0,0 0,0 0,0 0,-75-25,75 25,-74 0,24-25,1 50,-26-25,26 0,-1 25,0-25,50 0,-49 24,49-24,0 0,0 0,0 0,0 0,0 0,0 0,49 0,-49 0,75-49,-75 49,49 0,-49 0,0 0,50 49,-50-49,0 50,0-50,0 99,0-99,0 50,0-50,0 0,50 25,-50-25,49-25,-24 0,0 25,0-25,-1 1,-24-1,0 25,0 0,0 0,-49 49,49-49,-50 50,50-50,0 0,-25 50,25-50,0 0,25-50,25 25,-25-24,-1-1,-24 25,25 0,-25 0,0 25,0 0,0 0,-49 50,49-50,-25 50,25-50,0 0,-50 49,50-49,0 0,0 0,0 0,0 0,50-49,-25 24,-1 0</inkml:trace>
  <inkml:trace contextRef="#ctx0" brushRef="#br0" timeOffset="59021.3759">11361 5110,'0'25,"24"24,-24 1,0-25,0-1,0 1,0 0,0 0,25-25,0-25,-25-25,50 1,-26-1,26-49,-25 0,24 0,-24-1,25 1,-50 0,25 0,-1 24,-24 26,25-1,-25 25,0 25,0 25,25 0,-25 24,25 26,-25 24,25 25,-25-25,0 25,24 25,-24 0,0-50,0 25,0 0,0-49,0-1,0 0,25-24,-25-25,-25 0</inkml:trace>
  <inkml:trace contextRef="#ctx0" brushRef="#br0" timeOffset="59223.3874">11435 6325,'25'25,"0"-25,24 0,1 0,-25-25,49 25,-24-25,-1 1,1-1,-25 0,24 0</inkml:trace>
  <inkml:trace contextRef="#ctx0" brushRef="#br0" timeOffset="59743.4172">13097 5209,'25'-25,"-25"0,0 1,0-1,-25-25,25 50,-25-25,0 1,-24 24,24 24,0-24,-25 25,26 25,-1 24,0-24,0 24,25 1,0-26,25 26,0-26,-25 1,25-25,24-1,-24 1,0-25,0 0,24 0,-24 0,0-25,-25 1,49-1</inkml:trace>
  <inkml:trace contextRef="#ctx0" brushRef="#br0" timeOffset="59932.428">13444 5507,'0'24,"0"1,25-25,-25 25,0 0,0 0,0-25,0 0,0 0,0-25,0 0,25 0,-25 0,0-24</inkml:trace>
  <inkml:trace contextRef="#ctx0" brushRef="#br0" timeOffset="60255.4464">13816 4936,'0'0,"-25"25,25-25,-49 25,-1 24,1-24,-1 25,0-25,1 24,24 1,25-25,0-1,25 1,24 0,1 0,0 0,24-1,-24-24,-1 0,-24 25,0 0,-25 0,-25 24,25-24,-50 0,26 25,-1-1,0-24,0-25,0 25</inkml:trace>
  <inkml:trace contextRef="#ctx0" brushRef="#br0" timeOffset="60402.4548">14139 5482,'24'0,"1"25,0-1,-25 1,0 0,0 0</inkml:trace>
  <inkml:trace contextRef="#ctx0" brushRef="#br0" timeOffset="62701.5863">8062 16098,'24'-25,"-24"1,25 24,-25-25,25 0,-25 25,0 0,0 0,0 0,-25 0,25 25,-25 0,25-1,-24 1,24 0,-25 0,25 0,0-1,25-24,-1 25,-24-25,50 0,-25 0,0 25,24-25,-24 0,25 25,-50-25,24 0,1 0,-25-25,25 25,-25-25</inkml:trace>
  <inkml:trace contextRef="#ctx0" brushRef="#br0" timeOffset="63018.6045">8558 15677,'0'0,"0"24,0-24,0 50,0-50,0 50,-25 24,25-24,0 24,-25 0,25 26,0-26,-25 0,25 1,0-1,0 1,0-50,0 24,0 1,0-25,0-1,0 1,0 0,0 0,0 24,0-24</inkml:trace>
  <inkml:trace contextRef="#ctx0" brushRef="#br0" timeOffset="100607.7545">17760 11237,'0'-25,"0"25,0-25,0 25,0 0,0 0,0 0,-25 0,25 25,-24 0,24 24,0 1,-25-1,0 26,0-1,0 1,-24 24,24-25,-25 25,1-24,24 24,-25-25,25-24,1 25,-1-26,0-24,25 0,-25 0,25-25,0 0,0-25,0 0</inkml:trace>
  <inkml:trace contextRef="#ctx0" brushRef="#br0" timeOffset="100908.7717">17537 11286,'0'0,"0"25,0 25,0-26,25 1,-25 0,25 25,-25 24,24-24,-24-1,50 26,-25-1,0 0,-1 1,1-1,0-24,0 24,0-24,-25 0,0-1,0-24,0 0</inkml:trace>
  <inkml:trace contextRef="#ctx0" brushRef="#br0" timeOffset="101274.7919">17314 12105,'0'0,"0"0,24-25,-24 25,25 0,0 25,0-25,0 0,24 0,-24 24,0-24,25 0,-26 0,26 0,-25-24</inkml:trace>
  <inkml:trace contextRef="#ctx0" brushRef="#br0" timeOffset="101721.8182">18107 12030,'0'0,"0"0,0 0,0 0,25 0,0 0,25 0,-26 0,26 0,0 0,24 0,-24-25,-1 25,1-24</inkml:trace>
  <inkml:trace contextRef="#ctx0" brushRef="#br0" timeOffset="112461.4324">7937 6102,'25'25,"-25"-25,0 25,0 24,0-24,0 0,-25 24,50-24,-25 0,25-25,0 0,25-50,24 1,0-1,26-49,24 0,0 0,0 24,0-24,0 24,0 1,-25 24,0 1,-24-1,-1 25,-24 25,-26-24,26-1,-25 0</inkml:trace>
  <inkml:trace contextRef="#ctx0" brushRef="#br0" timeOffset="116334.654">8905 7739,'0'0,"0"0,0 0,25 0,-25 0,0 50,24-50,-24 24,0 1,0 0,25 25,0-26,-25 1,25 0,-25 0,50-25,-26 0,26 0,24-25,-24 25,49-50,-24 1,24-1,0 25,0-24,-24-1,24 1,-25 24,-24 0,24 0,-49 25,25 0,-25 0,24 0,-24 0,0 0,0 0</inkml:trace>
  <inkml:trace contextRef="#ctx0" brushRef="#br0" timeOffset="119607.8412">2456 9922,'0'0,"0"0,0 0,-25-25,25 25,25 0,-25 0,24 0,26 0,0 0,-1 0,26 25,-1-25,25 25,25-1,0 1,0 0,0 0,50 25,-25-1,25-24,24 25,0-1,1 1,24-1,-24 1,24 0,-25-1,25 1,-24 24,-25-49,-1 49,-24-24,0 0,-25-1,-25 1,0-25,-24-1,-26 1,1 0,-25 0,24-25,-49 0,-24 0,-1 0,-25-25</inkml:trace>
  <inkml:trace contextRef="#ctx0" brushRef="#br0" timeOffset="120228.8767">3299 11534,'0'0,"0"0,0 0,0 0,0 0,0 0,25-25,0 25,-25-24,24-1,26 0,0 0,-26 0,51-24,-1 24,1-25,24 26,0-26,25 0,25 1,0-26,24 26,26-26,-1 1,26-25,-1 24,25-24,-25 25,25-1,-25 1,1 24,-51-24,1 49,0 0,-50 0,-25 1,-25 24,-24 0,-1-25,-49 50,0-25,0-25,-24 25,-26 25</inkml:trace>
  <inkml:trace contextRef="#ctx0" brushRef="#br0" timeOffset="120907.9156">3448 11931,'0'0,"-25"0,25 0,0 0,0 0,0 0,0 25,0-25,25 25,0-1,-1 26,1 0,25-1,-1 1,1 0,49-1,-24 26,24-26,25 1,25 24,0-24,-1-1,26 1,0 0,24-1,1 1,-26-25,1 24,-1 1,-24-25,0 24,-25-24,0 0,-25 24,-24-24,-26 0,1 0,-25 0,0-25,-50 25,0-25,-25 0</inkml:trace>
  <inkml:trace contextRef="#ctx0" brushRef="#br0" timeOffset="121517.9505">2952 13047,'0'0,"-25"0,25 0,0 0,0 0,0 0,0 0,0 0,0 0,25 0,0 0,-1 0,26 0,0-25,24 1,25-26,0 25,25-24,25-26,0 26,25-26,24 1,25-1,-24 1,24 0,25-1,-25 1,25-1,-24 26,-1-1,0-24,-24 49,-26-25,-24 1,0 24,-50 0,-24 25,-1-25,-49 25,0 0,-1 0,-24 0,0 0,-24 0,-26 0,0 0</inkml:trace>
  <inkml:trace contextRef="#ctx0" brushRef="#br0" timeOffset="124256.1071">9996 9376,'50'0,"0"0,24 0,25 25,-24-25,73 0,-24 25,0 0,25-25,0 24,25 26,-25 0,24-1,1 1,-1 24,-24 25,0 1,0-1,-25 25,-25 25,-24 0,-1-1,-49 1,0 0,-1 25,-24-25,0-1,0-24,25 0,-25 0,25-24,25-26,-1 0,50-24,1-25,-1 0,50-25,0 0,-1-25,26 25,0-25,-1 0,1 0,-25 1,0 24,-1-25,1 0,-50 25,1-25,-26 0,-24 1,-1 24,-24-25,25 0,-50 25,0-25,0 0,0 25,0-24,0-26,0 25,0 0,-25 1,0-1,25 0,-50 0,26 0,-1 1,0-1,-25 25,26 0,-1-25,0 25,25 25,0-25,0 0,25 25,0-1,-1 1,26 0,24 0,-24 0,25-25,-1 24,-24 1,-1 0,1 0,-25 0,-1-1,-24 1,0 25,-49 24,-1-24,-24 24,24 25,-24-24,-1 24,1-24,24-1,1 0,24 1</inkml:trace>
</inkml:ink>
</file>

<file path=ppt/ink/ink10.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3-09-03T21:29:42.852"/>
    </inkml:context>
    <inkml:brush xml:id="br0">
      <inkml:brushProperty name="width" value="0.05292" units="cm"/>
      <inkml:brushProperty name="height" value="0.05292" units="cm"/>
      <inkml:brushProperty name="color" value="#FF0000"/>
    </inkml:brush>
  </inkml:definitions>
  <inkml:trace contextRef="#ctx0" brushRef="#br0">17886 4207,'0'-27,"0"27,0 0,0 0,0 0,0 0,0 27,0-1,-26 27,26-26,0 26,0 26,0 0,0 1,-27-27,27 26,0 0,0-26,0-26,-26 26,26-27,0 1,0-27,0 0,0 0,0-53,-27 26</inkml:trace>
  <inkml:trace contextRef="#ctx0" brushRef="#br0" timeOffset="700.04">17331 4154,'-27'-53,"1"27,-1-27,27 26,27-26,-1 27,1-1,52-26,-26 27,26 0,1-1,25 27,1-26,0 26,0 0,0 26,-27-26,27 53,-27-27,1 27,-27 0,0 0,-53 0,26 0,-26 0,-26-27,-1 27,1 0,-27-26,-27 26,1-27,26 1,-26-1,-1 0,27-26,-26 0,26 27,0-27,27 0,-27 0,26 0,27 0,-26 0,26 0,-27 0,27 0,0 0,0 0,0 0,0 0,0 0,0 0,0 0,0 0,0 0,0 0,0 26,27 1,-27-27,26 26,1 27,-1-26,1 52,-1-26,27 0,0 0,-27 0,27 0,-26 0,26-27,-27 0,1-26,-1 27,1-27,-27 0,0 0,26 0,-26-27,0 27,0-26,27 26,-1-26</inkml:trace>
  <inkml:trace contextRef="#ctx0" brushRef="#br0" timeOffset="1513.0865">20506 4101,'-27'0,"1"0,26 27,-27-1,27 27,0 0,0 26,0 1,-26 25,26 1,0-26,0 25,0-25,-27-27,27 0,0-27,0 1,0-27,-26 0,-1-27,1-26,-1 0,1-26,0 0,-27-27,26 0,-26-26,27-1,26 27,-27 1,54-1,26 26,0 27,0 1,26 25,27 27,-27 0,0 27,1-1,-1 0,-26 27,0 0,-26 0,-27-26,0 26,-27-27,-26 27,0-27,-26 1,-1-1,1 1,26-1,-26-26,26 0,26 0</inkml:trace>
  <inkml:trace contextRef="#ctx0" brushRef="#br0" timeOffset="2415.1381">23151 4022,'0'0,"27"-27,-27 27,0-26,0-1,-27 27,1-26,-27 26,0 0,0 0,0 0,0 0,0 26,27 1,0 26,26 0,0 0,26-1,27 28,0-1,26 1,1-1,-1-26,0 26,-26-26,-26 0,-1 0,-52 0,-1-27,-26 1,-26-1,0 1,-27-27,26 26,-25-26,25 0,-26-26,53 26,0-27,27 1,0-1,26 1,0-27,0 0</inkml:trace>
  <inkml:trace contextRef="#ctx0" brushRef="#br0" timeOffset="3843.2198">16246 3122,'0'0,"0"0,0 0,-27-26,27 26,0 0,0 0,-26 0,26 0,0 26,0-26,0 0,0 27,0-1,26 27,-26-53,0 53,27-27,-27 1,26-1,-26 1,27-27,-27 26,0-26,0 0,0 0,0 0,26 27,-26-27,0 0,0 0,0 0,0 0,0 0,0 0,0 0,0 0,0 0,0 0,0 0,0 0,0 0,0 0,0 0,0 0,0 0,0 0,0 0,0 0,0 0,0 0,0 0,0 0,0 0,0 0,0 0,0 0,0 0,0 0,0 0,0 0,0 0,0 0,0 0,0 0,0 0,0 0,0 0,0 0,0 0,0 0,0 0,0 0,0 0,0 0,0 0,0 0,0 0,0 0,0 0,0 0,0 0,27 0,-1 0,-26-27,27 27,-1-26,0 26,-26-27,27 1,-1-1,-26 1,27 26,-27-27,0 27,0 0,0 0,0 0,-27 0,27 0,-26-26,26 26,0 0</inkml:trace>
  <inkml:trace contextRef="#ctx0" brushRef="#br0" timeOffset="4755.272">16669 3043,'0'26,"0"1,-26-1,-1 27,27-27,-26 27,-1-26,27 26,0-27,0 1,0-27,27 26,-1-26,1-26,-27 26,26-27,-26-26,27 27,-27-27,0 26,0-25,-27 25,27-26,0 0,0 27,0-27,0 53,0-27,0 27,0 0,27 27,-27-27,26 26,0 1,1-1,-1 1,1-27,26 26,-27-26,1 0,-1-26,1 26,-1-27,1 1,-1-1,-26 27,0 0,26-26,-26 26,27 26,-27 1,26-27,-26 26,27-26,-27 27,26-27,1 0,-1 0,1-27,-1 27,-26-26,0 26,0 0,27-27,-27 27,0 0,26 27,-26-1,0 1,26 26,1-27,-27 27,26-27,1 1,-27 26,26-53,-26 0,0 0,0-27,0 1,0-53,-26-1,26 1,0-1,0-25,0-1,0 26,26 1,1 0,-1 52,1 1,-1 26,1 26,-1 27,1 0,-1-27,-26 54,-26-27,-1 0,1 0,-1 0,1-27,-1 0,1 1,26-1</inkml:trace>
  <inkml:trace contextRef="#ctx0" brushRef="#br0" timeOffset="6056.3464">15690 6562,'0'0,"-26"26,-1-26,27 53,-26-26,26 25,-27 28,27-1,0-26,0 26,0 1,27-1,-27 1,0-27,-27-27,27 0,0 1,0-1,-26-52,26 26,-27-53,27 0,-26 0,26-26,-27-27,27 27,0-54,27 27,-1 1,1 25,26 1,26 26,-26 0,26 27,1-1,-1 27,-26 27,26-1,-26 27,0-27,0 27,-26 0,-27 0,-27-26,1 26,-27-27,0 27,0-27,-26 1,-1-1,1 1,0-1,26-26,-27 27,54-27,-1 0,1 0,26 0,0 0,0 0,0 0,26 0,-26 0,0 0,27-27,-27 27,26 0,-26 0,0 0,0 0,0 0,0 0,0 0,0 0,0 0,0 0,0 0,0 0,0 0,0 0,0 0,0 0,27 0,-27 27,0-27,26 26,1 27,26-53,-1 53,1-27,27 1,-1-1,0 1,1-1,-1-26,-26 0,0 0,-26 27,-1-27,-26 0,0 0,0 0,0-27,-26 27</inkml:trace>
  <inkml:trace contextRef="#ctx0" brushRef="#br0" timeOffset="6715.3841">15928 8334,'-26'27,"26"26,-27 26,27 27,0 0,0 0,-26 26,26 0,0 1,0-28,-27 1,27-26,0-1,-26-53,0 1,26-54,-27 1,1-27,-1-53,1 0,-1-26,27 0,-26-53,26 52,26-25,-26 25,53 27,0 27,0 53,26-1,1 27,26 27,-27 25,-26 1,26 27,-52-27,-1 26,-26-26,-26 26,-1-26,-52 0,-1-26,1-1,-27 1,27-1,26-26,0 0,27 26,26-26,26 27</inkml:trace>
  <inkml:trace contextRef="#ctx0" brushRef="#br0" timeOffset="7237.4139">15875 10319,'-26'-27,"-27"1,0 26,0 0,0 0,0 26,27 1,-1 26,27 0,27 26,-1 0,27-26,27 53,-1-27,0-26,1 27,-27-27,0 0,-27 0,-26-53,-26 52,-27-52,0 27,-27-27,1 0,0-27,-1 1,27 0,-26-1,52 1,-25-27,52 0</inkml:trace>
  <inkml:trace contextRef="#ctx0" brushRef="#br0" timeOffset="8280.4736">13600 6085,'0'-26,"0"26,-27-26,27 26,0-27,0 27,-26 0,26 0,-26 27,26 25,0-25,0-1,26 27,-26 0,26-26,27 26,-26-27,-1-26,27 26,-26-52,-1 26,1-26,-1-1,1 1,-27-1,-27-26,27 0,-26 0,-1 27,1 0,26-1,-27 1,1-1,26 27,0 0,0 27</inkml:trace>
  <inkml:trace contextRef="#ctx0" brushRef="#br0" timeOffset="8513.4867">13997 6376,'0'0,"0"-26,0 26,0-26,0-1,0 1,0-1,0 1,0-1,0 27,0-26,0 26,-27 0,27 0,0-27,0 27,0-26,0 26</inkml:trace>
  <inkml:trace contextRef="#ctx0" brushRef="#br0" timeOffset="9285.5311">13970 5768,'-26'26,"-1"-26,1 27,0 26,26-27,0 1,0 26,26-27,27 27,0-27,0 1,0-1,26 1,-53-1,27 1,-26-27,-27 26,0 1,-27-27,1 0,-1 0,-25 26,-1-26,26 0,1 0,-1 0,1 0,26 0,26-26,1 26,-1-53,27 26,0-26,26 0,-26 27,27-53,-27 26,0 0,-1 0,-25 0,-27 26,0-25,0 25,-27 1,1 26,-27 0,27 26,-1 1,-26 25,27-25,26-1,-27 27,27 0,27-26,-1-1,1 1,-1-27,27 26,-26 1,25-1,1 0,0-26,0 27,-53-27,53 0,-53 0,27-27,-27 1,0 0,0-27,-27 26,1-26,26 0,-27 0,27 27,0-1,0 1,0-27,27 53,-1-26,27 26,-27-27,27 1,-26-1,26 27,0-53</inkml:trace>
  <inkml:trace contextRef="#ctx0" brushRef="#br0" timeOffset="10410.5954">16669 5794,'0'0,"0"0,-26 0,26 0,-27 0,27 0,27 0,-27 0,26-26,27 26,0 0,26 0,1 0,26-27,26 27,0 0,27-26,26 0,27 26,26-27,26 1,27 26,27-27,-1 27,54-26,-1-1,1 27,26 0,-27 0,0 0,1-26,-1 26,-52 26,-1-26,-26 0,-26 0,-27 27,-53-1,0-26,-52 27,-54-27,-26 0,-27 26,-26-26,-26 0,-53 0</inkml:trace>
  <inkml:trace contextRef="#ctx0" brushRef="#br0" timeOffset="11080.6338">16113 7646,'27'-26,"-27"26,26 0,1-26,26 26,0 0,0 0,0-27,26 27,27-26,-27 26,53-27,27 27,0-26,26 26,27-27,26 27,26-26,54 26,-1 0,27-27,53 27,-26 0,26 0,26 0,-53 0,54 0,-54 0,-26 27,-26-27,-1 0,-52 0,-1 26,-79-26,1 0,-28 0,-78 27,26-27,-53 0,-27 0,-52-27,26 27,-53 0,0-26,-27 26</inkml:trace>
  <inkml:trace contextRef="#ctx0" brushRef="#br0" timeOffset="11755.6724">16457 9948,'-26'27,"26"-27,-26 0,26 0,0 0,26 0,0 0,27 26,0-26,0 0,53 0,0 0,53-26,26 26,53-27,0 27,53-26,27-27,78 27,1-27,27 26,25-26,28 27,25-1,-25 1,-1-1,-26 27,0-26,-27 26,-26 0,-27 0,-52 0,-54 0,-26 26,-26-26,-53 0,-53 0,-27 0,-26 0,-53-26,0-1,-53 1,0-27</inkml:trace>
  <inkml:trace contextRef="#ctx0" brushRef="#br0" timeOffset="12524.7164">19050 4948,'-26'-27,"26"27,0 0,0 0,-27 27,54-27,-27 26,0 1,0-1,0 27,0 26,26 1,-26 52,0-26,27 53,-27-1,26 28,-26 25,27 27,-27 27,26 0,1 26,-27 26,26 27,-26 26,0 1,0-1,0 27,-26-26,-1-27,27 0,-26-1,26-51,-27-1,27-53,0 0,0-27,0-25,0-54,27-26,-27 0,0-53,26-1,-26-52,0 0,0 0,27-26,-27-53,26-1,1-26,-1-26</inkml:trace>
  <inkml:trace contextRef="#ctx0" brushRef="#br0" timeOffset="13312.7614">21485 4710,'-27'-27,"27"27,0-26,0 26,0 26,0 1,0-1,0 53,0-26,0 53,0 26,0 27,0 26,0 1,27 25,-27 27,26 27,-26 26,26 0,1 27,-27-1,26 27,1 0,-27 0,0 26,0-26,0 27,-27-27,1-27,26 27,-27-53,1-26,0-27,-1 0,1-79,26 0,-27-27,27-26,-26-53,26 0,0-27,0 0,0-26,0 27,0-27,0-27,0 27,0-26,0 26,0-26,0 26,0-27,0 27,0-26,0 26,0-27</inkml:trace>
  <inkml:trace contextRef="#ctx0" brushRef="#br0" timeOffset="14300.8178">17040 11880,'0'0,"0"-27,0 27,0-26,26 26,27 0,0-27,0 27,53-26,-1 26,1-26,27 26,52-27,0 1,27 26,26-27,0 27,53-26,26 26,1 0,26 0,0 0,0 0,26 0,1 0,-27 0,0 0,-1 0,1 0,-53 0,1 0,-1 0,-53 0,0 0,-27 0,-25 0,-28 0,1-27,-27 27,-26 0,-26-26,-27-1,-27 27,1-53,-1 27</inkml:trace>
  <inkml:trace contextRef="#ctx0" brushRef="#br0" timeOffset="15147.8664">24104 4577,'0'-26,"-27"-27,1 26,26 1,-26 0,26 26,-27-27,27 27,0 27,0-1,0 0,27 27,-27 27,0-1,0 27,26 26,-26 27,0 26,0 0,-26 27,26 0,0 26,-27 26,27 1,-26 53,26-27,0 26,0 27,-27 0,27 0,0 26,0 1,-26-1,-1 1,27-27,-26 0,26 0,0-27,-27-26,54-26,-27-1,0-52,26 0,-26-27,27-26,-27-54,0 1,26-26,-26-28,0-25,0-1,0-26,0 0,0-26,0-1,0-25</inkml:trace>
  <inkml:trace contextRef="#ctx0" brushRef="#br0" timeOffset="17342.9919">16748 5503,'0'-26,"0"-1,0 1,0 26,0-26,0 26,0 0,0 0,0 0,0 0,27 26,-27 0,0 1,26 26,-26 0,0 0,27 52,-27-25,0 26,0 0,-27-1,27 28,0-1,-26 27,26-27,0 53,0-26,26 26,-26 0,0 1,27 25,-27 27,0-26,26 26,-26 0,0 0,0 27,0-53,0 26,0-27,27 28,-27-54,0 26,26-25,-26-28,0 28,0-28,0-25,0-1,-26 0,26 1,0-54,-27 27,27-27,-26-26,26 0,0-27,-27 27,27-53,0 0,0 0,0 0,0 0,0 0,0 0,0 0,0 0,27 0,-27 0,0-26,0 26,26 0,-26 0,0 26,27-26,-27 27,0-1,26 1,-26-1,0 1</inkml:trace>
  <inkml:trace contextRef="#ctx0" brushRef="#br0" timeOffset="35131.0093">22278 11165,'0'27,"0"-1,0-26,0 0,0 0,0 0,0-26,0 26,0-27,27-25,-27 25,0-26,0-26,0 26,0-27,0 1,-27 0,27-1,0 1,-26 0,26-1,0 27,-27-26,27 26,0 27,0-27,0 26,0 1,0 26,0 0,0 0,0 0,27 26,-1 27,1-26,26 25,-27 1,53 27,-26-27,27 26,-1-26,1 0,-28 0,28 0,-27 0,0-27,0 1,-1-1,-25 0,-1 1,-26-27,27 0,-27 0,0 0,-27 0,27 0,-26-27,-27 1,27 26,-27-26,-27-1,27 27,-26-26,0-1,-27 27,0 0,0-26,27 26,-27 0,0 0,27 0,26 0,0 0,0 0,53 0,-27-27,54 1,-1-1,1 27,52-53,-26 27,53-27,-27 0,27 27,0-27,-27 0,27 0,-26 26,-1 1,0 0,-52-1,26 1,-27-1,-26 27,27 0,-27 27,0-1,-27 1,1 25,-1 1,1 27,-1 26,-26-27,1 27,-1-27,0 27,0-27,0 1,26-1,-26-26,27-26,0 25,-1-25,27-1,0-26,0 0,0 27,0-27,0 0,0 0,0 0,0 0,0 0,0 0,0 0,0 0,0 0,0 0,0-27,0 27,0-26</inkml:trace>
  <inkml:trace contextRef="#ctx0" brushRef="#br0" timeOffset="36389.0813">5292 4789,'0'0,"0"0,26-26,54 26,-1-27,27 1,26-1,1 1,-1-1,27 1,-1-1,-25 27,-1-26,-53 26,27 0,-26 0,-27 0,-1 0,-25 0,-27-27,26 27,-26 0,0 0,0 0</inkml:trace>
  <inkml:trace contextRef="#ctx0" brushRef="#br0" timeOffset="36714.0989">5424 5662,'27'27,"26"-27,0 0,26 0,27 0,-27-27,53 27,1-26,-1 26,0-27,1 27,-1-26,0-1,-26 27,0-26,-27 26,1-53,-27 26,-1 1</inkml:trace>
  <inkml:trace contextRef="#ctx0" brushRef="#br0" timeOffset="37379.138">8811 3969,'0'26,"0"-26,26 0,-26 0,0-26,0 26,-26-27,26 27,-26 0,-27-26,26 26,-26-27,0 27,27 0,-27 0,26 27,-25-27,25 26,27 1,0-1,27 1,-1 26,27 0,0-27,-27 27,27 0,0-27,0 1,-26-1,-27 1,0-1,-27 1,1-1,-27 0,0 1,0-1,0 1,-26-27,-1 0,27 26,27-26,-27 0,26 0,27-26,0 26,0 0</inkml:trace>
  <inkml:trace contextRef="#ctx0" brushRef="#br0" timeOffset="38016.1743">8811 5186,'-26'-27,"26"27,-27-26,1 26,-27-27,0 27,26-26,-26 26,0 0,27 0,0 26,-1 1,27-27,27 53,-1-53,27 53,0-27,0 27,0-26,0 26,0-27,-53 0,0 1,0-1,-53 1,0-1,0-26,-27 27,1-27,0-27,-1 27,27-53,0 0,1 1,25-1</inkml:trace>
  <inkml:trace contextRef="#ctx0" brushRef="#br0" timeOffset="38316.1902">7753 3863,'0'0,"26"0,-26 26,0 1,27-1,-1 1,0-1,1 27,-1-26,1-1,-1-26,1 0</inkml:trace>
  <inkml:trace contextRef="#ctx0" brushRef="#br0" timeOffset="38506.2023">8970 3545,'53'27,"-53"-1,26 1,-26-1,0 1,27-1,-27 1,0-1</inkml:trace>
  <inkml:trace contextRef="#ctx0" brushRef="#br0" timeOffset="38882.2225">7964 5001,'0'0,"27"0,-27 26,-27-26,27 27,0-1,-26 0,26 1,0-1,0 1,26-27,1 0,-1 0</inkml:trace>
  <inkml:trace contextRef="#ctx0" brushRef="#br0" timeOffset="39058.2328">9076 5001,'26'26,"0"27,1-27,-27 27,0-26,0 26,0-27,0 1,0-1</inkml:trace>
  <inkml:trace contextRef="#ctx0" brushRef="#br0" timeOffset="48515.7748">10848 7250,'0'0,"0"0,0 0,27 0,-27 0,53 26,-27 27,1-27,25 27,1-26,0 26,-26 0,26 0,-27-27,1 0,-1 1,1-1,-27-26,0 0,26-26</inkml:trace>
  <inkml:trace contextRef="#ctx0" brushRef="#br0" timeOffset="48734.7875">11325 7250,'0'0,"-27"0,1 0,-1 53,1-27,-27 27,0 0,0 26,-26-26,26 0,26 0,-26 0,27 0,-27-27,53 1,0-27,0 0,0 0</inkml:trace>
  <inkml:trace contextRef="#ctx0" brushRef="#br0" timeOffset="51491.9452">11377 10372,'0'0,"0"0,0 0,0-27,0 27,0 0,0 0,0 0,0 0,0 0,0 0,0 0,0 0,0 0,0 27,0-27,27 26,-1 1,1 26,-1-27,27 27,0 0,0 0,-27 0,27-27,0 27,-26-27,-1 1,1-27,-1 26,-26 1,27-27,-27 0,0 0,0-27,0 27,0-26</inkml:trace>
  <inkml:trace contextRef="#ctx0" brushRef="#br0" timeOffset="51848.9655">11986 10319,'0'0,"0"0,0 0,-26 0,26 0,-27 26,1 27,-1-26,1 26,-27-27,0 27,26 0,1 0,-27-27,27 27,-1-26,1 25,26-25,-27-27,1 26,26 1,-27-1,27-26,0 27,-26-27,26 26,0-26,0 0,0 0,0 0,0 0,26 0,-26-26</inkml:trace>
  <inkml:trace contextRef="#ctx0" brushRef="#br0" timeOffset="53291.0481">12171 15266,'0'0,"0"0,0 0,-26-26,26 26,0 0,0 0,0 0,0 26,0 1,0-1,0 27,0 0,0-26,0 26,0 0,26-27,-26 27,0-27,27-26,-1 0,1-26,25-1,1-25,27-1,26-27,-1 27,1-26,27 0,-28 26,28 0,-27 0,-1 0,-25 26,-1 1,-26 26,-27-26,27 26,-53 0,27 0,-27-27,0 27,0 0,0 0,0 0</inkml:trace>
  <inkml:trace contextRef="#ctx0" brushRef="#br0" timeOffset="64448.6862">7964 3836,'27'-26,"-1"-27,1 0,-1 0,-26 27,27-1,-27 1,0 26,0 26,-27 27,27 27,-53-1,0 27,-26 0,0 0,26-1,-27 1,27-26,27-28,26-25,0-27,26 0,27-27,27-52,-1 26,27-53,0 1,0-1,-1 26,1-26,-26 27,-1 26,-53 27,1 52,-27 1,-53 52,26 0,-52 54,0-1,-27 0,27 1,-1-1,54-26,-27-27,53-26,26-53,1 0,26-53,26 0,27-26,0-27,-1 0,1 0,-26 0,-27 54,0-1,-27 53,-26 26,-53 53,0 27,-26 53,-1 26,-25 0,-1 1,0-1,27-26,26-27,26-26,27-53,27-53,26 0,52-53,1-27,0 1,26-53,-26 26,0 26,0 1,-27 26,-52 53,-1 27,-52 26,-1 26,-26 53,0-26,-26 26,26-26,0 0,0-27,27-26,26 0,0-53,26 0,1-26,-1-27,27-27,0-25,0-1</inkml:trace>
  <inkml:trace contextRef="#ctx0" brushRef="#br0" timeOffset="64914.7129">10081 3545,'0'0,"0"0,0 0,0 0,0 0,0 0,0 0,0 0,0 0,0 0,0 27,0-27,0 26,0 1,0-1,0 1,0 26,0 0,26-27,-26 27,0-27,0 1,0-1,0-26,0 0,0 0,27 0,-27-53</inkml:trace>
  <inkml:trace contextRef="#ctx0" brushRef="#br0" timeOffset="65639.7544">10742 3942,'0'0,"0"27,0-1,0 1,0-1,0 27,-26 0,26 26,0-26,0 27,0-54,0 27,-26 0,26-27,0 1,-27-27,27 26,0-26,-26-26</inkml:trace>
  <inkml:trace contextRef="#ctx0" brushRef="#br0" timeOffset="66015.7759">10451 4022,'0'-80,"27"54,-1-54,27 54,0 0,0-1,26 27,1-26,-1 26,-26 0,0 0,-27 26,1-26,-1 27,-52-1,26 0,-53 1,27-1,-1 1,1 26,-27-27,26 27,27 0,-26 0,26-27,26 27,-26 0,27-26,26 26,-27-53,1 26,25 1,1-1,-26-52,26 52,-27-52,27 26,-26 0,-1-27</inkml:trace>
  <inkml:trace contextRef="#ctx0" brushRef="#br0" timeOffset="66280.791">11589 3440,'-26'0,"26"26,0 1,0 25,-27-25,27 26,0-27,0 27,0 0,0-26,27 25,-27-52,0 27,0-1</inkml:trace>
  <inkml:trace contextRef="#ctx0" brushRef="#br0" timeOffset="66770.8191">10187 5027,'-27'27,"27"-27,27 26,-27-26,26 26,-26 1,27 26,-27-27,26 27,-26-26,0 52,27-52,-27-1,26 0,-26 1</inkml:trace>
  <inkml:trace contextRef="#ctx0" brushRef="#br0" timeOffset="67470.8591">10981 5239,'26'0,"-26"-27,0 1,-26 26,26-27,0 1,0 26,-27-27,1 27,26 0,-27 0,1 0,-1 0,1 0,-1 27,1-1,-1-26,27 27,-26-1,26 1,26-1,-26 1,27-1,-1 1,1-1,-1 1,27-1,-26 0,-1 1,1 26,25-27,-25 1,26-1,-27 1,1-1,-1 1,1-1,-27 0,26-26,-26 27,0-1,-26 1,26-27,-27 26,27-26,-53 27,27-27,-1 0,1 0,-27 0,27 0,-27 0,26-27,1 27,-1 0,1 0,-1-26,27 26,-26 0,26 0,26-27,1 27,-27 0</inkml:trace>
  <inkml:trace contextRef="#ctx0" brushRef="#br0" timeOffset="67760.8757">11510 5001,'0'0,"0"26,26 1,-26-1,0-26,0 53,0-27,0 27,0-26,0-1,0 1,0-1,0 1,0-27</inkml:trace>
  <inkml:trace contextRef="#ctx0" brushRef="#br0" timeOffset="71144.0692">10928 7276,'0'-26,"0"26,0-27,26 1,-26 26,0-27,0 27,0 0,0 0,-26 0,26 0,-27 0,1 27,-1-27,1 26,-27 1,26-27,1 0,0 26,26-26,0 0,26 0,27 0,0 0,0-26,0 26,26 0,-26 0,0 0,-27 0,1 0,-27 0,0 26,-27 1,-26-1,0-26,1 53,-1-27,26 1,-26-1,27 1,-1-1,54-26,-1 0,1 0,26 0,0 0,26-26,-26 26,-27-27,27 27,-53 0,0 0,-53 27,0-1,0-26,1 27,-1-1,0 1,26-1,1 0,-1-26,54 27,-1-54,1 27,26 0,0-52,26 52,0-27,1-26,-27 27,26-1</inkml:trace>
  <inkml:trace contextRef="#ctx0" brushRef="#br0" timeOffset="71655.0984">11721 7408,'0'0,"0"0,0 0,27-26,-27 26,0 0,0 0,0 26,0 1,26-27,-26 26,0 1,0-1,0-26,0 27,0-1,27-26,-1 0,1 0,26 0,0-26,26-1,27 1,0-1,-1 1,1-1,27 1,-1-1,-26 1,-27 26,27-26,-53 26,0 0,-27 0,1 0,-27 0,26 0,-26 0,27 0,-27 0,0 0</inkml:trace>
  <inkml:trace contextRef="#ctx0" brushRef="#br0" timeOffset="76063.3506">1932 9895,'0'0,"-27"0,27-26,0 26,0 0,0 0,0 0,0 0,0 0,-26 0,26 26,-27-26,-25 0,-1 27,0-27,-27 26,-26-26,27 27,-27-1,-26-26,26 27,-26-27,52 0,-25 0,25 26,-26-26,54 0,-1 27,0-27,26 26,1 1,-1-27,27 26,0 27,0-27,27 54,-1-27,1 26,-1 27,1 0,-1 0,-26 26,27 0,-27 0,0 1,26 25,-26 1,0 0,0 0,0 26,26 0,-26-26,0 26,0 0,0 1,0-28,27 27,-27 1,0-28,0 1,0 0,0 0,0-1,0-25,0 25,0-25,-27-27,27-1,0 1,-26 0,26-27,0 1,0-1,-26-26,26 0,0 0,-27-27,27 27,-26-26,26-1,-27 1,27-1,0-26,0 27,0-27,0 0,27 0,26 0,-1-27,1 27,27 0,-1-26,27 26,0-27,0 1,-1 26,1 0,27 0,-54 0,27 26,-27 1,1-27,-1 26,-26 1,26 26,-26-27,-26 0,25 1,-25-27</inkml:trace>
  <inkml:trace contextRef="#ctx0" brushRef="#br0" timeOffset="79523.5484">11245 10557,'0'-27,"0"1,0 26,-26-26,52-1,-52 1,26 26,0-27,26 27,-26-26,0 26,0 0,0-27,0 27,0 0,27 27,-1-1,1-26,-1 53,0 0,27 0,0 0,0 26,0-26,0 0,26 26,-26-26,0 0,0-26,0-1,-26 1,-1-1,0 1,1-27,-27 0,0-27,-27 27,1-26,0-27,-27 26,26-26,-26-26,-26 0,-1 26,28-27,-28 27,1 0,26 1,-26-1,26 26,0 27,26-26,-26 26,53 0,0 0,0 0,27 26,-1 1,27-1,0 27,26 0,-26-27,27 27,-27-26,26 26,-26-27,0 1,0-1,-27 0,1 1,-1-27,-26 26,0-26,0 0,0 0,0-26</inkml:trace>
  <inkml:trace contextRef="#ctx0" brushRef="#br0" timeOffset="80115.5823">11933 10398,'0'0,"27"-26,-27 26,0 0,0-27,0 27,0 0,-27 0,1 27,-1-1,27 1,-53 26,27-27,-27 53,0 1,26-27,-25 0,-1 26,0-26,26 0,1 0,-1-27,1 1,-1-1,27-26,0 0,0 0,0 0,27-26,-1-27,1 0,26 0,26-27,-26 1,26 0,1-27,-1 27,1-1,-28 1,1 26,0 0,-26 26,-1 1,-26 26,0 0,-26 26,-27 27,0 0,0 27,-26-1,-1 27,1 0,-1 0,-25-1,52 1,0-26,-27-27,54 26,-27-53,27 27,26-26,-27-27,27 0,0 0,27 0,-27-53,26 26,1 1</inkml:trace>
  <inkml:trace contextRef="#ctx0" brushRef="#br0" timeOffset="81962.688">12092 15293,'-27'-27,"27"27,0 0,0 0,0 0,0 0,0 0,-26 27,52 26,-26-27,0 27,0 0,27 0,-27 26,0-26,0 27,26-54,-26 27,0-26,0-1,27-26,-1-26,1-1,-1 1,27-27,26-27,1 1,26 26,-1-53,28 27,-1-1,0 1,27 0,-27 26,27-27,-27 28,-26-1,0 26,-27-26,1 27,-27-1,-27 1,1 26,-27 0,0 0,0 0,0 0,0 0,-27 26,1 1,-27-1,0 54,-26-27,-1-1,-26 28,0 26,-26-27,0 27,-27-27,27 27,-27-27,27 1,0-27,-1 26,27-26,1-27,25 1,1-1,26-26,0 0,27 0,26-26,0-27,0 0,26 0,0-26,27-27,-26 0,-1 0,27-26,-26 53,26-54,-27 54,-26 0,26-1,1 27,-27 27,0-1,0 27,0 0,26 27,-26 26,0 0,-26 26,26 0,-27 27,27 0,-26 0,0 0,26-27,-27 1,27-28,0 1,0-26,27-1,-27-26,26 0,0 0,1-26,-1 26,27-53,27 0,-1 0,0-26,54-1,-27 27,26-26,0 0,27-1,-27 1,0 26,1 0,-27 0,-27 27,0-1,1 1,-54-1,27 27,-26 0,-27-26,0 26,26 0,-26 0,0 0,0 0,0 0,0 0,0 0,0 0,0 0,0 0,0 0,0 0,0 0,0 0,0 0,0 0,0 0,0 0,0 0,26-27,-26 1,0 26</inkml:trace>
  <inkml:trace contextRef="#ctx0" brushRef="#br0" timeOffset="87008.9766">17357 10372,'0'0,"0"0,0 0,0 0,0 0,0 0,0 0,0 0,0 0,0 0,0 0,0 0,0 0,0 0,0 26,0-26,0 0,-26 0,26 27,0-1,0 1,0-27,0 26,0 0,0 1,0-27,0 26,0-26,26 0,-26 0,26 0,-26 0,27 0,-27 0,26-26,-26 26,27-27,-27 27,26-26,-26 26,27 0,-27-26,0 26,26 0,-26-27,0 27,0-26,0 26,0-27,0 27,0 0,0-26,0 26,0 0,0 0,0 0,0 0,0 0,0 0,0 0,0 26,0-26,0 27,27-27,-27 26,0 1,26-1,1-26,-1 0,1 0,-1 0,27 0,-27-26,1 26,-27-27,26 1,1-1,-27 1,0-1,0 1,-27-1,27 1,-26 26,26-27,0 27,-27-26,27 26,-26 26,26-26</inkml:trace>
  <inkml:trace contextRef="#ctx0" brushRef="#br0" timeOffset="87255.9907">18045 10213,'0'0,"0"0,0 0,0 26,0 1,-27-1,27 1,0-27,0 26,-26 27,26-53,0 53,0-53,0 27,0-1,26 0,-26-26</inkml:trace>
  <inkml:trace contextRef="#ctx0" brushRef="#br0" timeOffset="87664.0141">18204 10557,'0'0,"0"-27,0 1,26 26,-52-53,52 27,-26-1,0 1,0-1,0 27,27-26,-27 26,0 0,0 0,0 0,0 0,26 26,-26-26,0 27,27-1,-1-26,-26 27,26-1,1-26,-1 0,1 0,-27-26,26 26,1-27,-1 1,-26-1,27 1,-27-1,26 1,-26-1,0 1,0-1,0 1,0 0,0 26</inkml:trace>
  <inkml:trace contextRef="#ctx0" brushRef="#br0" timeOffset="88273.0489">17225 11139,'0'0,"0"0,0 0,-27 0,27 0,0 26,0 1,0-1,0 1,0-1,0 27,0-26,0 26,0-27,0 0,27 1,-27-27,0 26,0-26</inkml:trace>
  <inkml:trace contextRef="#ctx0" brushRef="#br0" timeOffset="88642.07">16907 11113,'0'0,"27"-27,-1 27,27-26,0 26,0-27,0 27,0-26,26 26,-26-27,0 27,0 0,0 0,-27 0,1 27,-1-27,1 26,-1-26,-26 53,27-26,-27-1,26 0,-26 27,0-26,0-1,0 1,0-1,0 1,0-1,0-26,0 0,0 0,0 0,0-26,0 26</inkml:trace>
  <inkml:trace contextRef="#ctx0" brushRef="#br0" timeOffset="89221.1031">18230 10954,'0'0,"-26"-27,26 27,0 0,0 0,0-26,0 26,0 0,0 0,0 0,0 0,-27 0,27 0,-26 0,-1 26,1-26,-1 27,1-1,-1 1,1-1,26-26,0 27,26-27,-26 26,27-26,-1 0,1 27,-27-27,0 0,0 26,0 0,0 1,-27-1,27-26,-26 27,26-1,0-26,0 0,26 27,1-27,-1 0,1 0,-1 0,1 0,26 0,-27 0,1 0,-27 0,26 0,0 0,1 0,-27 0,26 0,1-27</inkml:trace>
  <inkml:trace contextRef="#ctx0" brushRef="#br0" timeOffset="104726.9899">11933 7461,'-53'0,"27"27,-27-27,26 0,27 0,0-27,27 1,26-1,0-26,26 27,-26 0,26-1,-52 1,26 26,-53 0,0 53,-27-27,1 0,-1 27,1-26,-1-1,27 1,0-27,0-27,53 27,0-26,0-27,26 26,-26 1,27 0,-27 26,26 0,-52 26,25-26,-25 53,-1-27,-26 27,27-26,-1-1,1-26,-1 27,27-27,-26 0,-27 0,26 0,-26 0,0 0,0-27,0 27,0 0,-26 0,26 0</inkml:trace>
  <inkml:trace contextRef="#ctx0" brushRef="#br0" timeOffset="109342.254">14261 8969,'-26'0,"-1"-26,1 26,0 0,26 0,0 0,-27-27,27 27,0 0,27 27,-27-27,52 26,-25-26,26 0,0 0,0 27,26-27,0 0,-26 0,27 0,-27 0,-27 0,27 0,-27 0,1 0,-1-27,-26 27,0 0,0 0,0 0,0-26,-26 26,-1-27,1 1,0 26,-27-26,26 26,-26 0,27 0,-27 0,26 0,1 0,0 0,26 0,0 26,26 0,0-26,27 0,0 27,0-27,0 0,0 0,0 0,0 0,0 0,-27 26,1-26,-1 0,-26 0,-26 27,-1-1,1 1,-27-27,26 26,-26 1,1-1,-1 1,26-27,-26 26,27 1,-1-27,1 26,26-26,0 0,-27 0,27 0,0 0,0 0,0 0,0 0,0 0,0 0,0 0,0 0,0 0,0 0,0 0,0 0,0 0,0 0,0 0,0 0,0 0,0 0,0 0,0 26,0-26,0 0,0 0,0 0,0 0,0 0,0 0,0 0,0 0,0 0,0 0,0 0,0 0,0 0,0 0,0 0,0 0,0 0,0 0,0 0,0 0,0 0,0 0,0 0,0 0,0 0,0 0,0 0,0 0,0 0,0 0,0 0,0 0,0 0,0 0,0 0,0 0,0 0,-26 0,26 0,0 27,0-27,-26 0</inkml:trace>
  <inkml:trace contextRef="#ctx0" brushRef="#br0" timeOffset="144526.2664">23548 15928,'-26'-53,"26"27,-27-54,1 27,26 0,-27-26,1 26,26-26,-26-1,26 1,-27 26,27 0,0 0,0 27,0 26,27 0,-1 26,0 27,27 0,-26 0,26 0,26 26,-26-26,0 0,0 0,-27 0,1 0,-1-27,-26 1,0-1,-26 1,-1-27,-26 26,0 1,-26-27,0 0,-1 0,1-27,26 1,27-1,-1 1,54-27,-1 26,27-52,0 26,0 0,0 0,0 27,0-1,-27 1,0 26,-26 26,0 27,-26 0,0 0,-1 26,1 1,-27-1,26-26,27 0,-26 0,26-27,0-26,0 0,0-53</inkml:trace>
  <inkml:trace contextRef="#ctx0" brushRef="#br0" timeOffset="147374.4293">8864 6853,'-27'-27,"1"1,0 26,-1-27,-26 1,27-1,-27 1,0 26,-27-26,1-1,-27 1,0-1,-26 1,0-1,-27 27,0-26,-26-1,0 1,-27 26,1 0,-1 0,-26-27,26 27,-26 27,26-27,-26 0,0 26,26 1,1-1,-1 1,0 26,1-27,26 27,-1-27,1 27,26 0,1 0,25 27,1-28,26 1,27 0,-27 0,53 0,0 0,27 0,-1 0,1 0,52 0,-26 0,53 0,-26 26,26-26,26 0,0 26,1-52,26 52,26-26,-26 0,52-27,-25 27,25 0,1-26,26 25,27 1,-27-53,27 53,0-53,26 27,-27-27,54 0,-27 0,27 0,26-27,-27 1,27-1,0 27,0-26,0-1,-26 1,26 0,-26-1,-1 1,-26-1,-26 1,-27-1,0 1,-26-27,-26 0,-28 0,1 0,-53-26,0-1,-27 1,-26 26,-26-53,0 27,-27 0,-27-1,1 1,-27-1,0 1,-26 26,-27 0,27-26,-27 52,-26-26,26 27,-26 26,26 0,0-26,27 26,-27 0,54 26,25-26</inkml:trace>
  <inkml:trace contextRef="#ctx0" brushRef="#br0" timeOffset="150269.5949">7065 6773,'0'0,"0"0,0 0,0 0,0 0,26 0,-26 0,0 0,0 0,0 0,0 0,0 0,-26 0,26 27,-27-27,1 26,26 1,-27-1,27 1,-26-1,26 27,0-53,0 53,0-27,26-26,-26 27,27-27,-1 0,1 0,26 0,-27 0,1-27,25 27,-25-26,26-1,-27 1,27 26,-53-26,27-1,-1 1,-26-1,0 27,-26-26,26-1,0 1,-27 26,27-27,-26 1,26 26,-27-27,27 27,0 0,0 0,0 0,0-26,0 26</inkml:trace>
  <inkml:trace contextRef="#ctx0" brushRef="#br0" timeOffset="150702.6197">7832 6747,'0'0,"-26"-27,-1 27,27 0,-26 0,-1 0,1 0,-1 27,1-27,26 26,-27 1,54-27,-27 26,26 1,27-1,-26 1,-1-1,1 1,-1-27,-26 26,26-26,-52 26,26-26,-26 27,-1-1,-26-26,27 0,-1 0,-26 27,27-27,26 0,0-27,0 27,0 0,0-26</inkml:trace>
  <inkml:trace contextRef="#ctx0" brushRef="#br0" timeOffset="151037.6388">7964 6879,'0'0,"27"0,-27 0,26 0,-26 0,27 0,-1 0,-26-26,0 26,0-27,27 27,-27-26,-27 26,27 0,0-27,-26 27,-1 0,27 27,-26-27,-1 26,1 1,26-1,0 1,0-1,0 1,26-1,-26 0,27 1,26-1,-27-26,1 0,-1 0,1-26,25 26</inkml:trace>
  <inkml:trace contextRef="#ctx0" brushRef="#br0" timeOffset="151358.6572">8308 6959,'0'0,"0"0,0 0,0 0,0 0,0 26,0-26,0 26,27 1,-27-27,0 26,0-26,0 0,26-26,-26 26,0-27,0 1,27 0,-27-27,26 26,-26-26,27 27,25-1,-25 1,-1-1,27 27,-26 0,26-26,0 26,-27 0,27 0,0 26,-27-26,1 0,26-26,-27 26,1-26</inkml:trace>
  <inkml:trace contextRef="#ctx0" brushRef="#br0" timeOffset="159067.0981">318 10663,'26'26,"1"-26,-1 0,1 0,26 0,0-26,-1 26,-25-53,26 26,-27 1,1-27,-27 27,-27-1,1 1,-27-1,-26 27,26 27,-27-1,27 1,0 25,0 1,53 0,0 0,27 0,-1 26,27-52,0 26,0-27,0 27,0-53,0 0,26-26,-52-1,26-26,0 0,-1-26</inkml:trace>
  <inkml:trace contextRef="#ctx0" brushRef="#br0" timeOffset="159280.1103">1112 9790,'0'-53,"0"26,0 27,0 27,0 26,-27 0,27 52,0-25,-26 52,26 27,0-53,0 26,0 0,26-52,1 25,-1-52,1 27,-1-54,0 1</inkml:trace>
  <inkml:trace contextRef="#ctx0" brushRef="#br0" timeOffset="159812.1407">1165 14261,'0'0,"0"0,0 0,26 27,0-27,27 0,27 0,-1 0,0-27,54 27,26 0,-27-26,27-1,-1 1,-25-1,-1 1,0 26,-52-27,-1 1,-53 26,1 0,-54 0</inkml:trace>
  <inkml:trace contextRef="#ctx0" brushRef="#br0" timeOffset="160030.1532">1403 14420,'0'0,"53"0,26-27,53 1,1-1,25 1,27 0,1 26,-28 0,1-27,-27 54,-26-27,-26 26,-1-26,-26 26</inkml:trace>
</inkml:ink>
</file>

<file path=ppt/ink/ink1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3-09-03T21:35:25.608"/>
    </inkml:context>
    <inkml:brush xml:id="br0">
      <inkml:brushProperty name="width" value="0.05292" units="cm"/>
      <inkml:brushProperty name="height" value="0.05292" units="cm"/>
      <inkml:brushProperty name="color" value="#FF0000"/>
    </inkml:brush>
  </inkml:definitions>
  <inkml:trace contextRef="#ctx0" brushRef="#br0">1561 6879,'0'0,"0"0,-26 0,-1 0,-25 0,25 27,-26-27,-26 26,-1 1,28-27,-28 26,1-26,-1 26,54-26,-27 0,0 27,27-27,-1 0,27 0,-26 0,26 0,0 0,0 0,0 26,26 1,-26 26,0 26,0 1,0 52,0-26,0 52,-26-25,-1 25,1-25,-1-1,1-26,-1 0,27-27,-26 0,26 1,26-54,1 27,26-53,0 27,26-27,0 0,1 0,26-27,-27 27,27-26,0-1,-27 27,-26-26,0 26,0 0,0 0,-27 0,-26 26,27 1</inkml:trace>
  <inkml:trace contextRef="#ctx0" brushRef="#br0" timeOffset="1088.0619">1614 10239,'0'-26,"-26"26,-1 0,27-27,-53 27,27 0,0 0,-27 0,0 0,0 0,-27 0,28 0,-28 0,27 27,0-27,0 0,27 0,-1 0,27 26,-26-26,26 27,0 26,0-27,0 27,26 27,-26-1,0 53,0-26,0 26,0 1,0 25,-26-25,26-1,0 0,-26-26,26 0,0 0,0-53,0 26,26-26,0-27,1 1,26-1,0-26,0 0,26-26,0 26,1 0,-1-27,-26 27,0 0,26-26,-26 52,-26-26</inkml:trace>
  <inkml:trace contextRef="#ctx0" brushRef="#br0" timeOffset="1866.1068">1508 13176,'0'0,"-26"0,0-26,-1 26,1 0,-27-27,0 27,0 0,-26 0,26 0,0 0,0 0,26 0,1 0,-1 27,1-27,26 26,0 27,0 27,-27-1,27 27,0 26,0 0,27 27,-27-27,0 1,0-1,0 0,0-26,0 0,0-27,26 1,-26-27,27 0,-27-1,26-52,27 27,0-1,0-26,26 0,1-26,-1 26,1-27,-1 27,0 0,27 0,-53 0,26 0,-52 0,26 0</inkml:trace>
  <inkml:trace contextRef="#ctx0" brushRef="#br0" timeOffset="5761.3296">1667 9763,'0'0,"0"0,0 0,0 0,27 0,-27 0,0 0,0 0,0 0,0 0,0 0,0 0,0 0,0 0,-27 0,27 0,-26 27,-1-27,1 0,-1 0,1 0,-27 0,0 0,0 0,-26 0,26 0,-26 0,-1 0,1 0,-1 26,1-26,26 27,-26-27,26 26,0 0,0 1,0-1,27-26,-1 27,1-1,-1 1,1-27,26 0,0 26,-27-26,27 27,0-1,0 1,0-27,0 52,0-25,0 26,0 0,0 26,0 1,0-1,0 0,0 27,0 0,0 26,0-26,0 26,0 1,0-1,0-26,0 26,0 0,0-26,27 26,-27-26,26 27,-26-28,0 1,0 27,27-28,-27 1,0 0,-27 0,27-27,-26 27,26 0,-27 0,27 0,-26-1,-1 1,27 0,-26 0,26 0,0 0,0-1,0 1,0 0,0 0,0 0,26 0,-26-1,27 1,-27 0,26-27,-26 27,27-26,-27 26,26-27,1-26,-27 26,26-26,-26 0,27 0,-1-27,1 1,-1-1,0 1,1-1,26-26,-27 27,27-27,0 0,0 0,0 26,26-26,1 0,-1 0,0 0,1 0,-1 0,1 0,-1 0,0 0,1 0,-27 0,0 0,-1 0,-25 27,-1-27,27 26,-53-26,27 27,-27-27,0 0,26 26,-26-26,-26 0,-1 0,1-26,-27-1,26 1,-52 26,26-27,-26-26,-1 53,-25-26,25-1,-26 1,-26-1,26 27,0 0,27-26,0 26,-27-27,26 1,28 0,-28-1,54-26,-27 0,0 0,26-26,1 0,-1-1,1-26,26-26,0 0,0 26,0-53,0 27,0 0,0-27,0 0,0 0,0 27,0-53,0 53,0-27,0 0,0 0,0 27,-26-27,26 27,0 0,0-1,-27 1,27 0,-26 26,26-26,0 26,0-26,0-1,0 27,0-26,0 0,26 0,-26-1,0 27,27 1,-1-28,-26 28,26-1,-26 0,0 26,0-25,0 25,0 1,0 0,0 26,0-27,0 27,0 0,0 53,0-53,27 27,-1 26,1 0,-1 0,27 0,0 0,0 26,26 1,1-1,26 1,-27-27,27 26,0 1,0-1,-1-26,1 27,0-1,-27-26,27 27,-26-27,-27 26,-1-26,1 0,-26 27,-1-27,1 0,-27 0,0 0,-27 0,1 0,-27 0,26 0,-52 0,0 0,-1 26,1-26,0 0,-27 26,0 1,0-27,0 26,0-26,1 27,25-1,-26 1,27-27,0 26,26 1,0-1,0 1,0-1,26 0,1 27,0 0,-1 0,1 27,-1-1,1 27,26 0,-27 26,1-26,26 53,-27-27,1 27,-1-1,-25 28,25-1,1 0,-1 0,-26-26,53 53,-26-27,-1 0,27 27,0-27,0 0,0 0,27 0,-27-26,26 26,1 1,-1-1,1-26,-1 26,1-26,-1-1,0 1,-26 0,27-27,-1 0,1-26,-27 0,26-27,1 1,-1-1,27-26,-26 0,52 0,-26-27,26-26,1 0,52 0,0 0,27-53,0 27,-1-27,28 27,-1-27,27 0,-27 26,0 1,-26-1,-1 1,1 26,-27 0,-26 26,-26-26,-1 27,-26-1,0 1,0-1,-27 1,1-54,-1 1,1-27</inkml:trace>
  <inkml:trace contextRef="#ctx0" brushRef="#br0" timeOffset="6707.3836">10875 9895,'0'-52,"0"52,0-27,-27 1,27 26,27 0,-27 0,26 0,1 0,52 26,0-26,27 27,53-27,-27 26,53 0,1 1,-28-1,54 1,-53-1,0 1,-1-1,-25 27,-28 0,1 0,-53 53,0-27,-26 53,-1 27,-26 26,0 27,0 26,0 27,0 26,0 0,27 0,-27 106,26-27,-26 1,26-1,-26-26,0-27,0 27,0 0,-26-132,0 26,-27-26,26-27,-26-26,0 0,0-27,0-26,1 0,-28-54,1 28,-27-54,0 1,0-1,0-26,-26-26,-27-1,54 80,-107-106,0 27,27-27,-80 0,265 53</inkml:trace>
  <inkml:trace contextRef="#ctx0" brushRef="#br0" timeOffset="7244.4144">13547 13282,'-26'27,"-1"-27,27 0,0 0,0 0,27-27,25 1,-25-1,26-26,0 27,0-27,0 0,-27 27,1-1,-1 1,0 26,1 0,-27 26,0 27,0 0,0 26,0 1,26 25,-26-25,0 26,0-27,0 0,0 1,133 52,-133-105,0-1,26 0,-26-26</inkml:trace>
  <inkml:trace contextRef="#ctx0" brushRef="#br0" timeOffset="7435.4253">13812 13917,'-27'27,"1"-27,26 26,-27 0,54-26,-107 0,107 27,26-27,-27 0,27 0,26-27,-26 27,27-26,52 0,-79-1</inkml:trace>
  <inkml:trace contextRef="#ctx0" brushRef="#br0" timeOffset="7883.451">15055 13361,'27'0,"-27"-26,0 0,-27-1,27 27,-26 0,-1 0,1 0,-1 0,1 27,-27 25,26-25,1 26,0-27,-1 27,1-53,-1-79,133 185,-80-80,1-26,26 0,0 0</inkml:trace>
  <inkml:trace contextRef="#ctx0" brushRef="#br0" timeOffset="8178.4678">15320 13600,'-106'26,"27"27,105-79,-26-1,26 27,-26-26</inkml:trace>
  <inkml:trace contextRef="#ctx0" brushRef="#br0" timeOffset="8599.4918">15690 13282,'0'-26,"-26"26,26 0,-27-27,1 27,-1 0,1 27,26-27,0 26,0 1,26 25,27-25,-26-1,-1 1,1-1,-1 27,1-53,-27 27,0-27,-27 0,27 26,-26-26,-1 0,27 0,-26 0,26 0,-27-26,27 26,0 0</inkml:trace>
  <inkml:trace contextRef="#ctx0" brushRef="#br0" timeOffset="8758.501">16087 13547,'0'0,"26"0,-26 0,0 0,0 0</inkml:trace>
  <inkml:trace contextRef="#ctx0" brushRef="#br0" timeOffset="9082.5195">15267 13917,'-27'0,"27"0,27 0,-1 0,27 0,0 0,0-26,26 26,-26 0,27 26,-1-26,-26 0,26 0,-26 27,0-1</inkml:trace>
</inkml:ink>
</file>

<file path=ppt/ink/ink1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3-09-03T20:30:45.940"/>
    </inkml:context>
    <inkml:brush xml:id="br0">
      <inkml:brushProperty name="width" value="0.05292" units="cm"/>
      <inkml:brushProperty name="height" value="0.05292" units="cm"/>
      <inkml:brushProperty name="color" value="#FF0000"/>
    </inkml:brush>
  </inkml:definitions>
  <inkml:trace contextRef="#ctx0" brushRef="#br0">22384 1058,'0'0,"-53"0,53 0,0 0,0 0,0 0,0 0,0 0,0 0,0 0,53 0,0-26,0-1,53-25,-27-1,27 0,0 0,0-27,26 27,0 1,-52-1,25 0,-25 26,-1-26,-26 27,-53 26,79-27,-79 27,0 0,27-52,-27 52,0 0</inkml:trace>
  <inkml:trace contextRef="#ctx0" brushRef="#br0" timeOffset="562.0318">22358 953,'0'0,"0"0,0 0,0 0,0 0,0 0,0 0,0 0,0 0,-80 26,80-26,-79 79,79-79,-53 53,53-53,-53 53,53-53,0 0,0 0,0 0,0 0,53 27,-53-27,106-27,-53 1,0 26,-27 0,53 0,-79 0,106 0,-106 0</inkml:trace>
  <inkml:trace contextRef="#ctx0" brushRef="#br0" timeOffset="1174.0671">23204 4048,'27'0,"-1"-26,1 26,-1-27,27 1,0-1,26 1,1-1,-27 1,52-1,-25 1,-1-27,27 27,-27-1,1 1,-1-1,-26 27,-26-26,25 26,-25-27,-1 1,-26 26,0 0</inkml:trace>
  <inkml:trace contextRef="#ctx0" brushRef="#br0" timeOffset="1732.099">23019 3836,'0'0,"0"0,0 27,0-1,-26 1,-1-1,1 27,-1-26,1 26,-27-27,26 27,1-27,26 1,0-27,26 26,27-26,0 27,0-27,27 0,-28 0,28 0,-1 0,-26 0,0 0,0 26,-27-26</inkml:trace>
  <inkml:trace contextRef="#ctx0" brushRef="#br0" timeOffset="34890.9955">19897 2170,'0'26,"-26"1,26-27,0 52,-27 1,27-26,-26 26,-1 26,27-26,-26 26,-1-26,1 27,-1-1,1-26,26 0,-27 26,1-26,0 0,26 0,-27 0,27-27,-26 1,26-1,0 1,0-1,0-26,0 0,0-26</inkml:trace>
  <inkml:trace contextRef="#ctx0" brushRef="#br0" timeOffset="35279.0178">20611 2249,'0'0,"0"0,0 0,0 0,0 0,0 0,0 26,-26 27,26-26,-27 26,1 26,0-26,-1 26,-26 1,27 26,-1-27,1-26,-1 26,1-26,26 0,-27-26,27-1,-26 0,26-26,0 0,0-26</inkml:trace>
  <inkml:trace contextRef="#ctx0" brushRef="#br0" timeOffset="42598.4365">17357 2223,'0'0,"26"0,-26 0,0 0,0 0,0 0,0 26,0 0,0 1,0-1,-26 27,26 0,-26 0,-1 26,1 1,-1-27,1 26,-1 1,1-1,26 0,-27-26,1 27,-1-1,1-26,26 0,-26 0,-1-27,27 27,-26-26,26-27,0 26,0-26,0 0,0 0,0 0,0-26</inkml:trace>
  <inkml:trace contextRef="#ctx0" brushRef="#br0" timeOffset="43596.4932">18786 2249,'26'-26,"-26"26,0 0,0 0,0 0,0 0,0 0,0 0,0 26,0-26,-26 26,26 27,-27 0,1 0,-27 27,26-1,1 0,-27 27,27-26,-27 25,0-25,0-1,26 27,-25-53,25 0,1 0,-1 0,1-27,-1 1,27-1,0-26,0 0,0 0,0 0,0 0,0 0,27-26</inkml:trace>
  <inkml:trace contextRef="#ctx0" brushRef="#br0" timeOffset="89282.1066">13521 9843,'0'0,"0"0,-27-27,27 27,0 0,0 0,-26 0,-1 0,1 0,-27 0,26 0,-26 0,1 0,-28 0,27 27,0-27,27 26,-27 0,26 1,27-1,-26 27,26 27,26-1,-26 27,0 0,0 26,0 0,0 27,0 26,0-26,0 26,0 0,0 1,27-1,-27-26,26-1,1 1,-1-27,1-26,-1-26,1-1,-1-26,27-27,0-26,0 0,0 0,0 0,26-26</inkml:trace>
  <inkml:trace contextRef="#ctx0" brushRef="#br0" timeOffset="90096.1532">23178 14473,'0'0,"-27"26,27-26,0 27,-26-27,26 26,0-26,0 27,0-27,0 26,26-26,1 26,-1-26,54 0,-27 0,52 0,28 0,-1 0,0-26,27 26,0 0,0-26,-27 26,0 0,-26 0,-53-27,0 54,0-27,-53 0,0 0,0 26</inkml:trace>
  <inkml:trace contextRef="#ctx0" brushRef="#br0" timeOffset="92750.305">16113 10319,'0'0,"-26"0,26 0,0 0,0 0,0 0,0 0,0 0,0 0,0 0,0 0,0 0,0 0,0 0,0 0,0 26,0 1,-26-27,26 26,-27 1,27 26,0-27,-26 0,26 27,-27 0,27 0,-26-26,-1 26,27-1,-26 1,-1 0,27-26,-26 26,-1-27,27 27,-26-26,0 25,-1 1,27-26,0 26,-26-27,-1 27,27 0,-26 0,26-27,-27 27,1-26,26 26,-27 0,1-27,26 27,-27 0,1-27,26 27,-27-26,27 26,-26-27,26 1,0 25,0-25,-26-1,26 27,0-26,0-1,-27 1,27-1,0 1,-26-1,26 1,0-1,-27 0,27 1,0-27,-26 26,26 1,0-1,0 1,-27-1,27 1,0-1,-26-26,26 27,0-1,0 0,0-26,-27 27,27-27,0 26,0 1,0-27,0 0,0 26,0-26,-26 0,26 0,26 0,-26 0,0 27,0-27,0 0</inkml:trace>
  <inkml:trace contextRef="#ctx0" brushRef="#br0" timeOffset="96724.5321">17516 10372,'-27'0,"1"26,-1-26,1 0,-1 0,27 27,-26-27,0 0,-1 26,1-26,-1 27,27-1,-26-26,-1 26,1 1,26-1,-27-26,1 27,-1-1,1 1,0-1,-27 1,26-1,1 1,-27 25,0-25,26-1,-26 27,1-26,25 26,-26-27,0 27,0-26,0 25,1-25,25-1,-26 27,27-26,-27-27,26 53,-26-27,27 1,-1-27,-25 26,-1 0,26 1,-26-27,0 26,27-26,-27 27,27-1,-1-26,-26 27,27-27,-27 26,26 1,1-27,-27 26,26 1,-25-1,25 1,1-27,-27 26,26 0,-26 1,27-27,-1 26,1 1,-27-1,27 1,-1-1,-26 1,27-1,-1 1,-26-1,27 0,-1 1,1-1,0 27,-1-26,1-1,-1 1,1-1,26 1,-27-1,1 1,26-1,-27 0,27 1,-26-1,26 1,0-1,0 1,-27 26,27-27,0 1,-26-1,26 0,0 1,-26-1,26-26,0 27,0-27,0 0,0 26,0-26,0 0,0 0,0 0,0 0,0 0,0 0,-27-26,27 26,0-27,-26 1,26 26,-27-27,1 1,26 0,-27-1,27 1,-26-1,-1 1,27-1,0 1,-26 26,26-27,0 1,-27 26,27 0,0 0,0 0,0 0,0 26,0 1,27-1,-27 1,0-1,0 27,26-26,-26 25,0-25,0-1,0 1,0-27,0 0,0 0,27 0,-1-27,1 1,-1-1,27 1,-26 0,25-1,1 1,0-1,0 1,-26-1,-1 27,1 0,-1 0,-26 0,0 0,26 0,-26 0</inkml:trace>
</inkml:ink>
</file>

<file path=ppt/ink/ink13.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3-09-03T20:35:27.986"/>
    </inkml:context>
    <inkml:brush xml:id="br0">
      <inkml:brushProperty name="width" value="0.05292" units="cm"/>
      <inkml:brushProperty name="height" value="0.05292" units="cm"/>
      <inkml:brushProperty name="color" value="#FF0000"/>
    </inkml:brush>
  </inkml:definitions>
  <inkml:trace contextRef="#ctx0" brushRef="#br0">11668 609,'0'-53,"0"53,0 0,27-53,-27 53,0 0,0 0,0 0,0 0,0 0,-53 53,53-53,0 105,-26-52,26 27,0-27,-27 0,27 26,0-26,-26-27,26-26,0 80,0-80,0 0,0 0,0 0</inkml:trace>
  <inkml:trace contextRef="#ctx0" brushRef="#br0" timeOffset="424.0242">12012 741,'0'0,"0"0,-52-27,52 27,0 0,-80 27,80-27,-53 53,53-53,-26 79,26-79,0 80,0-80,53 79,-53-79,79 26,-26-52,0 26,26-27,-26 1,-53 26,80-79,-80 79,26-80,-26 80,-26-79,26 79,-53-53,53 53,-80 0,80 0,0 0,0 0,0 0,0 0</inkml:trace>
  <inkml:trace contextRef="#ctx0" brushRef="#br0" timeOffset="724.0413">12383 714,'0'0,"53"27,-53-27,0 0,-27 79,27-79,-53 80,53-80,0 79,0-79,0 53,0-53,80 26,-1-26,1-26,-1-1,-26 1,26 0,-26-1,-53 27,53-79,-53 79,-26-53,26 53,-80-53,80 53,-106 0,106 0,-79 0,79 0,0 0,0 0</inkml:trace>
  <inkml:trace contextRef="#ctx0" brushRef="#br0" timeOffset="1016.0581">13044 847,'53'53,"-53"-53,0 53,0-53,0 52,0-52,0 0,27 53,-27-53,53 0,-53 0,79-53,-79 53,53-52,-53 52,53-80,-53 80,0-79,0 79,-27-53,27 53,-79-27,79 27,-53 0,53 0,0 0,0 0,0 0</inkml:trace>
  <inkml:trace contextRef="#ctx0" brushRef="#br0" timeOffset="1395.0798">13865 820,'0'0,"0"0,0 0,0 0,0 0,0 0,0 0,-80 27,80-27,-26 53,26-53,0 53,0-53,26 52,-26-52,53 27,-53-27,106 0,-106 0,106-53,-106 53,53-53,-53 53,0-79,0 79,-53-53,53 53,-80-27,80 27,-53-26,53 26,0 0,0 0,0 0,53 53</inkml:trace>
  <inkml:trace contextRef="#ctx0" brushRef="#br0" timeOffset="1671.0956">14314 820,'53'0,"-53"0,53 27,-53-27,0 0,-26 53,26-53,-53 53,53-53,0 0,-27 52,27-52,0 0,80 0,-80 0,106-26,-106 26,79-53,-79 53,53-53,-53 53,0-79,0 79,-27-80,27 80,-79-26,79 26,-53-53,53 53,0 0,0 0,0 0</inkml:trace>
  <inkml:trace contextRef="#ctx0" brushRef="#br0" timeOffset="1920.1098">14658 714,'53'80,"-53"-80,0 53,0-53,27 53,-27-53,0 0,0 0,79 53,-79-53,79-27,-79 27,53-53,-53 53,0 0,27-53,-27 53,-53-53,53 53,-80-53,80 53,-52 0,52 0,-53-26,53 26,0 0,0 0</inkml:trace>
  <inkml:trace contextRef="#ctx0" brushRef="#br0" timeOffset="2483.142">15505 767,'0'0,"0"0,-53-26,53 26,-79 0,79 0,-80 53,80-53,-106 26,106-26,-79 53,79-53,-26 53,26-53,0 0,79 27,-26-27,26 0,1-27,-27 1,26-1,0 1,-79 26,80-53,-80 53,0-53,0 53,-80-27,80 27,-106-26,106 26,-79 26,79-26,-53 0,53 0</inkml:trace>
  <inkml:trace contextRef="#ctx0" brushRef="#br0" timeOffset="3193.1825">15902 794,'-53'-53,"53"53,0 0,-79-27,79 27,0 0,-53 0,53 0,0 0,-53 53,53-53,0 53,0-53,26 53,-26-53,53 27,-53-27,106 0,-53 0,-53 0,79-27,-79 27,80-26,-80 26,0 0,0-53,0 53,-106-53,53 26,53 27,-106 0,106 0,-53-26,53 26</inkml:trace>
  <inkml:trace contextRef="#ctx0" brushRef="#br0" timeOffset="4086.2337">16299 609,'0'0,"0"-53,0 53,0 0,0 0,0 0,0 0,0 0,0 0,0 0,0 0,0 0,0 0,-27 53,27-53,0 105,0-52,0-26,0 26,0-53,0 79,0-79,0 0,0 53</inkml:trace>
  <inkml:trace contextRef="#ctx0" brushRef="#br0" timeOffset="13791.7888">16722 503,'0'0,"0"0,0 0,0 0,0 0,0 0,0 0,0 0,-26-53,26 53,52 0,-52 0,80-27,-80 27,79 0,-79 0,80-26,-80 26,53 0,-53 0,0 0,0 0,26 53,-26-53,0 53,0-53,-26 79,26-79,-27 79,27-79,-26 53,26-53,0 0,-27 53,27-53,0 0,0 0,0 0,0 0,0 0,0-53</inkml:trace>
  <inkml:trace contextRef="#ctx0" brushRef="#br0" timeOffset="15600.8923">16669 529,'27'-53,"-27"53,0 0,0 0,0 0,0 0,0 0,0 0,0 0,0 0,0 0,0 0,0 0,0 0,0 0,0 53,0-53,0 0,26 53,-26-53,26 53,-26-53,53 79,-53-79,27 53,-27-53,0 0,53 53,-53-53,0 0,0 0,26 53,-26-53,0 0,0 0,0 0,0 0,0 0,0 0,0 0,0 0,0 0,0 0,0 0,0 0,0 0,0 0,0 0,0 0,0 0,0 0,0 0,0 0,0 0,0 0,0 0,0 0,0 0,0 0,0 0,27-79,-27 79,0-53,0 53,26-53,-26 53,27-79,-27 79,0-53,0 53,0 0,0 0,0 0,0 0,0 0,0 0,0 0,0 0,0 0,0 0,0 0,0 0,0 0,0 0,-53 53,53-53,0 0,-27 52,27-52,0 0,-53 53,53-53,0 0,0 0,0 0,0 0,0 0,0 0,0 0,27-79,-27 79,26-26,-26 26,0 0,0-53,0 53,0 0,0 0,0 0,-53 53,53-53,0 0,-53 52,53-52,0 0,0 0,0 0,0 0,0 0,80-52,-80 52,26-27,-26 27,0 0,53-53,-53 53,0 0,0 0,0 0,-53 0,53 0,-53 80,53-80,-26 26,26-26,0 0,0 0,0 0,0 0,53 0,-53 0,0 0,79-53,-79 53,0 0,27-53,-27 53,0 0,0 0,0 0,-53 0,53 0,-80 80,80-80,-53 52,53-52,-26 53,26-53,0 0,0 0,0 0,0 0,0 0,53-53,-53 53,26-52,-26 52,27-53,-27 53,0 0,0 0,0 0,-53-27,53 27,0 0,-53 27,53-27,0 0,0 0,0 0,0 0,0 0,26-27,-26 27,53-53,-53 53,0 0,0 0,0 0,0 0,0 0,-79 0,79 0,0 0,-79 53,79-53,0 0,0 0,0 0,0 0,0 0,79-79,-79 79,0 0,0 0,26-27,-26 27,0 0,0 0,0 0,0 0,-79 27,79-27,0 0,0 0,0 0,0 0</inkml:trace>
  <inkml:trace contextRef="#ctx0" brushRef="#br0" timeOffset="16503.944">16907 1138,'0'0,"0"0,0 0,0 0,0 0,0 0,0-27,0 27,0 0,0 0,0 0,-53 0,53 0,0 0,-26 27,26-27,0 0,0 0,79 79,-79-79,53-26,-53 26,53 0,-53 0,0 0,79-53,-79 53,0 0,-26-53,26 53,0 0,-79-27,79 27,-80 0,80 0,-79 53,79-53,-53 53,53-53,0 53,0-53,0 0,53 53,-53-53,79 26,-79-26,53-26,-53 26,0 0,53-26,-53 26,27-53,-27 53,0 0,-53-53,53 53,0 0,0 0,-53 0,53 0,0 0,0 53,0-53,0 0,53 53,-53-53,0 0,53-27,-53 27,0 0,0 0,0-53,0 53,-53-26,53 26,-80 0,80 0,-53 26,53-26,0 0,0 0,-26 53,26-53,0 0</inkml:trace>
  <inkml:trace contextRef="#ctx0" brushRef="#br0" timeOffset="41836.3929">16960 714,'0'0,"27"-53,-27 53,-27-52,27 52,-26-53,26 53,0 0,-27-80,27 80,0 0,0-53,0 53,0 0,0 0,0 0,-79-26,79 26,-80 26,80-26,-79 80,79-80,-79 26,79-26,-53 27,53-27,0 0,26-53,-26 53,80-80,-80 80,79-79,-79 79,53-79,-53 79,0 0,0 0,-53 79,53-79,-53 79,0-26,53-53,-53 80,53-80,0 0,53 53,0-80,0 1,26 26,-26-27,0 27,-53 0,0 0,0 0,0 53,-53-26,-26 25,26 1,0-26,0 26,53-53,0 0,0 0,0 0,80-27,-1 1,0-1,1 27,-27-26,-53 26,79 26,-79-26,-79 53,26-26,-27 26,1-27,0 1,26-1,53-26,0 0,0 0,0 0,105-53,-25 0,-1 27,1 26,-1-27,-79 27,0 0,26 53,-78 0,-28 0,1 0,-1 26,1-52,26 26,53-53,0 0,0 0,79 0,1-27,-1 1,1-1,-1 1,-26-1,-53 27,53 0,-53 0,0 0,-53 80,53-80,-106 53,106-53,-79 26,79-26,0 0,0 0,0 0,0 0,0 0,79-26</inkml:trace>
  <inkml:trace contextRef="#ctx0" brushRef="#br0" timeOffset="42436.4272">10425 2170,'0'0,"0"0,-27-27,27 27,27 0,-1 27,-26-1,27 1,-1 25,27 1,0-26,-26 26,26 0,-1-27,-25 27,-1-27,1 1,-27-27,26 0,1 0,-27-27,0 1,0 0</inkml:trace>
  <inkml:trace contextRef="#ctx0" brushRef="#br0" timeOffset="42647.4393">10822 2090,'-27'-26,"27"52,-26-26,-1 27,-25 26,25-27,-26 27,27 26,-27-26,26 0,1 0,-1 26,1-52,26 26,0-27,0-26,0 0,26-26</inkml:trace>
  <inkml:trace contextRef="#ctx0" brushRef="#br0" timeOffset="43501.4881">14685 1852,'0'0,"0"0,0-26,0 26,0 0,0 26,0 1,0-1,0 0,0 27,26 0,-26 0,0 0,0 0,27 0,-27 0,0-27,26 27,-26-53,0 27,27-1,-27-26,0 0,0-26,0-1,0 1</inkml:trace>
  <inkml:trace contextRef="#ctx0" brushRef="#br0" timeOffset="43849.508">14976 1958,'0'0,"-27"26,1 1,26-1,-27 1,27 52,-26-52,26 26,0 26,26-53,1 27,26 0,-27-26,27-1,0-26,0 0,0-26,0-27,0 26,-27-26,1 27,-27-53,0 26,-53 26,26-26,-26 0,0 27,1-27,-28 53,27-27,27 27,-1 0,27 0,0 0,0-26</inkml:trace>
  <inkml:trace contextRef="#ctx0" brushRef="#br0" timeOffset="44404.5398">15770 1826,'26'-27,"-26"27,0-26,0 26,0-27,0 27,0-26,-26-1,26 27,-27-26,27 26,-53 0,27 26,-1 1,1-1,-1 1,1-1,26 1,0-1,26 1,1-1,26-26,0 0,-27 0,27-26,0-1,0 1,-27-1,1 1,-1-27,1 26,-27 1,0 26,0-27,0 27,0 0,0 27,0-1,0 27,0 0,-27 0,27 0,0 0,0 26,27-52,-27 26,0-27,0 27,0-26,0-27,26 26,-26-26,27 0,-27-26,0 26</inkml:trace>
  <inkml:trace contextRef="#ctx0" brushRef="#br0" timeOffset="51804.9629">10451 3069,'0'27,"0"-1,27-26,-1 0,1 27,26-27,26 0,0 0,27 0,0 0,26-27,54 27,-1-26,53-1,0 1,53-1,27 1,26-1,0 1,52-1,1 1,53 0,-27 26,27-27,-26 1,-1 26,0-27,-26 27,-27-26,-52 26,-27 0,-26-27,-27 27,-53 0,-26-26,-27 26,-79 0,26-27,-52 27,-1 0,-26 0,0 0,0 0,-26 0,-1 0,1-26,-27 26,26-27,-25 1</inkml:trace>
  <inkml:trace contextRef="#ctx0" brushRef="#br0" timeOffset="52987.0306">17066 3281,'0'0,"0"-27,26 1,-26 26,0 0,0-27,0 27,0 0,0 0,0 27,0-27,0 53,0 0,0 0,0 26,0 0,0 1,0-27,27 26,-27 0,0-26,0 0,0-26,26-1,-26 1,0-27,0 0,0 0,0-27,0 1,27-1</inkml:trace>
  <inkml:trace contextRef="#ctx0" brushRef="#br0" timeOffset="53357.0518">17463 3466,'0'-53,"0"27,0-1,-27 1,27-1,-53 27,27 0,-27 53,0-26,0 26,27 0,-1 26,27-26,0 0,0 0,27 0,26-27,0-26,26 0,-26 0,26-26,1-1,-27-26,0 0,-27 0,0-26,-26 26,-26-26,0 26,-1 0,-26 26,27 1,-27 26,0-27,26 27,1 0</inkml:trace>
  <inkml:trace contextRef="#ctx0" brushRef="#br0" timeOffset="53664.0692">17992 3069,'0'0,"0"0,0 0,0 0,0 27,0-1,0-26,0 27,0 25,0-25,0-1,0 1,0-1,26 27,-52-53,52 27,-26-27,0 0,0 0</inkml:trace>
  <inkml:trace contextRef="#ctx0" brushRef="#br0" timeOffset="54234.102">18336 3069,'0'0,"-26"-26,-1 26,1 26,-1-26,27 0,-26 27,-1-27,27 26,0 1,27-1,-27 0,26 1,1 26,-1-27,1 27,-1-26,-26-1,0 1,0-1,0 1,-26-27,-1 26,1-52,-1 26,1 0,-1-27,27 27,0-26,0-1,0 1,27-1,-1 1,1-27,-1 53,1-53,-1 53,0-53,1 27,-1-1,-26 27,0-26,27 26,-54-27,27 1,27 26</inkml:trace>
</inkml:ink>
</file>

<file path=ppt/ink/ink14.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540.15503" units="1/in"/>
          <inkml:channelProperty channel="Y" name="resolution" value="2540.24243" units="1/in"/>
          <inkml:channelProperty channel="F" name="resolution" value="6.33226E-7" units="1/dev"/>
        </inkml:channelProperties>
      </inkml:inkSource>
      <inkml:timestamp xml:id="ts0" timeString="2010-08-31T21:18:26.457"/>
    </inkml:context>
    <inkml:brush xml:id="br0">
      <inkml:brushProperty name="width" value="0.05292" units="cm"/>
      <inkml:brushProperty name="height" value="0.05292" units="cm"/>
      <inkml:brushProperty name="color" value="#C0504D"/>
      <inkml:brushProperty name="fitToCurve" value="1"/>
    </inkml:brush>
  </inkml:definitions>
  <inkml:trace contextRef="#ctx0" brushRef="#br0">-199 0 73,'-25'85'37,"25"-85"-1,0 0-1,0 0-39,0 0-12,0 0-19,0 0 0,0 0-2,27-69 1</inkml:trace>
</inkml:ink>
</file>

<file path=ppt/ink/ink15.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540.15503" units="1/in"/>
          <inkml:channelProperty channel="Y" name="resolution" value="2540.24243" units="1/in"/>
          <inkml:channelProperty channel="F" name="resolution" value="6.33226E-7" units="1/dev"/>
        </inkml:channelProperties>
      </inkml:inkSource>
      <inkml:timestamp xml:id="ts0" timeString="2010-08-31T21:21:02.043"/>
    </inkml:context>
    <inkml:brush xml:id="br0">
      <inkml:brushProperty name="width" value="0.05292" units="cm"/>
      <inkml:brushProperty name="height" value="0.05292" units="cm"/>
      <inkml:brushProperty name="color" value="#C0504D"/>
      <inkml:brushProperty name="fitToCurve" value="1"/>
    </inkml:brush>
  </inkml:definitions>
  <inkml:trace contextRef="#ctx0" brushRef="#br0">-4 17 50,'-5'-21'27,"5"21"-11,0 0-16,0 0-25,19 1-5,-19-1-2</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4-09-02T17:27:31.513"/>
    </inkml:context>
    <inkml:brush xml:id="br0">
      <inkml:brushProperty name="width" value="0.05292" units="cm"/>
      <inkml:brushProperty name="height" value="0.05292" units="cm"/>
      <inkml:brushProperty name="color" value="#FF0000"/>
    </inkml:brush>
  </inkml:definitions>
  <inkml:trace contextRef="#ctx0" brushRef="#br0">2257 4341,'0'0,"0"0,0 0,0 0,0 0,0 0,0 0,0 25,0-25,0 24,0-24,0 25,0 0,0-25,25 0,0-25,0 0,24-49,1 0,-1-1,26-24,-26-25,26 50,-25-26,24 51,-24-26,-1 26,-24 24,25 0,-26 25,-24-25,0 25,0-25</inkml:trace>
  <inkml:trace contextRef="#ctx0" brushRef="#br0" timeOffset="548.0313">1935 5333,'0'0,"0"0,0-25,0 25,0 0,0 0,0 25,0 0,0 0,0-1,0-24,0 25,25 0,-1-25,-24-25,50 25,-25-25,0-24,24-1,-24 25,25-24,-26 24,1 0,0 0,25 1,-50 24,24 0,1 0,-25 0,25 0</inkml:trace>
  <inkml:trace contextRef="#ctx0" brushRef="#br0" timeOffset="7134.4081">19943 6796,'0'0,"0"-24,0 24,0 0,0 0,0 0,0 0,0 0,0 0,0 0,0 24,0-24,25 25,-25-25,0 25,0-25,0 25,0-25,0 25,25-25,-25 0,0 25,24-25,-24 24,0-24,25 25,0-25,-25 0,25 25,0-25,-1 0,1-25,0 25,0-25,24 1,-24-26,25 50,-1-50,26 1,-26-1,26 0,-26 1,26-1,-1 1,1 24,-1-25,-24 1,-1-1,26 25,-50 0,24 1,-24 24,25-25,-50 25,24-25,-24 25,0 0,0 0,0 0,0 0,0 0,0 0,0 0,0 0,0 0,0 0,0 0,0 0,0 0,0 0,0 0,0 0,0 0,0 0,0-25,0 25,0 0,-24 0,24 0</inkml:trace>
  <inkml:trace contextRef="#ctx0" brushRef="#br0" timeOffset="7767.4442">20389 6077,'0'0,"0"0,0 0,0 0,0 0,0 0,0 25,0-25,0 25,25 24,-25-24,25 25,0-1,0 1,24 24,-24 1,25-26,-26 1,26 24,0-49,-25 25,24-1,-24 1,0-25,0 0,-1 0,-24-1,25 1,-25 0,0 0,0-25,0 0,0 25,0-25,0 0,0-25</inkml:trace>
  <inkml:trace contextRef="#ctx0" brushRef="#br0" timeOffset="12909.7384">11385 9451,'0'0,"0"0,0 0,0 0,0 0,0 0,0 24,25-24,-25 0,0 25,25 0,-25-25,0 25,25 0,-25-1,25 1,-25 0,0-25,24 25,-24-25,25 25,-25-25,0 24,25-24,0 0,-25 0,0 0,25 0,-1 0,1 0,0-24,0-1,0 0,24 25,1-25,-1-24,1 24,0-25,24 25,-24 1,-1-1,1 25,0-25,-1 0,1 25,-25 0,-1 0,1 0,0 0,-25 0,0 0,0 0,25 0,-25 0,0 0,0 0,0 0,0 0,0 0,0 0,0 0,0 0,0 0,0 0,0 0,0 0,25 0,-25-25,0 25,0-24,0 24,0 0</inkml:trace>
  <inkml:trace contextRef="#ctx0" brushRef="#br0" timeOffset="24406.396">14089 11212,'0'0,"0"0,0 0,0 0,0 0,0 0,0 0,0 0,0 0,0 0,0 0,0 0,0 0,0 0,0 0,0 0,0 0,0 0,0 0,0 0,0 0,0 0,0 0,0 0,0 0,25 25,-25-25,0 0,0 0,0 0,0 0,0 0,0 0,0 0,0 0,0 0,0 0,0 0,0 24,0-24,0 0,0 0,0 0,25 25,-25-25,0 25,0 0,0-25,0 25,0-1,24 1,-24-25,0 25,0-25,0 25,0-25,0 25,0-25,25 24,-25-24,0 0,0 0,0 0,0 0,0 0,0 0,0 0,0 0,0 0,0 0,0 25,0-25,0 0,0 0,0 0,0 0,0 0,0 25,0-25,0 0,0 0,25 25,-25-25,0 0,0 0,0 0,0 0,0 0,0 0,0 0,0 0,0 0,0 0,0 0,0 0,0 0,0 0,0 0,0 0,0 0,0 0,0 0,0 0,0 0,0 0,0 0,0 0,0 0,0 0,0 0,0 0,0 0,0 0,0 0,0 0,0 0,0 0,0 0,0 0,0 0,0 0,0 0,0 0,0 0,0 0,0 25,0-25,0 0,0 0,0 0,0 0,0 0,0 0,0 0,0 0,0 0,0 0,0 0,0 0,0 0,0 0,0 0,0 0,0 0,0 0,0 0,0 0,0 0,0 0,0 0,0 0,0 0,0 0,0 0,0 0,0 0,0 0,0 0,0 0,0 0,0 0,0 0,0 0,0 0,0 0,0 0,0 0,0 0,0 0,0 0,0 0,0 0,0 0,0 0,0 0,0 0,0 0,0 0,0 0,0 0,0 0,0 0,0 0,0 0,0-25,0 25,25 0,-25 0,25-25,-25 25,24 0,-24-25,25 25,-25 0,0-25,25 25,-25 0,25-24,-25 24,25-25,-25 25,25-25,-1 25,1-25,0 0,25 1,-26-1,1 0,25 0,-25 25,24-25,-24 1,0-1,24 0,-24 0,0 0,0 0,24 25,-24-24,0-1,0 0,24 0,-24 0,0 25,0-24,0 24,-1 0,1-25,0 25,-25 0,25-25,-25 25,25 0,-25 0,0 0,0 0,24 0,-24 0,0 0,0 0,0-25,0 25,25 0,-25 0,0 0,0 0,0 0,0 0,0 0,0 0,0 0,0 0,0 0,0 0,0 0,0 0,0 0,0 0,0 0,0 0,0 0,25 0,-25 0,0 0,0 0,0 0,0 0,0 0,0 0,0-25</inkml:trace>
  <inkml:trace contextRef="#ctx0" brushRef="#br0" timeOffset="27163.5537">14511 10864,'0'0,"0"0,0 0,0 0,0 0,0-24,0 24,0 0,0-25,0 25,0-25,0 25,-25-25,25 25,0 0,0 0,0 0,0 0,0 0,0 0,25 25,0 0,-1-25,1 49,0 1,0 0,0-1,24 1,1-1,-25-24,-1 0,1 0,0 0,0 0,0-1,-25 1,24-25,-24 0,0 0,25 0,-25 0,0 0,0 0,0 0,0 0,0 0,0 0,0 0,0 0,0 0,0 0,0 0,0 0,0 0,0 0,0 0,0 0,0 0,25-25,-25 25</inkml:trace>
  <inkml:trace contextRef="#ctx0" brushRef="#br0" timeOffset="31775.8175">9252 14883,'-25'-25,"25"25,0 0,0 0,0 0,0 0,0 0,0 0,0 0,25-25,-25 25,25 0,0 0,24 0,-24 0,25 0,-25 0,24 0,26 0,-26 0,1 25,24-25,-24 0,24 0,1 0,-1 0,1 0,-1 0,25-25,0 25,-24-25,49 1,-25-1,-25 0,50 25,-24-25,-1 0,0 1,25 24,-25-25,25 25,-24 0,24-25,-25 25,25 0,-25 0,0-25,25 25,-24 0,-1 0,25 0,-25 0,0 0,0 25,1-25,-1 0,0 0,0 25,1-25,-1 0,0 0,0 25,0-25,1 0,-26 0,25 24,-24-24,24 0,-25 25,1-25,-1 0,1 0</inkml:trace>
  <inkml:trace contextRef="#ctx0" brushRef="#br0" timeOffset="32408.8537">20389 14064,'0'0,"25"0,-25 25,0-25,0 50,25-1,-25 1,25 24,0 1,-25 24,24-25,1 1,-25-1,0-49,25 25,-25-1,25-49,-25 0</inkml:trace>
  <inkml:trace contextRef="#ctx0" brushRef="#br0" timeOffset="32671.8687">20836 13767,'0'0,"0"24,0 26,0 0,0 24,-25 25,25 25,-25 25,1 0,-1 25,0-26,-25 26,25-25,1 0,-1-25,25 0,-25-50,0 25,25-49,0-50</inkml:trace>
  <inkml:trace contextRef="#ctx0" brushRef="#br0" timeOffset="33099.8932">20762 14908,'0'74,"-25"0,25 1,-25-1,25 1,0-1,25-24,-25-1,25-24,-1-25,1-25,-25-24,25 24,-25-50,0 1,0 0,0-1,0 1,25 24,-25 25,25 1,-1 24,1 24,0 26,0 0,0-26,24 26,-24 0,25-26,-26 1,26-25,-25-25,0-24,-1-1,1 1,0-26,-25 1,0-1,0 26,0-1,0 1</inkml:trace>
  <inkml:trace contextRef="#ctx0" brushRef="#br0" timeOffset="33655.9249">21704 14908,'0'24,"0"1,0 0,0 0,0 0,0-1,0-24,25 25,0-50,0 25,-1-24,1-26,0 25,0-24,0 24,-1 25,1-25,0 25,0 25,0-25,24 25,-24-1,0 1,0 0,-1-25,1 0,25-25,-50 0,25 1,-1-1,-24-25,0 1,0 24,25 0,-25 0,0 25,25 0,-25 25,25-25,-25 50,25-1,-1 1,1-1,0 1,-25 0,25-1,-25 1,25-25</inkml:trace>
  <inkml:trace contextRef="#ctx0" brushRef="#br0" timeOffset="33797.933">22547 14337,'0'-25,"0"25,-24 0,24 25,0 0</inkml:trace>
  <inkml:trace contextRef="#ctx0" brushRef="#br0" timeOffset="34098.9503">22597 14908,'0'0,"0"24,0-48,0 24,0 0,0 0,25 0,-25 24,25 1,-1 0,26 0,-25 0,0-1,0-24,-1 0,1 0,-25-24,25-1,0-25,-25 1,0-1,0-24,0 24,0-24,0 24,0 25,25-24,-25-1</inkml:trace>
  <inkml:trace contextRef="#ctx0" brushRef="#br0" timeOffset="34377.9663">23341 13667,'0'0,"25"25,-25 0,25 25,-25-26,-25 26,50 24,-50-24,25 0,0-1</inkml:trace>
  <inkml:trace contextRef="#ctx0" brushRef="#br0" timeOffset="34852.9932">19670 13667,'-25'-24,"1"24,24 0,-25 24,0 1,25 0,0 25,0-1,0 26,0-26,0 50,0-49,25 24,-25-24,0 0</inkml:trace>
  <inkml:trace contextRef="#ctx0" brushRef="#br0" timeOffset="51806.9632">8161 2902,'0'0,"0"-25,0 25,0-24,0 24,-25 24,25 1,0 50,-25-26,0 26,1 24,-26 25,25-25,0 0,0 0,-24 1,24-26,0 1,0-26,25-24,-24 0,24 0,-25-25,0 0,25 0,0-25,-25 0,0 0,25-24,0 24,-24-25,24 25,-25 1,25-1,0 25,0 25,-25-1,25 26,0 24,0-24,0 49,0-49,25 24,0-49,-1 0,26-50,0-25,-26 1,26-26,0 1,-1-25,1 0,0 24,-1 1,-24 24</inkml:trace>
  <inkml:trace contextRef="#ctx0" brushRef="#br0" timeOffset="52525.0043">8905 3795,'25'-25,"-25"25,0 0,0-24,0 24,0 0,0 0,0 0,0 0,0 0,-25 49,25 1,-50 24,25 1,1-1,-26 50,0-25,1 0,-1 25,25-24,-24-26,-1-24,25-1,1 1,-1-25,25 0,-25-25,25-25,-25 25,25-25</inkml:trace>
  <inkml:trace contextRef="#ctx0" brushRef="#br0" timeOffset="52802.0199">8310 4738,'0'0,"0"-25,0 25,0 0,0 0,0 25,0-1,-25 26,0 0,25-1,-25 1,25 0,-25-1,25-49,0 0,25 0,0 0,25-25,-1-24,-24-1,49 1,-24-1,0 0,24 25,-24-24</inkml:trace>
  <inkml:trace contextRef="#ctx0" brushRef="#br0" timeOffset="65707.7583">6226 5581,'-25'0,"0"0,25 0,0 0,0-25,0 25,0 0,0 0,0 0,0 0,0 0,25 0,0 0,0 0,24 0,1 0,24 0,26-25,-1 25,25-24,0-26,0 25,25 0,-25 1,25-1,-25 0,0 0,0 25,-25-25,0 25,-24-24,-1 24,-24 0,-1 0,-24 0,0 0,0 0,-25 0,0 0,24 0,-24 0,25 0,0 0,-25 0,25 0,0-25,24 25</inkml:trace>
  <inkml:trace contextRef="#ctx0" brushRef="#br0" timeOffset="66193.7861">9376 5432,'0'25,"25"0,-25 24,0-24,0 0,25 25,-25-26,0 1,0 0,0-25,0 0,0 0,0-25,0 0,0-24,-25-1,25 25,25-49,-25 24,0 26,25-26,-1 25,1-24,0 24,25 25,-26-25,1 0,25 0,-25 1,24-1,-24 0</inkml:trace>
  <inkml:trace contextRef="#ctx0" brushRef="#br0" timeOffset="66474.8021">9922 5085,'0'25,"0"24,-50 1,25 0,1 24,-1 0,0 1,0-1,0 1,1-1,48-49,-24 24,25-24,0 0,25-25,-26-25,1 0,0-24,0 24,0-25,-25 1,0-1,-25 1,25 24,-25-25,0 25,-24 25,49 0,-25 0,25 0,0 0</inkml:trace>
  <inkml:trace contextRef="#ctx0" brushRef="#br0" timeOffset="66753.8181">10195 5259,'25'0,"-25"0,0 0,-25 24,25 1,-25 0,-25 0,26 24,-1-24,0 25,0 24,0-49,25 25,0-1,25-24,0 25,-25-26,50-24,-26 25,1-25,0-25,25 1,-50-1,49 0,-24 0,0-24</inkml:trace>
  <inkml:trace contextRef="#ctx0" brushRef="#br0" timeOffset="67009.8327">10492 4961,'0'25,"0"0,0 24,0 1,0-1,0 26,0-1,0 1,0-26,0 26,0-26,0-24,0 25,0-26,0-24,0 0,25-24</inkml:trace>
  <inkml:trace contextRef="#ctx0" brushRef="#br0" timeOffset="67228.8453">10691 5333,'0'0,"0"0,0 25,-25 0,25-1,-50 1,26 25,-1-1,25-24,-25 25,50-25,-25-1,25 26,-1-50,26 25,-25-25,24 0,-24 0,0 0,0-25,0 25</inkml:trace>
  <inkml:trace contextRef="#ctx0" brushRef="#br0" timeOffset="67606.8667">9128 4887,'0'24,"25"26,-25 0,25-1,-25-24,0 0,25 24,-1-24,-24-25</inkml:trace>
  <inkml:trace contextRef="#ctx0" brushRef="#br0" timeOffset="67942.8861">10864 4663,'25'0,"0"25,-25 0,0 24,25 1,-25 0,0-1,0 26,0-26,0 1,0-25</inkml:trace>
  <inkml:trace contextRef="#ctx0" brushRef="#br0" timeOffset="115050.5805">6524 16867,'0'0,"0"0,0 0,0 0,0 0,0 0,0 0,0 0,0 0,0 0,0 0,0 0,24 0,-24 0,25 0,25 0,-25 0,49 25,-24 0,-1-25,26 25,-1-25,1 0,-1 0,0 0,1-25,-26 0,1 0,0 25,-1-25,-24 1,0-1,0 25,-1 0,-24 0,25 25,0-25,-25 24,0-24,0 0,0 25,0-50,25 25,-25-24,0-1,0-25,0 25,-25 1,25-26,0 25,-50 0,26 1,-1 24,0 0,0 0,0 24,1-24,24 25,0 0,24-25,26 25,-25-25,24 0,26 25,-50-25,24 0,-24 24,0 26,-25-25,0 24,0-24,-25 25,0-1,25 1,-25-25</inkml:trace>
  <inkml:trace contextRef="#ctx0" brushRef="#br0" timeOffset="120155.8725">8359 16446,'0'0,"0"-25,0 25,0-25,0 25,-25-25,25 0,0 0,0 25,25-24,-25-1,0 0,25 0,-25 25,25-25,0 1,-1 24,1-25,0 25,0 0,0 0,-1 25,1-1,0 1,0 0,24 49,-24-24,-25 25,25-1,0 0,-25 1,0-26,-25 26,0-26,0 1,-24 0,24-26,-25 1,1 0,24-25,-25 0,1 0,24-25,0 0,0 1,1-1,24 0,0 0,0 0,49 25,-24 0,0 0,24 0,1 25,0-25,-1 25,1 0,-1 0,1-25,-25 24,24 1,-24-25,-25 25,25-25,-25 0,0 0,25 0,-25 0,0 0,0 0,0 0,0 0,0 0,0 0,0 0,0 0,0 0,0 0,0 0,0 0,0 0,0 0,0 0,0 0,0 0,0 0,0 0,0 0,0 0,0 0,0 0,0 0,0 0,0 0,0 0,0 0,0 0,0 0,0 0,0 0,0 0,0 0,0 25,0-25,0 0,0 0,0 0,-25 0,25 0,0 25,0-25,-25 24,25-24,0 0,0 0,0 0</inkml:trace>
  <inkml:trace contextRef="#ctx0" brushRef="#br0" timeOffset="121752.9637">2406 6499,'0'0,"0"0,0 0,0 0,0 0,0 0,-25 0,25 0,-25 0,1 25,-1-25,-25 0,1 0,-1 0,-24 0,24 0,-24 24,-1-24,1 25,24-25,-24 25,-1-25,26 0,-1 0,0 25,1-25,24 0,0 0,0 0,25 25,-24-25,-1 24,25 1,0 25,-25 24,25-24,-25 49,25 0,-25 1,25 24,-24 0,24-25,-25 50,0-25,25-25,-25 0,25 25,-25-25,25 1,-24-26,24 0,0 1,-25-1,25-24,-25-1,25 1,0-50,-25 99,25-99,-25 50,25-50,0 74,0-74,-24 50,24-50,0 0,0 0,0 0,0 50,0-50,0 0,0 0,0 0,0 0,0 0,0 0,0 0,0 0,49-25,-49 25,50 0,-1 0,-24-25,25 25,-1-25,1 25,0 0,-1 0,1 0,-1-25,26 25,-26 0,1 0,25-25,-26 25,1 0,-1 0,26 0,-26 0,-24 0,25 0,-25 0,24 25,-49-25,25 0,0 0,0 0,-25 0,0 0,24 0,1-25,-25 1</inkml:trace>
  <inkml:trace contextRef="#ctx0" brushRef="#br0" timeOffset="123569.0677">2133 9500,'0'0,"-25"25,25-25,0 0,0 0,0 0,0 0,-24-25,24 25,-25 0,0 0,0 0,0 0,-24 0,-1 0,1 25,-26-25,26 0,-26 25,25-25,1 25,-26-25,26 0,-1 0,25 24,25-24,-74 0,74 0,-50-24,50 24,-49 0,49 0,0 0,0 0,-50 49,50-49,0 50,0-1,25 26,-25-26,25 51,-25-26,0 50,0-25,0 25,0 0,0 25,0 0,-25 25,0-26,25 26,-25-25,25 25,-24-1,24-24,-25 0,25 0,0 0,-25-1,25-24,0 0,0 25,0-50,0 25,0-24,0 24,0-25,0 0,0 0,0 1,0-26,0 0,0 1,25-1,-25-24,0 24,25-24,-25-1,0 1,0-50,24 75,-24-75,25 74,-25-74,25 74,-25-74,0 50,0-50,25 50,-25-50,0 0,0 74,0-74,0 0,25 50,-25-50,0 24,0 1,24-25,-24 25,0-25,0 25,0-25,0 0,25 25,-25-25,0 24,0-24,0 25,25-25,-25 0,25 25,-25-25,25 0,-1 25,1-25,0 0,25-25,-1 25,1 0,-1-25,26 0,-1 25,1-24,-26 24,26 0,-1-25,1 25,-26 0,1 0,-1 0,-24 0,25-25,-25 25,-25 0,0 0,0 0,0 0,0 25,0-25,0 0,0 0,0 0</inkml:trace>
  <inkml:trace contextRef="#ctx0" brushRef="#br0" timeOffset="127920.3166">8979 16942,'0'0,"-25"-25,25 0,0 25,0 0,0 0,0 0,0 0,0 0,0 0,0 0,0 0,0 0,25 25,-25-25,25 25,-25 24,-25 1,25-25,-25 49,1-24,-26-1,25 1,0-1,1-24</inkml:trace>
  <inkml:trace contextRef="#ctx0" brushRef="#br0" timeOffset="128331.3401">9674 16371,'0'25,"-25"0,25-25,0 49,-25-24,25 25,0-25,25-1,-25 1,25 0,0 0,-1-25,26-25,0 25,-1-25,-24-24</inkml:trace>
  <inkml:trace contextRef="#ctx0" brushRef="#br0" timeOffset="128571.3539">10021 16197,'-25'75,"25"24,0-24,-25 24,1-25,24 25,-25 1,25-1,-25-25,25 1,0-1,0-24,0-26,0-24</inkml:trace>
  <inkml:trace contextRef="#ctx0" brushRef="#br0" timeOffset="131371.514">4291 11137,'0'0,"0"0,0 0,0 0,0 0,-25 0,25 0,-24 0,-1 0,-25-25,25 25,1 0,-26-24,25 24,0 0,1 0,-1 0,0 0,25 24,0 1,0 0,0 25,0-1,0 26,-25 24,25 0,0 25,-25 0,25 0,0-25,-24 25,24-24,-25-1,25 0,0-24,0-1,-25 0,25 1,0-26,0 1,0-25,0 24,0-24,0-25,0 25,25 0,-25-25,0 0,25 0,-1 0,1 0,0 0,25 25,-26-25,26 0,-25 0,0 0,-1 0,1 0,-25 0,25 0</inkml:trace>
  <inkml:trace contextRef="#ctx0" brushRef="#br0" timeOffset="132450.5757">4142 13122,'0'0,"25"0,-25 0,0-25,0 25,0 0,-25 0,1 0,24 0,-25 0,0 0,0 0,-24 0,49 0,-50 0,50 0,-25 0,0 0,25 0,0 0,0 0,0 0,0 25,0-1,0 1,0 50,0-26,0 51,-24-26,24 50,-25-25,25 25,0-25,0 25,-25-49,25 24,0 0,0-24,0-26,0 26,0-26,0 1,0 0,0-26,25 26,-25-50,0 25,0 0,25-1,-25 1,24 0,-24-25,0 25,25-25,-25 0,25 25,-25-25,0 0,0 0,0 0,0 0,0 0,0 0,25 0,0 0,-1 0,1 24,25-24,-1 0,-24 0,25 25,-1-25,-24 25,25 0,-50-25,0 25,0-25,0 0</inkml:trace>
  <inkml:trace contextRef="#ctx0" brushRef="#br0" timeOffset="140452.0333">2158 16694,'-25'0,"25"0,0 0,-49 0,49 0,0 0,0 0,0-25,0 25,-25-25,25 0,0 0,0 1,0-1,0 0,25 0,-1-24,1 24,0-25,0 50,0-50,24 26,-24-26,25 25,-1 25,-24-25,25 1,-26 24,26-25,0 25,-26 0,26 25,-25-25,25 24,-26 1,1-25,0 50,0-25,0-1,-1 26,1-25,0 0,0 0,0-1,-1-24,1 0,25 0,-1-24,1-1,-25 0,24 0,1-25,0 26,-1-26,-24 25,25 0,-26 1,1 24,0-25,0 25,-25 0,25 0,-25 25,24-1,1 1,0-25,0 25,0 0,24 0,-24-1,25-24,-1 25,1-25,0 0,-1 0,1 0,24 0,-24-25,24 25,-24 0,24 25,1-25,-26 25,26-25,-26 25,1 0,-1 0,1-1,-25-24,0 25</inkml:trace>
  <inkml:trace contextRef="#ctx0" brushRef="#br0" timeOffset="161492.2368">3870 15602,'0'0,"0"-25,0 1,24-26,-24 25,-24-24,24 24,0 0,-25 25,0 0,25 0,-25 25,0 0,1 24,-1 26,0-26,25 26,-25-26,25 1,0-1,25 1,-25-25,25-25,0 0,-1 0,26 0,-25-25,0 0</inkml:trace>
  <inkml:trace contextRef="#ctx0" brushRef="#br0" timeOffset="161614.2438">4217 15900,'0'0,"25"25,-25-25,0 0,-25 24</inkml:trace>
  <inkml:trace contextRef="#ctx0" brushRef="#br0" timeOffset="161924.2615">4390 15404,'0'-25,"-24"0,-1 25,25-25,-25 25,0 25,25 25,0-25,0 24,0 26,25-26,0 26,-25-1,25-24,-1 24,-24-49,0 24,0-24,0-25,0 0,0 0,0-25,0 1,0-1</inkml:trace>
  <inkml:trace contextRef="#ctx0" brushRef="#br0" timeOffset="162045.2685">4688 15949,'0'25,"0"-25,0 0,25-49,-25 24</inkml:trace>
  <inkml:trace contextRef="#ctx0" brushRef="#br0" timeOffset="163039.3253">6127 15701,'0'0,"0"0,0 0,0 25,25-25,-1 0,1 25,25-25,-1 0,26 0,-1 0,1 0,24 0,-25 0,1 0,24 0,-49 0,24 0,-24-25,-26 25,-24 0,25 0,0 0,-25 0,0-25,0 25,-25 0,25-24,-25-1,25 0,-24 0,-1 0,0 25,0 0,-24-24,24 24,0 0,0 0,25 0,-25 24,25-24,25 25,-25 0,25 0,0 0,24-1,-24 1,0 0,0-25,0 0,-25 25,24-25,-24 25,0-1,-24 1,24 0,-25 0,0-25,-25 49,50-24,-49-25,49 25,-25-25,25 0</inkml:trace>
  <inkml:trace contextRef="#ctx0" brushRef="#br0" timeOffset="164566.4127">8136 15255,'0'0,"0"25,0-25,0 0,0 0,0 0,-25 0,25 0,0 0,0 24,0-24,25 0,-25 0,25-24,0 24,-1-25,-24 0,25 25,0 0,0-25,-25 25,0 0,25-25,-25 25,0 0,0 0,0 0,0 25,0-25,0 25,0-25,-25 25,25 0,0 24,-25-24,25 25,0-1,-25-24,25 25,-25-1,25-24,0 0,0 25,0-26,-24-24,24 25,0-25,0 25,0-25,0 0,0 0</inkml:trace>
  <inkml:trace contextRef="#ctx0" brushRef="#br0" timeOffset="165221.4499">7937 15900,'0'0,"0"0,0 0,-24 0,24 0,0 0,0 0,0 0,0 0,0 0,0 0,24 0,-24 0,0-25,0 25,25 0,0-25,0 25,0-25,24 25,1-24,-25 24,24 0,1 0,0 0,-1-25,-24 50,0-25,0 0,-1 0,-24 0,25 0,-25 0,0 0,0 0,0 0,0 0,0 0,25 0,-25 0,0 0,0 0,0 0,0 0,0 0,0 0,0 0,0 0,0 0,25 0,-50 0,25-25,0-25</inkml:trace>
  <inkml:trace contextRef="#ctx0" brushRef="#br0" timeOffset="167335.571">2580 6251,'0'-25,"-25"0,25 25,-25-25,0 25,0-24,1 48,-1 1,-25 0,1 25,-1-1,25 1,-24 24,-1-24,25-1,25-24,-25-25,25 0,-24-25,24 1,0-1,0-25,-25 1,0 24,-25 0,1 25,-1 0,-24 25,-1 0,1 24,-1 26,1-26,0-24,24 25,0-26,26-24,-1-24,25-1,0 0,-25 0,25 25,-50-25,50 25,-49 75,-1-1,1-24,24 24,0 1,0-1,25-24,0-50,0 0,75 25,-75-25,24-50,-24 50,25-74,-25 74,-49-50,-1 50,0 50,-24-1,24 26,-24 49,24-25,1 0,24 0,0-24,25-1,0-24,0-50,0 0,50 49,-50-49,0 0,0 0,0 75,-25-26,0 26,0 24,25 0,0 0,0 1,0-1,50-25,-25-49,24 25,1-1,-50-49,50 50,-50-50,0 99,0-25,-25 1,0 24,25-24,-25 24,25 0,0-49,25 24,25-24,-26-26,26 26,-50-50,50 74,-26 1,1-1,-25 1,0 24,0 0,0 0,0 1,0-26,25 0,0 1,0-26,-1 26,1-1,-25 25,-25 25,1-24,-1 48,0 1,-25 0,26-25,-1 25,25-50,0 25,25-49,-1-1,1 0,0 1,-25 24,0 0,-25 1,25 24,-49 0,24 0,0-25,0 25,25-25,0-49,0 24,25-24,25-1,-26 1,1 0,-25 24,25-24,-25 49,0-25,-25 50,25-49,0 24,0-25,25 1,25-26,-1 1,-24 0,25-26,-1 1,1 25,-50 24,25-24,-50 24,25 1,0 24,-25-25,25 1,0-26,0 26,0-26,25-24,0 0,-1 0,-24-1,25 1,-25-25,50 25,-1-50,1-24,49-1</inkml:trace>
  <inkml:trace contextRef="#ctx0" brushRef="#br0" timeOffset="168087.6141">8979 15751,'0'0,"0"0,0 0,0 25,0-25,0 25,0-25,-25 49,25-24,0 0,-24 24,24 26,-25-26,25 1,-25 0,0-26,25 1,0 0,0-25,0-25</inkml:trace>
  <inkml:trace contextRef="#ctx0" brushRef="#br0" timeOffset="168445.6343">9252 15329,'25'-25,"0"25,0-24,-25-1,24 25,1 0,0 0,0 0,-25 25,25-1,-25 26,0 0,-25-1,25 1,-25 24,25-24,-25 0,25-1,0-24,0 0,0 0,25-25,0 0,0 24,-1-24,1 0,25 25,-25-25,24 25,-24-25,0 0,0 0</inkml:trace>
  <inkml:trace contextRef="#ctx0" brushRef="#br0" timeOffset="171013.7813">3870 11063,'0'-50,"0"25,0 1,0 24,-25 0,25 24,-25 51,-25-1,1 50,-1-24,0-1,1 25,24-25,0-25,25-24,25 0,-25 24,25-24,0 24,-25 0,0 51,0 23,-25 1,25 0,-25 25,25-26,25-24,-25 1,25-1,-1-25,1 0,0 0,-25-24,25 24,-25-25,0 25,0-24,0-1,0-74</inkml:trace>
</inkml:ink>
</file>

<file path=ppt/ink/ink3.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3-09-03T21:00:32.967"/>
    </inkml:context>
    <inkml:brush xml:id="br0">
      <inkml:brushProperty name="width" value="0.05292" units="cm"/>
      <inkml:brushProperty name="height" value="0.05292" units="cm"/>
      <inkml:brushProperty name="color" value="#FF0000"/>
    </inkml:brush>
  </inkml:definitions>
  <inkml:trace contextRef="#ctx0" brushRef="#br0">8388 15796,'0'26,"0"-26,-27 0,27 27,-26-27,-1 26,1 0,-1 1,1-1,26 27,-27 0,1-26,26-1,0 1,0-1,0 1,26-27,-26 26,27-26,26 0,-27 26,1-26,-1 0,27 0,-26 0,-1 0,-26 0,26 0,1 0</inkml:trace>
  <inkml:trace contextRef="#ctx0" brushRef="#br0" timeOffset="288.0159">8758 15796,'0'0,"0"26,0 1,0-1,0 27,-26 0,26 26,0 1,0-1,0 0,-27 1,27-27,0 26,0-26,0 0,0 0,0-27,0-26,0 0,-26-26</inkml:trace>
  <inkml:trace contextRef="#ctx0" brushRef="#br0" timeOffset="1297.0737">1535 5794,'-27'0,"1"27,0-27,-1 0,-26 26,0-26,0 27,0-27,1 0,-28 26,27-26,-26 0,26 0,26 0,1 0,-27 0,27 0,26 27,-27-1,27 1,0-1,0 53,0 1,27-1,-27 1,0 25,0 1,0 0,-27 0,27 0,-26 0,26-1,-27 1,27-26,0 25,0-25,0-1,0-26,27-26,-1-1,1 0,26-26,-27 0,27 0,26-26,-26 0,27 26</inkml:trace>
  <inkml:trace contextRef="#ctx0" brushRef="#br0" timeOffset="2011.115">1217 8096,'0'-26,"0"26,-26 0,26-27,-26 27,-27-26,26 26,-26 0,0 0,0 0,0 26,27-26,-27 0,27 0,-27 27,53-27,-27 0,1 26,26 27,0 0,-27 0,27 26,-26 27,-1 0,1 0,0 26,-1-26,1 0,-1 0,27 0,0-27,0-26,0 26,0-52,27-1,-1 1,27-27,-27 0,27 0,27 0,-27 0,26 0,-26 0,26-27,-26 27</inkml:trace>
  <inkml:trace contextRef="#ctx0" brushRef="#br0" timeOffset="2655.1519">1138 9922,'-53'-27,"27"1,-1 0,1 26,-27 0,0 0,26 0,-25 0,-1 0,0 26,26 0,-26 1,27-1,-1 27,1 0,0 27,26-1,0 27,0-27,0 27,0 26,0-26,0 0,0-27,26 1,0-27,1 0,-1-1,27-25,0-1,0-26,0 0,0 0,0 0,-27 0,27 0,0 0</inkml:trace>
  <inkml:trace contextRef="#ctx0" brushRef="#br0" timeOffset="3364.1924">1323 11695,'-26'-53,"-27"53,0-27,0 1,0-1,0 27,0 0,27 0,-27 0,53 0,-27 0,1 0,26 27,0 26,0 0,26 0,-26 26,0 27,0 26,0-26,0 0,0 0,-26-1,26 1,0-26,0-28,26 28,-26-54,27 1,-1-1,27-26,27 0,-27 0,26 0,-26 0,26 0,-26 0,0 27,-26-27,25 26</inkml:trace>
  <inkml:trace contextRef="#ctx0" brushRef="#br0" timeOffset="4755.272">1456 14155,'26'-26,"0"-1,1 1,-1-27,27 26,0-25,27 25,-1-26,-26 0,26-26,27 26,-27 0,27-26,-26-1,-1 27,0-26,1 26,-1 0,-26 0,-26 0,-1 27,0-1,-26 1,0 0,-26 26,0 0,-1 0,1 0,-27 0,26 0,-26 0,27 26,-1-26,27 0,0 0,0 0,27-26,-1 26,27 0,-26 0,26-27,0 27,-27 27,0-27,1 26,-27 27,0-27,0 27,-27 0,27 0,-26-26,26 25,-26-52,26 0,0 0</inkml:trace>
  <inkml:trace contextRef="#ctx0" brushRef="#br0" timeOffset="5610.3209">1905 11113,'-26'0,"26"0,0 0,0 0,0 0,26 0,1 0,-1 0,1 0,-1 0,27 0,0-27,0 27,0 0,0-26,-27 26,1-27,26 27,-27 0,1-26,-1 26,-26-27,0 27,-26-26,26 26,-27-27,1 27,-27 0,26 0,1 0,-1 0,1 0,-1 0,27 0,0 0,27 0,-1 0,1 0,-1 0,1 0,-1 0,1 0,-1 0,-26 0,0 27,0-1,0 1,-26-1,-1 27,1-26,26-1,-27 0,1 1,26-27,0 0</inkml:trace>
  <inkml:trace contextRef="#ctx0" brushRef="#br0" timeOffset="6389.3654">1773 9313,'0'0,"0"0,27-26,-27 26,26 0,0 0,1 0,26 0,0-27,0 27,0-26,26 26,-26-26,0 26,0-27,-27 1,27 26,-26-27,-27 27,0 0,26 0,-52 0,-1 0,1 0,-1 0,1 0,-27 0,0 0,26 0,1 0,-1 0,27 0,0 0,0 0,27 0,-1 0,27 0,-26 0,26 0,-27 0,27 0,-26 0,-1 0,0 0,-26 27,0-27,0 26,-26 1,0-1,-1 0,1 1,-1-1,1-26,26 27,-27-54</inkml:trace>
  <inkml:trace contextRef="#ctx0" brushRef="#br0" timeOffset="7147.4086">2011 7461,'0'0,"0"0,0 0,0 0,27 0,-1 0,-26 0,27 0,25 0,-25 0,-1 0,27 27,0-27,-26 0,26 0,-27 0,27 0,-27 0,1-27,-1 27,-26 0,0 0,0 0,0 0,0 0,-26-26,26 26,-27-27,1 1,0 26,-27-27,26 27,27-26,-26 26,26 0,0 0,0 0,26 0,-26 26,53-26,-26 0,-1 27,27-1,-27-26,27 27,-26-27,-27 26,26 1,-26-1,0-26,-26 27,-1 26,27-27,-26 0,-1 27,1-53,-1 27,27-1</inkml:trace>
  <inkml:trace contextRef="#ctx0" brushRef="#br0" timeOffset="28290.6181">2011 5265,'0'0,"0"0,0 0,0 0,0 0,0 0,-26-26,26 26,0 0,0 0,0 0,0 0,0 0,0 0,0 0,0 0,0 0,0 0,0 0,0 0,0 0,0 0,0 0,0 0,0 0,0 0,0 0,0 0,0 0,0 0,0 0,0 0,0 0,0 0,0 0,0 0,0 0,0 0,0 0,0 0,0 0,0 0,26 26,-26-26,27 0,-1 0,1 0,-1 0,0 0,1 0,26 0,0 0,-27 0,27 0,0 0,0 0,0 0,0-26,26 26,-26 0,0 0,26 0,-26 0,0 0,27 26,-27-26,-1 0,28 0,-27 0,0 0,0 0,-1 27,1-27,0 0,27 0,-27 0,0 26,-1-26,1 0,27 0,-27 0,0-26,26 26,-26 0,26 0,1 0,-27 0,52-27,-25 27,-1 0,0 0,1 0,-1 0,27 0,-27 0,1 0,-1 0,1 0,25 0,-25-26,-1 26,1 0,-1 0,-26 0,26 0,1 0,-1 0,-26-27,26 27,-26 0,0 0,0 0,0 0,0 0,0 0,0 0,-27 0,27 0,-27 0,-26 0,27 0,-27 0,0 0,0 0,0 0,0 0,0 0,0 0,0 0,-27-26,1 26</inkml:trace>
  <inkml:trace contextRef="#ctx0" brushRef="#br0" timeOffset="30896.7672">5186 3942,'0'0,"0"0,0 0,0-26,0 26,0 0,-26-27,26 27,-27-26,27 26,-26-27,-1 27,1 0,-1 0,-25 27,25-27,1 26,-1-26,27 27,-26-1,26-26,26 27,-26-1,27 1,26-27,-1 26,-25 1,26-1,-27-26,1 27,-1-27,-26 26,0 0,0 1,-26-27,-1 53,1-27,-27-26,0 53,0-26,27-27,-27 26,26-26,27 27,0-27,0-27</inkml:trace>
  <inkml:trace contextRef="#ctx0" brushRef="#br0" timeOffset="31283.7893">5292 4048,'0'0,"0"0,0 0,0 0,26 0,1-26,-1 26,1-27,-1 1,-26-1,27 1,-27-1,26 1,-26-1,-26 1,26 26,-27 0,1 0,-1 0,-26 26,27-26,0 53,-1 0,27-26,-26 26,52-27,-26 27,27-26,-1 25,0-25,1-27,26 26,-27-26,27 0,-26 0,26-26,-27-1,27 1</inkml:trace>
  <inkml:trace contextRef="#ctx0" brushRef="#br0" timeOffset="31607.8078">5715 3440,'0'0,"0"26,0-26,0 27,0-1,27 27,-27 0,0 0,0 0,0 0,26-1,-26 28,0-27,27 0,-27-27,0 27,26-53,-26 27,0-27,27 0,-27 0</inkml:trace>
  <inkml:trace contextRef="#ctx0" brushRef="#br0" timeOffset="31821.8201">5477 3836,'0'0,"-26"0,52 0,1 0,-1 0,27 0,0 0,0 0,0-26,-27 26,27-26,0-1,0 1</inkml:trace>
  <inkml:trace contextRef="#ctx0" brushRef="#br0" timeOffset="33523.9174">6377 3836,'0'0,"26"0,1 0,26-26,-27 26,1-26,25 26,-25-27,-1 1,-26 26,27-27,-27 1,0-1,-27 27,27 0,-26-26,-1 26,1 26,-27-26,27 0,-27 27,26 26,1-27,-1 1,27 25,0-25,0-1,0 1,27-1,-1 1,1-27,26 0,-27 0,27 0,0-27</inkml:trace>
  <inkml:trace contextRef="#ctx0" brushRef="#br0" timeOffset="34009.9452">6985 3572,'-26'26,"-1"-26,-25 27,25-1,1 1,-1 26,1-27,26 27,-27-27,27 27,0-26,27-1,-1-26,1 0,-1 0,1 0,25 0,-25-26,-1-27,1 26,-1 1,-26 0,27-1,-27 1,-27-1,27 1,0 26,-26 0,-1 26,27 1,-26-1,26 53,0-26,-27 27,27-1,0 1,0 25,0-25,0-1,0-26,27 0,-27 0,26-27,1 1,-1-1,-26-52,27-1,-1 1</inkml:trace>
  <inkml:trace contextRef="#ctx0" brushRef="#br0" timeOffset="34143.9529">7276 4101,'0'0,"0"0,0 27,0-27,0 0,0 0,0 0,0 0</inkml:trace>
  <inkml:trace contextRef="#ctx0" brushRef="#br0" timeOffset="38202.185">8811 6271,'0'0,"0"0,0 0,26 26,-26-26,27 27,26-1,0 27,-27-27,27 1,0 26,0-27,0 27,0-26,0-1,-27 1,1-27,-1 26,1-52,-27 26,0-27</inkml:trace>
  <inkml:trace contextRef="#ctx0" brushRef="#br0" timeOffset="38434.1982">9367 6138,'-27'0,"27"0,-26 0,-1 27,1-1,-1 27,1 0,-27 0,0 26,27 1,-27-27,26 0,1 26,-1-26,-26 0,53-27,-26 1,26-1,0-26</inkml:trace>
  <inkml:trace contextRef="#ctx0" brushRef="#br0" timeOffset="41915.3972">10451 6906,'0'0,"0"26,27 1,-27-1,26 0,-26 1,0-1,0 1,0-1,0 27,0-53,-26 53,26-26,-27-1,27 1,0-1,-26 27,-1-27,1 1,0 26,-1-27,1 27,-27 0,26-27,1 27,-27-26,26 26,1-27,0 1,-1-1,27 1,-26-1,-1 1,27-1,0-26,-26 26,26-26,0 27,0-27,0 0,0 26,0-26,0 0,0 0,0 0,0 0,0 0,-27 0,27 0,0 0,0-26,0 26,0-27,-26 27,26-26,0 0,0-1,0 1,0-27,0 26,0 1,0-27,0 26,0 1,0 26,0-27,0 27,0 0,0 0,0 27,0-1,-27 27,27-26,-26 52,26-26,-27 0,1 0,26 0,-27 0,27-27,0 1,0-1,0-26,27 27,-1-54,1 27,26-26,-27 26,27-27,-26 27,-1-26,1-1,-1 27,0 0,1 0,-27 0,26 0,-26 0,0 0</inkml:trace>
  <inkml:trace contextRef="#ctx0" brushRef="#br0" timeOffset="43873.5093">10557 7990,'0'-26,"0"26,0 0,0 0,-26 0,26 0,0 26,0 1,0-1,0 1,0-27,26 53,-26-27,0-26,0 27,27-27,-1 0,27 0,0-27,53-26,-27 27,53-54,1 28,26-28,26 1,0-1,0 1,27 0,-1 26,-25-27,-28 27,1 27,-27-27,1 27,-54-1,1 27,-28-26,-25 26,-1 0,1-27,-27 27,0 0,0 0,0 0,0 0,0 0,0 0,0 0,0 0,0 0,0 0,0 0,0 0,0 0,26 0,-26 0</inkml:trace>
  <inkml:trace contextRef="#ctx0" brushRef="#br0" timeOffset="44606.5513">9949 9155,'26'26,"1"-26,-1 0,1 0,25 0,28 0,-1 0,1 0,25-26,-25 26,52-27,-26 27,26 0,-26-26,0 26,26-27,-26 1,0 26,-27 0,1-27</inkml:trace>
  <inkml:trace contextRef="#ctx0" brushRef="#br0" timeOffset="45475.6009">12198 9551,'-27'27,"27"-27,0 0,0 0,0-27,27 1,-27-27,26 0,1-26,-1-1,27 1,-27-27,27 0,-26 1,26 25,-27 1,27-27,-26 53,-1 0,27 0,-27 53,-26 0,27 53,-1-26,1 52,-1 27,1 0,-27-1,26 1,1 0,-27 0,0-27,26 27,0-53,-26-26,0 25,27-25,-27-27,0 0,0 26,0-26,0-26,0 26,-27-27,1 1,0 0,-1 26,-26-53,0 26,0 27,0-26,-26-1,26 27,0-26,27 26,-1-27,1 27,26 0,0-26</inkml:trace>
  <inkml:trace contextRef="#ctx0" brushRef="#br0" timeOffset="46611.666">13388 9075,'0'0,"0"27,0-27,0 0,0 0,0 0,27 0,-1 0,1 0,-1-27,27 27,0 0,0 0,0 0,0 0,0 0,-27 0,27 0,-27 0,1 0,-27 0,26 0,-26 0,0 0,0 0,0 27,0-27</inkml:trace>
  <inkml:trace contextRef="#ctx0" brushRef="#br0" timeOffset="47100.6928">12462 10134,'0'0,"53"0,0-27,26 27,1-26,52 26,-26-27,26 27,1-26,-1 26,0 0,-26 0,0 0,-27-27,1 27,-28 0,1 0,-26-26,26 26,-53 0,0-27</inkml:trace>
  <inkml:trace contextRef="#ctx0" brushRef="#br0" timeOffset="47396.7109">12409 10213,'0'0,"53"0,0 0,53 0,26-27,1 27,25-26,1 26,0-26,-27 26,27 0,-53 0,-27 0,0 0,-26 0,0 0,-26 0,-27 0,0 0,0 0</inkml:trace>
  <inkml:trace contextRef="#ctx0" brushRef="#br0" timeOffset="57980.3163">9499 16775,'0'0,"0"0,0 0,0-27,0 27,0 0,0 0,0 0,26 0,1-26,-1 26,1-27,26 1,0 26,-1 0,28-27,-27 27,0 0,26 0,-52 0,25 27,-25-27,-1 26,-26 27,0-26,-26 26,-1-1,1 1,-27-26,27 52,-27-52,0 26,0-27,26 0,1 1,-1-1,27-26,0 0,27 27,-1-27,27 0,-26 26,52-26,-26 27,0-1,26 1,-26 26,27-27,-27 27,-27 0,0 0,1-27,-27 27,-27 0,1 0,-27 0,-26-27,26 27,-53-26,27 26,-1-27,-26 1,27-27,0 0,-1 0,27-27,53 27,-53-53,27 0,26 0</inkml:trace>
</inkml:ink>
</file>

<file path=ppt/ink/ink4.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3-09-03T21:02:05.859"/>
    </inkml:context>
    <inkml:brush xml:id="br0">
      <inkml:brushProperty name="width" value="0.05292" units="cm"/>
      <inkml:brushProperty name="height" value="0.05292" units="cm"/>
      <inkml:brushProperty name="color" value="#FF0000"/>
    </inkml:brush>
  </inkml:definitions>
  <inkml:trace contextRef="#ctx0" brushRef="#br0">3837 14049,'0'0,"0"27,0-27,0 0,0 0,0 0,26 0,-26 26,0 1,27-1,-27 1,0 26,26-27,-26 27,0 0,27-27,-27 27</inkml:trace>
  <inkml:trace contextRef="#ctx0" brushRef="#br0" timeOffset="418.0238">4313 15240,'0'26,"0"1,0-27,0-27,0 1,-26-53,26 26,-27-53,27 0,-26-26,26-1,0 1,0 0,26 0,1 26,-1 0,27 27,0 26,26 0,1 26,-27 27,-1 0,1 0,-26 53,-1 0,-52-26,-1 52,1-26,-27 0,0 0,-26 0,26 0,-27-1,54-52,-27 27</inkml:trace>
  <inkml:trace contextRef="#ctx0" brushRef="#br0" timeOffset="809.0463">4816 14393,'53'27,"0"-27,-27 26,27 1,-27-1,1 1,-1 26,-26-1,27 28,-27-27,0 0,0 0,0-27,26 1,-26-27,0 0,-26 0,-1-27,1 27,-1-26,1-1,-27 1,0 26,0-27,0 27,0 27,27-1,-1 1,1-1,0 1,26 25,26-25,0 26,1-53,-1 26,27-26,27 0,-1-26,0-1,1-26</inkml:trace>
  <inkml:trace contextRef="#ctx0" brushRef="#br0" timeOffset="1077.0616">5610 14579,'26'-53,"0"0,-26 26,-26 1,0 26,-54 26,27-26,-26 53,-1-26,28-1,-1 27,53-27,0 27,26-26,27-1,26-26,1 27,-27-27,0 26,0-26,-27 0,-26 0,0 27,-26-27,-27 26,26 1,-26-27,27 0,-1 0,27 0</inkml:trace>
  <inkml:trace contextRef="#ctx0" brushRef="#br0" timeOffset="1346.077">6165 14499,'0'0,"0"-26,-53 26,0 26,-26 1,26-27,0 53,0-1,27-25,26 26,26 0,27 0,0 0,0-27,0 27,0-27,-27 1,1-1,-27 1,-27-1,-26-26,27 27,-27-54,0 27,0-26</inkml:trace>
  <inkml:trace contextRef="#ctx0" brushRef="#br0" timeOffset="1589.0909">6562 13811,'0'0,"0"27,0-1,0 27,0-26,-26 25,26 1,0 0,-27 0,27-26</inkml:trace>
  <inkml:trace contextRef="#ctx0" brushRef="#br0" timeOffset="4345.2486">15584 14975,'0'0,"0"0,0 0,0-26,27 0,-27-27,26 26,1-26,-1-26,1-1,-1 1,27-27,0 27,-27-27,27 27,-26-1,26 1,-27 26,1 0,-1 53,27-26,-53 26,53 26,-27 27,1 0,26 0,-27 26,1 27,26 0,-27-27,0 1,1 25,-1-52,1 27,-27-54,0 27,0-26</inkml:trace>
  <inkml:trace contextRef="#ctx0" brushRef="#br0" timeOffset="4534.2594">15796 14526,'0'0,"26"0,27 0,0-27,27 27,-1 0,0-26,1 26,26-27,-27 27</inkml:trace>
  <inkml:trace contextRef="#ctx0" brushRef="#br0" timeOffset="5046.2886">17013 14526,'0'79,"27"-53,-27 27,0-26,0 26,0-27,0-26,-27 0,27 0,-53 0,27 0,-1-26,-26 26,0-27,0 27,1 0,25 0,1 27,-1-27,27 26,0 1,27-1,-1 1,-26-1,53-26,0 0,0 0,0 0,0 0,-27-26,27 26,-26 0,-1-27,0 27,1 0,-27-26,26 26,-26 0,27-27,-27 1,0-1,0 1,0-27,0 0,26 0,-26 27,27-27,-27 26,26 1,1 26,-1-27,27 27,-27 0,1 0</inkml:trace>
  <inkml:trace contextRef="#ctx0" brushRef="#br0" timeOffset="5733.3279">17754 14658,'26'-27,"-26"27,27-26,-27 26,0-26,-27 26,1 0,-1 26,1-26,-27 26,27 1,-1-1,1-26,26 27,0-27,0 0,26-27,1 1,-1-1,1 27,-1-26,0 0,1-1,-27 27,26 27,1-1,-1 0,1 54,-1-27,1 26,-1 1,-26-1,27 0,-27 27,-27-53,1 26,-1 1,-26-54,0-26,0 0,1-26,-1-27</inkml:trace>
  <inkml:trace contextRef="#ctx0" brushRef="#br0" timeOffset="6015.3441">17807 14023,'53'-27,"0"27,-27 27,1 26,-27 0,0 26,0 1,-27 25,27-25,-26-1,26 0,0-52,0 26,26-53,1 0,-1 0,27 0,0 0,-27-27,54 27,-27 0,-27 0,27 27,0-27,-27 0,1-27</inkml:trace>
  <inkml:trace contextRef="#ctx0" brushRef="#br0" timeOffset="6489.3712">16881 14473,'0'0,"0"0,0 0,0-27,0 27,0-26,0 26,0 0,0 0,0-27,0 27,-27 0,1 0,26 0,-27 0,1 27,-1-27,1 26</inkml:trace>
  <inkml:trace contextRef="#ctx0" brushRef="#br0" timeOffset="6889.3941">15055 13996,'0'27,"0"26,0 0</inkml:trace>
  <inkml:trace contextRef="#ctx0" brushRef="#br0" timeOffset="7301.4176">19368 13811,'0'53,"0"0,-27 0,1-27</inkml:trace>
  <inkml:trace contextRef="#ctx0" brushRef="#br0" timeOffset="8874.5075">7223 1746,'-26'-79,"-27"0,0-1,-26 27,-1 27,-25-1,25 1,-26 26,27 26,-27 1,27 52,-1 1,1-1,26 27,0 26,0 27,27 0,-1-1,27 27,0 1,27-1,-1 0,-26-26,27 0,-1-27,1 0,-1-26,1-27,-1 1,1-1,-1-26,0-26,-26-1,0-26,0 0,0-26,0-1,-26 1,-27-1,27-26,-1 0,-26 27,0-27,0 26,27 1,-27-27,27 53,-1-26,1-1,26 27,0 0,0 27,26-1,1 27,-27-27,26 54,27-27,-27 0,1 26,-1-52,1 25,-1-25,1-27,-1 0,27-27,-26 1,25-27,1 0,0 27,-26-54,26 54,-27-27,1 26,-1 1,-26 0</inkml:trace>
  <inkml:trace contextRef="#ctx0" brushRef="#br0" timeOffset="71718.1021">17410 3651,'-27'0,"27"0,0 0,0 0,27 0,-1 0,1-26,-1 26,1-27,26 27,0-26,0 26,-1 0,1 0,27-27,-27 27,-27 0,27 27,-27-27,-26 0,27 0,-27 0,0 0,0 0,0 0,0 0,0 0,0 0</inkml:trace>
  <inkml:trace contextRef="#ctx0" brushRef="#br0" timeOffset="72624.1539">18680 3757,'26'0,"-26"0,0 0,0 0,0 0,0 0,0 0,0 0,0 0,0 0,0 0,0 0,0-26,0 26,27 0,-27 0,26-27,-26 27,0 0,0 0,-26 27,26-27,-27 0,27 0,0 0,0 0,0 0,27 0,-27 0,0 0,0 0,0 0,0 0,0 0,0 26,0-26,0 0,0 0,0-26,26-1,1 1,-1-1</inkml:trace>
  <inkml:trace contextRef="#ctx0" brushRef="#br0" timeOffset="72908.1701">19130 3016,'0'0,"0"0,0 0,0 0,-27 27,27-27,-26 26,-1 27,27-26,0-1,0 27,0-27,27 1,-1-1,1 1,26-27,0 0,-1 0,1-27,0 1,0-1,0 1,0-53</inkml:trace>
  <inkml:trace contextRef="#ctx0" brushRef="#br0" timeOffset="73124.1825">19606 2752,'0'53,"-26"0,26-1,0 1,0 27,-27-1,54 27,-27-27,0 1,0-1,0 0,0-26,0-26,0-1,26 1,0-27,-26-27</inkml:trace>
  <inkml:trace contextRef="#ctx0" brushRef="#br0" timeOffset="73509.2044">19871 2910,'26'-52,"27"25,0 1,-27-1,27 27,0 0,0 0,-26 27,25-1,-52 1,27 52,-27-26,-27 26,1 1,0-1,-1 0,-26 1,0-1,27-26,-1 0,1-27,-1 27,27-53,0 27,27-1,-1-26,1 0,26 0,-27 0,27 0,0 0,0 0,-27 0,27 0,-26 0,-1-26,-26 26,27 0</inkml:trace>
  <inkml:trace contextRef="#ctx0" brushRef="#br0" timeOffset="74867.2821">19659 1773,'-27'0,"27"26,0-26,27 0,26 27,0-54,26 27,0 0,1 0,-27-26,26 26,1 0,-28-27,1 27,0-26</inkml:trace>
  <inkml:trace contextRef="#ctx0" brushRef="#br0" timeOffset="75167.2993">20691 1349,'0'0,"-27"0,1 27,26 26,-27-27,27 27,0-26,0 26,27-1,-1-25,27 26,0-53,0 26,26-52,-26-1,27 1</inkml:trace>
  <inkml:trace contextRef="#ctx0" brushRef="#br0" timeOffset="75369.3109">21405 1058,'0'0,"0"0,-53 80,53-1,-26 0,26 27,-27 0,27-26,0 52,-26-53,26 27,0-27,0-26,-27 0,27 0</inkml:trace>
  <inkml:trace contextRef="#ctx0" brushRef="#br0" timeOffset="75756.333">21511 1402,'53'-79,"26"52,-26-25,0 25,0 27,-53 0,106 0,-80 27,1 25,-27-25,0 52,-27 1,1-1,-1 0,-26 1,1-1,25-26,-26 26,27-52,-1 26,1-27,52-26,1 0,-1 27,27-27,0 0,0 0,26-27,-26 27,27 0,-27 0,-1 0,1 27,-26-27,-1 0,1 0,-1 0</inkml:trace>
  <inkml:trace contextRef="#ctx0" brushRef="#br0" timeOffset="80471.6027">17278 5583,'0'0,"-27"-27,27 1,-26-1,-1 1,27-1,-26 27,-1 0,1 0,-1 27,1 26,0 0,-1 0,1 26,26-26,0 0,26 26,1-52,-1 26,27-53,0 0,0 0,0 0,0-27,26-26,-53 27,27-27,-26 0,-27 0,0 0,0 27,-27-27,-26 26,0 27,27 0,-27 0,27 0,-27 27,53-1,-27 1</inkml:trace>
  <inkml:trace contextRef="#ctx0" brushRef="#br0" timeOffset="80683.6149">17648 5847,'27'27,"-27"-27,-27 26,27-26,0 0,0 0,0 0,-26 0,26 0,0 0,0 0,26 0,1-26</inkml:trace>
  <inkml:trace contextRef="#ctx0" brushRef="#br0" timeOffset="81050.6359">17992 5583,'0'0,"-26"26,-1-26,27 27,-26-27,-1 53,1-27,26 0,-27 27,27-26,27 26,-27-27,26 1,27-1,-26-26,25 0,-25 0,26-26,-27-1,1 1,-1-1,-26-26,0 0,0 27,-26-27,-1 0,1 27,-1-1,1 1,-27-1,53 27,-26 0,26 0,0 27,26-1</inkml:trace>
  <inkml:trace contextRef="#ctx0" brushRef="#br0" timeOffset="82585.7237">21352 6403,'0'-27,"0"27,-26 27,-1-27,27 26,-26 1,26-27,-27 26,27-26,-26 27,26-27,26 0,27-27,-26 1,52-1,1-26,52 1,0-1,0-27,27 27,0 0,0-26,-1 53,-25-27,-1 26,-26 1,0 26,-53 0,-1 0,1 0,-26 26,-1-26,-26 27,0-27</inkml:trace>
  <inkml:trace contextRef="#ctx0" brushRef="#br0" timeOffset="85095.8671">21934 5847,'0'-26,"-26"-1,26 27,-27-26,27-1,0 27,0 0,-26 27,52-1,-26 27,27 0,-1 27,27 25,-26-25,26 26,0-27,-27 0,27 1,0-27,-27 0,1 0,-27-27,26 0,-26-26,0 0,27 0,-27-26,0 0,0-27</inkml:trace>
  <inkml:trace contextRef="#ctx0" brushRef="#br0" timeOffset="86242.9319">18098 5503,'0'0,"0"0,0 0,-27 0,27 0,-26 0,-1 0,1 27,0-27,-1 26,-26-26,0 0,-26 0,0 0,-1 0,27 0,-53-26,27 26,0-27,-27 1,26 26,1-27,0 27,26 0,-27 0,27 0,1 0,25 0,1 27,-1-1,1 1,26-1,0 27,0 0,0 26,0-26,26 0,-26 0,27 27,-27-27,0-1,26 1,-26-26,27 26,-27-27,26 1,-26-27,26 26,1-26,-1 0,27 0,0 0,0 0,0 0,26-26,1 26,-1 0,27-27,0 27,0 0,0-26,-1 26,1-27,0 27,0 0,-27 0,1-26,-27 26,-1 0,1 0,-26 0,-1 26,1-52,-1 26,-26 0,0 0,0-27,0-26,0 27,-26-27,-1 27,1-54,-1 27,1 0,-27 0,0 1,0-1,27 0,-27 26,26-26,1 27,-1 26,27-27,-26 27,26 0,0 0,0 0</inkml:trace>
  <inkml:trace contextRef="#ctx0" brushRef="#br0" timeOffset="87546.0074">22596 8229,'0'0,"0"-27,0 27,0-26,26 52,-26 1,27-27,-1 52,1 1,26-26,-27 26,27 0,0-27,-27 1,1-1,26 1,-27-27,1 0,-1 0</inkml:trace>
  <inkml:trace contextRef="#ctx0" brushRef="#br0" timeOffset="87757.0194">23151 8070,'-26'26,"-1"27,-25 27,-1-28,-27 28,27-1,0 1,1-1,-28 0,27-26,27 0,-1-26,1-1,-1-26</inkml:trace>
  <inkml:trace contextRef="#ctx0" brushRef="#br0" timeOffset="88236.0459">22384 9843,'0'26,"27"0,-1 27,0-26,27 52,0 1,0-28,0 28,27-27,-1 0,-26 0,0 0,0-27,0-26</inkml:trace>
  <inkml:trace contextRef="#ctx0" brushRef="#br0" timeOffset="88479.0607">22940 10081,'-27'53,"1"-1,-1 1,1 27,-27-1,0 1,0-1,0-26,0 26,0-26,0-26,27-1</inkml:trace>
  <inkml:trace contextRef="#ctx0" brushRef="#br0" timeOffset="89326.1092">20267 12277,'0'-53,"27"0,-54 0,27 0,-26 0,-27 0,27 0,-54-26,27 52,-26-25,-27-1,0 26,0 1,1-1,-28 27,1 0,0 27,-1-1,28 27,-28 0,27 0,1 53,-1-27,0 27,0 26,27-26,26 26,-27 1,28-1,25-26,1 26,26-26,0 0,53-27,-1 0,1 1,27-27,26 0,26-27,27 1,-27-1,27-26,-1-26,1-1,0 1,0-1,-1-52,-25 26,-1-26,0-27,-52 0,26 0,-54-26,1-27,0 27,-26-27,-27 27,-27-1,-52 1,0 53,-54-1,-26 54,-79 26</inkml:trace>
</inkml:ink>
</file>

<file path=ppt/ink/ink5.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3-09-03T21:04:31.686"/>
    </inkml:context>
    <inkml:brush xml:id="br0">
      <inkml:brushProperty name="width" value="0.05292" units="cm"/>
      <inkml:brushProperty name="height" value="0.05292" units="cm"/>
      <inkml:brushProperty name="color" value="#FF0000"/>
    </inkml:brush>
  </inkml:definitions>
  <inkml:trace contextRef="#ctx0" brushRef="#br0">1350 5503,'0'0,"0"0,-27 0,27 0,-26 0,-1 27,1-27,-27 0,0 26,-26-26,26 0,0 27,0-1,-26-26,26 27,0-1,0 1,0 25,26-25,-25 26,25 0,-26 26,53-26,-26 26,-1 1,27 26,-26-1,26 1,26 27,-26-28,27 54,-1 0,-26 0,27-1,-27 28,26-1,-26 0,27 27,-27-27,0 27,0-1,0 1,0 26,-27-26,1 26,26 0,-27 27,27-27,0 0,0 0,0-26,0 26,27-53,-1 0,-26 0,27-26,25-27,-25 1,26-27,-27-27,27 0,0 1,26-27,-52-1,52-25,1-1,-27 1,26-1,0-26,-26 0,0 0,27 0,-54 0,0 0,1-26,-1-27,-26 0</inkml:trace>
  <inkml:trace contextRef="#ctx0" brushRef="#br0" timeOffset="661.0377">1747 6271,'0'0,"-27"-27,27 27,-26-53,26 27,-27-1,27 1,-26-1,-1 1,1 0,-27 26,26 26,1 0,0 1,-1 26,1 26,-1 1,27 25,-26 1,26-26,0 25,0 1,0 0,0-27,0 1,26-1,-26-26,27-26,-27 26,26-27,1 0,-27-26,26 0,0 0,27 0,-26 0,-1-26,27 26,-26 0,-1 0,1 0</inkml:trace>
  <inkml:trace contextRef="#ctx0" brushRef="#br0" timeOffset="1229.0701">1667 8705,'-26'-27,"-1"27,-26-26,27 52,-27-26,0 27,0-1,27 1,-27 26,26-27,-26 27,53 0,-26 0,26 0,0 26,0-26,0 26,0 1,0-1,0 1,26-1,-26 0,0-26,27 27,-1-27,1-1,-1-25,27-1,-26 27,26-26,-27-27,0 0,1 26,-1 1,1-27,-1 26</inkml:trace>
  <inkml:trace contextRef="#ctx0" brushRef="#br0" timeOffset="1871.107">1508 11430,'0'26,"-26"-26,26 27,-26-27,26-27,-27 27,-26 0,27-26,-1 0,1 26,-27 0,53 0,-27 0,27 0,0 26,0 0,0 27,0 27,27-27,-27 53,0-27,26 27,-26-27,0 27,27-53,-27 26,0-26,26 0,1-26,-1-1,1-26,-1 26,1-26,-1 0,0 0,1 0,-1 0,1 0,-1 27,1-27,-27 0,0 0,0 0</inkml:trace>
  <inkml:trace contextRef="#ctx0" brushRef="#br0" timeOffset="6967.3985">13891 5980,'0'-27,"-26"1,-1-1,-26 1,27-1,-27 27,0 0,-27 0,1 27,26-1,-26 27,26 0,0 0,27 0,-1 0,1 26,26 1,-27-1,27-26,0 53,0-27,0 27,-26-27,26 1,0-1,0 0,0-26,26-26,1-1,-1 1,27-27,0 0,26 0,-26-27,27 27,-28 0,1 0</inkml:trace>
  <inkml:trace contextRef="#ctx0" brushRef="#br0" timeOffset="7543.4314">13653 8070,'0'-27,"-27"27,-26 0,1 0,-1 0,0 27,-27-1,27 1,-26-1,26 1,27 26,-27-27,53 27,0 0,0 0,26 26,-26 1,27 25,-1 1,-26 0,0 26,0-26,0 26,0-26,0 0,0 0,27-53,-1 0,27 0,-27-27,27 1,27-1,-1-26,0 0,-26 0,0 0</inkml:trace>
  <inkml:trace contextRef="#ctx0" brushRef="#br0" timeOffset="8235.471">13785 11139,'-26'-26,"-27"-1,26 27,-26-26,-26 26,26 0,-26 26,26 1,0-27,-26 26,26 0,0-26,26 0,1 27,-1-1,27-26,0 53,27 27,-1-1,-26 27,27 0,-1 52,-26 1,0-27,27 1,-27-1,0-26,26-27,1 1,25-27,-25-1,26-52,0 27,26-27,-26 0,0-27,0 27,0 0,0-26,-27 26,-26-26,27-1</inkml:trace>
  <inkml:trace contextRef="#ctx0" brushRef="#br0" timeOffset="9250.5291">9922 5450,'0'0,"0"0,0 0,27 53,-27 0,0 27,0-1,0 0,0 27,0 0,0-27,0 1,0 26,0-53,0-27,-27 0</inkml:trace>
  <inkml:trace contextRef="#ctx0" brushRef="#br0" timeOffset="9465.5414">9631 5980,'-26'-80,"-1"-26,54 1,-1 25,1 27,26 0,26 0,0 53,1 0,-1 27,-26 26,0-27,-27 27,1-26,-27 26,0-27,0 0,0-26,0 0,0 0</inkml:trace>
  <inkml:trace contextRef="#ctx0" brushRef="#br0" timeOffset="9945.5687">10531 5689,'26'0,"1"0,-27 0,26-27,1 1,-27 26,0-27,0-26,-27 53,1-26,-1-1,-26 27,0 0,27 27,-27-1,27 1,-1 26,1 0,26-1,26-25,1-1,-1 27,0-26,27-27,-26 0,26 26,-27-26,1 0,26 0,-53 0,26 0,1 0,-27 27,26-27,-26 26,26-26,-26 0,0 27,0-27,0-27,0 1,27-1,-27 1,26-1,-26 1,27-1,26 1,-27-1,1 1,26 0,-1-1,1 1</inkml:trace>
  <inkml:trace contextRef="#ctx0" brushRef="#br0" timeOffset="10667.6101">11510 5689,'26'0,"-26"-27,0 1,0-1,0 1,0-1,-26 1,-1 26,1-27,26 54,-27-27,1 26,-1 1,1 26,26 0,-26-1,26-25,26 26,-26-27,26 27,1-53,-1 27,1-27,-1 0,27 0,-26-27,26 27,-27-53</inkml:trace>
  <inkml:trace contextRef="#ctx0" brushRef="#br0" timeOffset="11089.6343">11960 5900,'-27'0,"27"0,0 0,-26 0,26 0,0 0,0 0,0 0,26 0,-26 0,27-26</inkml:trace>
  <inkml:trace contextRef="#ctx0" brushRef="#br0" timeOffset="11623.6648">12251 5450,'-27'0,"27"0,0 0,27 0,-1 0,0 0,27 0,-26-26,26 26,-27 0,27-26,-26 26,-1-27,1 27,-1 0,-26 0</inkml:trace>
  <inkml:trace contextRef="#ctx0" brushRef="#br0" timeOffset="11795.6746">12277 5609,'26'27,"1"-27,-1 0,1 0,26 0,-27 0,1 0,26-27,-27 27</inkml:trace>
  <inkml:trace contextRef="#ctx0" brushRef="#br0" timeOffset="12673.7249">13097 5530,'0'0,"0"0,0 0,0 0,0 0,0 0,0 0,0 0,0 0,0 26,0-26,-26 0,26 0,0 27,0-27,0 0,26 0,1 0,-27 0,26-27,1 27,-27 0,0 0,26 0,-26 0,-26 0,26 0,0 0,0 0,-27 27,27-27,0 0,0-27,27 27,-1-26</inkml:trace>
  <inkml:trace contextRef="#ctx0" brushRef="#br0" timeOffset="13094.7489">13706 5080,'0'0,"0"0,0-26,-27 26,-26 0,27 0,-53 0,26 26,0-26,0 26,26 27,1-53,26 27,0-1,0-26,53 27,0-27,0 0,0 0,-1-27,-25 27,26 0,-27 0,1 0,-27 27,0-1,0 1,0-1,0 27,0-26,0 25,0-25,26-1,-26 1,0-1,27-26,-27 0,26 0,-26-26,0-1</inkml:trace>
  <inkml:trace contextRef="#ctx0" brushRef="#br0" timeOffset="13492.7717">14129 5080,'27'0,"-27"0,0 0,0 0,0 0,-27 0,-26 0,27 26,-27 1,26-1,1-26,-1 27,27-27,27 26,-1-26,1 0,26 0,0-26,0 26,-1-27,-25 1,26-1,-27 1,-26 26,0 0,0 0,0 0,-26 0,26 53,0-27,-27 27,27 0,0-26,0 26,-26 0,26-27,0 0,0 1,0-27,0 0</inkml:trace>
  <inkml:trace contextRef="#ctx0" brushRef="#br0" timeOffset="14341.8203">14367 4789,'-26'-53,"-1"0,-26 0,-26 0,0 27,-27-27,-26 26,-1-25,-26 25,1 1,-27-1,-27 1,27-1,-53 27,-1 0,1 0,0 27,0-1,0 1,0-1,0 1,26 25,0 1,27 0,0 27,26-27,0 26,1-26,25 26,28 1,-1-1,26 0,1 1,0-27,26 26,26 0,-26 1,27-1,26-26,-27 26,54-26,-1 0,1 0,-1 0,1 0,26 0,26-27,0 27,1-26,26-1,-27 1,27-1,26 1,0-27,1 26,-1-26,27 27,-1-27,28 0,-1 0,0-27,27 27,26-26,-27 26,28 0,-1-27,0 1,26 26,-25 0,-1-27,-27 27,27 0,-52 0,-1 0,0 0,-26 0,-27 0,-26-26,0 26,-27-27,1-26,-1 27,-26-53,-27 26,1-27,-27-26,0 1,0-1,-27-26,-26 26,27 0,-53 0,26 0,0 27,0-1,0 28,0 25,0 1,0 26,27 26,-27-26</inkml:trace>
  <inkml:trace contextRef="#ctx0" brushRef="#br0" timeOffset="15377.8795">9790 7117,'0'-26,"0"-1,0-26,-27 27,27 0,-26-1,0 1,-27 26,0 26,0 1,0-1,26 53,-25-26,-1 53,0 0,0 53,26-1,1 28,-1 25,27 1,0 26,0 0,0 0,27 27,-27-27,0-26,26 52,-26-52,27 26,-27-26,26 26,-26-53,0 27,0-27,27-26,-27 0,-27-27,27-26,0-1,0-25,0-27,0-27,0 27,0-53,0 0,0 0,-26 0,26-26,-27-1,1 27,-1-53,1 53,-1-26,-25-1,-1 1,26-1,1-25,-27 25,26 1,-26-1,27 1,0-1,26 27,0-26,0 26,0 26,26 1,0 26,1 0,-1 26,1 0,-1 27,1-26,-1 25,1-25,-1-1,1-26,-1-27,0-26,1 0,26-26,-27-27,27-26,0-1,0 1,0 0,0-1,-27 27,1-26,-1 79,-26-27,0 27</inkml:trace>
  <inkml:trace contextRef="#ctx0" brushRef="#br0" timeOffset="17907.0242">5583 13996,'-26'0,"26"27,-27-27,1 26,-27 1,26 26,-26 0,-26 26,0 27,-1 0,-26 26,27 0,-27 1,0-1,53 0,-26-26,0-27,26 1,26-27,1-27,26-26,0-26,26-27,1-27,26-25,0-28,26-25,-26-1,0 0,26 0,-26 1,27 25,-28 1,-25 26,26 27,-27 26,1 26,-1 54,-26-1,27 54,-1-1,-26 27,27 53,-1-1,-26 1,26 26,1-26,-1 0,1 0,-1-27,1-26,-1 0,-26-27,27-26,-1-27,-26 1,27-27,-27-27,26 1</inkml:trace>
  <inkml:trace contextRef="#ctx0" brushRef="#br0" timeOffset="18176.0389">5001 14975,'53'0,"0"0,0 0,0 27,26-27,0 0,-26 0,27 0,-27 0,-27 0,27 0,-27 0,-26 0,0 0,0-27</inkml:trace>
  <inkml:trace contextRef="#ctx0" brushRef="#br0" timeOffset="22244.2723">22305 13176,'0'-26,"0"26,0-27,0 27,0-26,0 26,0 0,0 0,-27 26,27-26,-26 53,-1-26,1 26,-1 0,-25-1,25 28,-26-1,0 1,0-1,0-26,27 0,-1 0,-25 0,25-27,27 1,-26-1,26 0,0-26,0 0,0-52,26 25,1 1,-1-54,0 27,1-26,26 0,0-27,-27 26,27-25,0 25,-26-26,-1 27,27 26,-27-26,1 26,-1 0,-26 26,27 1,-1-1,-26 27,0 0,27 27,-27-1,26 27,-26 27,27-27,-1 26,0 27,1-27,-1 27,1-27,-1 1,1-1,-1-26,1 0,-27 0,26 0,1-27,-27 1,0-1,26 1,-26-27,-26 0,26 0,-27 0</inkml:trace>
  <inkml:trace contextRef="#ctx0" brushRef="#br0" timeOffset="22462.2847">21908 13600,'0'0,"0"0,26 0,1 0,26 0,0 0,0 0,-1 0,28-27,-27 27,0-26,0-1</inkml:trace>
  <inkml:trace contextRef="#ctx0" brushRef="#br0" timeOffset="23458.3417">20453 6615,'26'53,"1"-27,-1 0,53 1,-26-54,53 1,26 0,1-27,-1-27,53 27,-26-26,26 0,-26-1,-27 27,1 0,-28 0,-25 27,-1 0,-52-1,25 27,-25-26,-27 26,0 0,0 0,0 0,26 0,-26 0,0 0,0 0,0 0,0 0,27 26,-27-26,0 0,0 0,0 0,0 0,0 0,0 0,0 0,0 0,0 0,0 0,0 0,0 0,0 0,0 0,0 0,0 0,0 0,0 0,0 0,0 0,0 0,0 0,0 0,0 0,0 0,0 0,0-26,0 26,0-27,26 27,-26-26,0-1,0 27,0-26</inkml:trace>
  <inkml:trace contextRef="#ctx0" brushRef="#br0" timeOffset="24952.4272">20479 9049,'0'0,"0"0,0 0,27 0,-27 0,0 0,-27 0,27 0,0-27,0 27,0 0,0 0,-26-26,26 26,0-27,0 27,0 0,0 0,0 0,0 0,0 0,0 0,0 0,0 0,0 0,0 0,0 0,0 0,0 0,0 0,0 0,0 0,0 0,0 0,0 0,0 0,26 27,-26-27,0 0,0 0,0 0,0 0,0 0,27 0,-27 0,0 0,0 0,0 26,0-26,0 0,0 0,0 0,0 0,0 0,0 0,26 0,-26 0,0 0,0 0,0 0,0 0,0 0,0 0,0 0,0 0,0 0,0 0,0 0,0 0,0 0,0 27,0-27,0 0,26 26,-26 1,0-1,27 1,-27-1,26 1,-26-1,53-26,-26 26,26-52,0 26,26-53,0 27,27-27,26 0,1-27,-1 1,27 26,0-26,-27 26,0 0,0 0,-26 27,-26-1,-1 1,-26 26,-27-27,27 27,-26 27,-1-27,27 0</inkml:trace>
  <inkml:trace contextRef="#ctx0" brushRef="#br0" timeOffset="25935.4834">21723 14843,'0'0,"26"0,-26 0,-26 0,-1 27,1-27,-1 26,1 27,-1 0,-26 0,27 26,-27 1,27-28,-1 28,-26-1,27-26,-1 0,1 0,26-53,0 0,0 0,26 0,1-53,-1 27,1-54,26 1,-27-27,1 27,25-27,-25 26,-1 1,1 26,-1 0,-26 27,27-1,-27 27,26 27,-26-1,27 27,-27 27,26-1,1 0,-27 27,26 0,0-27,1 1,-27-1,26-26,-26 0,27-27,-27 1,0-27,0 0,0 0,0-27</inkml:trace>
  <inkml:trace contextRef="#ctx0" brushRef="#br0" timeOffset="26115.4937">21432 15372,'0'0,"26"27,1-1,-1-52,27 26,26 0,-26-27,0 1,26-1</inkml:trace>
  <inkml:trace contextRef="#ctx0" brushRef="#br0" timeOffset="26280.5031">22331 15134,'27'0,"-1"27,1-27,25-27,1 27,-26 0,26-26,0-1,0 27,0-26,-1-1</inkml:trace>
  <inkml:trace contextRef="#ctx0" brushRef="#br0" timeOffset="27147.5527">20506 11536,'0'0,"0"26,0-26,0 27,-27-1,27 1,0-1,-26 27,26-26,0-1,26 27,1-53,-1 0,53 0,1-27,26-25,26 25,0-52,27-1,26 1,0 0,-26-1,0 1,0-1,-1 28,-52-1,-26 26,-1 1,-26-1,-27 1,1 26,-27-27,0 27,0 0,26 0,-26 0,0 0,0 0,0 0,0 0,0 0,0 0,0 27,0-27,0-27,0 27</inkml:trace>
  <inkml:trace contextRef="#ctx0" brushRef="#br0" timeOffset="28720.6427">21564 16616,'0'0,"0"0,0 0,0 0,0 0,0 0,0 0,0 0,0 0,0 0,0 0,0 0,0 0,0 0,0 0,0 0,0 0,0 0,0 0,0 0,0 0,0 0,0 0,0 0,0 0,0 0,0 0,0 0,0 0,0 0,0 0,0 0,0 0,0 0,-27-27,27 27,0 0,0 0,0 0,0 0,0 0,0 0,0 0,0 0,0 0,0 0,0 0,0 0,0 0,0 0,0 0,0 0,0 0,0 0,0 0,0 0,0 0,0 0,0 0,0 0,0 0,0 0,0 0,0 0,0 27,0-27,0 26,0 1,0-1,0 27,0-26,-26-1,26 1,0-1,0-26,0 0,-26 0,26-26,0-27,-27 0,27 0,0-27,0 1,0 0,0-27,0 26,0 1,27 0,-1-1,0 27,27 0,-26 27,52 0,-26 26,0 0,-27 26,1-26,-1 53,1-27,-27 27,-27 0,1 0,-1-26,-25 26,-1-27,26 0,-26 1,27-1,-1-26,27 0,0 0</inkml:trace>
  <inkml:trace contextRef="#ctx0" brushRef="#br0" timeOffset="29644.6955">21987 16245,'0'27,"27"-27,-27 26,26 1,-26-27,0 53,0 0,27 0,-27-1,0 1,0-26,0 26,0-27,0 1,0-27,0 0,0 0,0 0,-27-27,27 1,-26 26,-27 0,26-27,1 27,-27 0,53 0,-27 27,1-27,26 26,0 1,0-1,26 1,1-27,-27 26,53-26,-27 0,27-26,0-1,0 1,0-27,26 26,-26-26,27 0,-27 1,-27-1,27 0,-27 0,-26 53,0-53,-26 53,-1 0,1 0,-27 26,27 1,-1-27,1 53,26 0,26-27,1 1,-1 25,1-25,-1-1,0 27,1-26,-1-27,-26 26,-26-26,26 0,-27 27,-25-54,52 27,-27-26,27 26,0-27,27-26,-1 27,27-53,0 52,26-52,1 26,-27 0,26 26,-26-25,-27 25,-26 1,0 26,0 0,0 26,-26 1,26-1,-27 0,27 27,0-26,27 52,-27-52,26 26,1-1,-1-25,-26-1,0 1,0-1,-26 1,-1-27,1 0,-27 0,26 0,1 0,0 0,-1 0,1 0</inkml:trace>
  <inkml:trace contextRef="#ctx0" brushRef="#br0" timeOffset="29902.7103">21776 17119,'-27'26,"27"-26,27 0,-1 0,53 0,1-26,52 26,-26-27,26 1,-26 26,26-27,-26 27,0 0,-27 27,-52-1,26 1,-27-27,-26 26</inkml:trace>
</inkml:ink>
</file>

<file path=ppt/ink/ink6.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3-09-03T21:06:15.547"/>
    </inkml:context>
    <inkml:brush xml:id="br0">
      <inkml:brushProperty name="width" value="0.05292" units="cm"/>
      <inkml:brushProperty name="height" value="0.05292" units="cm"/>
      <inkml:brushProperty name="color" value="#FF0000"/>
    </inkml:brush>
  </inkml:definitions>
  <inkml:trace contextRef="#ctx0" brushRef="#br0">10346 6456,'0'0,"0"0,0 26,26 1,0-1,1 1,26-1,-27 27,54-26,-27 25,0 1,26-26,-26-1,0 27,0-26,-53-1,53-26,-27 27,-26-27,0 0,26 0,-26-27</inkml:trace>
  <inkml:trace contextRef="#ctx0" brushRef="#br0" timeOffset="324.0184">11033 6297,'0'0,"0"0,0 0,-26 53,26-27,-26 27,-27 27,26-27,-26 26,0 0,0 1,1-1,-1 1,0-1,0-53,26 27,1 0,-1-53,27 27,0-27,0 26,0-26,0 0,0 0,0-26,0-1,0 27</inkml:trace>
  <inkml:trace contextRef="#ctx0" brushRef="#br0" timeOffset="3369.1927">11880 9869,'0'0,"0"26,0-26,0 0,0 0,0 0,0 0,0 0,0 27,0-27,0 26,0-26,0 27,0-1,0 1,0-27,-26 26,26 1,0-1,0 1,0-27,0 26,0-26,0 0,0 0,0 0,26 0,-26 0,0 0,0 0,27 0,-27 0,26-26,1 26,25-27,1 1,0-27,27 26,25-26,1 27,27-53,-1 26,27 0,-27 0,27 0,-27 0,0 26,-26-25,0 25,-53 1,0 26,0-27,-27 27,-26 0,0 0,0 0,0 0,0 0,0 0,0 0,0 0,0 0,0 0,0 0</inkml:trace>
  <inkml:trace contextRef="#ctx0" brushRef="#br0" timeOffset="5072.2901">14870 11271,'26'0,"-26"27,27-27,-1 26,1 27,26 0,0 0,26 0,-26 0,26 0,27 26,-27-26,27 0,-26 0,-1 0,0-27,-26 27,0-53,0 53,-26-53,-1 26,-26-26,0 0,-26-26</inkml:trace>
  <inkml:trace contextRef="#ctx0" brushRef="#br0" timeOffset="5346.3058">15875 11298,'27'-27,"-27"27,0 0,-27 53,1-26,-1 26,-25 26,25-26,-52 26,26 1,-27-1,1 0,0 1,26-27,0 0,0-1,0-25,27 26,-1-27,1 1,26-27,0 0,26-27</inkml:trace>
  <inkml:trace contextRef="#ctx0" brushRef="#br0" timeOffset="8465.4842">17357 14261,'0'-26,"26"26,1-27,-27-26,26 27,1-27,-1 0,1 0,-1-26,1 26,-27-27,26 27,-26 1,27 25,-27-26,0 27,0-1,0 27,0 27,0-1,26 1,1 26,-27 26,52 0,-25 1,26-1,0 0,0-26,0 0,-1 0,-25 0,26-26,-53-27,26 26,-26-26,0 0,-26-26,-1-1,-26 1,-26-27,0 0,-27 26,0-26,27 27,-27-1,0 1,27 0,26-1,0 27,53 0,0 0,26-26,1-1,52 27,-26-26,26 26,1 0,-1 0,-26 26,0 1,0-1,-27 27,-26-27,0 54,0-27,-26-27,26 27,-27 0,27-26,-26 25,26-52,0 27,0-27</inkml:trace>
  <inkml:trace contextRef="#ctx0" brushRef="#br0" timeOffset="9068.5187">17992 14261,'26'-26,"1"-1,-1-26,1 0,-1-26,1 26,-1-26,-26-1,27 1,-27 0,26 26,-26 0,0 26,0 1,0 26,27 26,-27 27,26 0,1 26,-1 1,27-1,-27 1,27-1,0 0,0-26,0 0,-27 0,1-26,-1-27,1 26,-27-26,-27-26,1-1,-27 1,0-27,0 26,-26-26,-27 0,53 27,-26-1,26 1,26 26,1 0,26 0,26-26,27 26,27 0,-1 0,0 0,27 0,-26-27,25 27,-52 0,27 0,-54 0,-26 0,-26 27,-1 25,-52-25,26 26,-26 0,-1 0,27-27,0 27,27-26,-1-1,27 0,27-26,-1 0</inkml:trace>
  <inkml:trace contextRef="#ctx0" brushRef="#br0" timeOffset="9871.5646">9658 15266,'0'-26,"0"26,0-26,0 26,0 0,0 0,0-27,0 27,26-26,1 26,-1 0,0 0,27 0,0 0,0 0,53 0,-27 0,54 0,-1 0,27-27,52 27,-25 0,52-26,26-1,-26 27,27-26,0 26,-1-27,27 27,-26-26,-1 26,27-27,-26 27,0-26,-27 26,0-26,-26 26,-27 0,0 0,-53-27,-26 54,0-27,-27 0,-26 0,-26 0,-27 0,26-27,-52 27,-1-26</inkml:trace>
  <inkml:trace contextRef="#ctx0" brushRef="#br0" timeOffset="10607.6067">14473 15663,'27'-79,"25"26,-25-26,26-1,0 1,-27 0,1-1,-1 27,1 0,-1 0,0 53,1 0,-1 27,1 26,-1-27,27 54,0-1,0 0,0-26,0 27,0-27,0 0,-27-27,1 0,-1-26,-26 0,-26-26,-1 26,-26-26,-26-27,0 0,-1 26,-26-26,0 27,27-1,26 1,0-1,27 1,26 26,26 0,1-26,26 26,52-27,1 27,0-26,0 26,-27 0,1 0,-27 0,0 26,-27 1,-52-1,-1 27,1 0,-27 0,-27-27,27 27,1 0,25-53,-26 27,27-1,26-26</inkml:trace>
  <inkml:trace contextRef="#ctx0" brushRef="#br0" timeOffset="11141.6372">15452 15505,'26'-27,"1"1,-1-27,-26 0,27 0,-27 0,26 0,-26 0,0-26,0 52,0-26,0 27,0 26,27 0,-1 26,1 27,26-26,-27 52,53-26,-26 26,27 1,-27-27,0-27,-1 27,-25-26,-1-27,-26 0,0 0,-26-27,-27 1,-26-1,-1-26,1 0,0 0,26 27,-27 0,54-1,-1 1,27-1,27 27,26-26,0 26,0-27,26 27,0 0,-26 0,-26 0,-1 27,-52-1,-1 27,-52 0,-27 0,27 26,-27 1,26-1,1-26,26-27,27 1,26-27</inkml:trace>
  <inkml:trace contextRef="#ctx0" brushRef="#br0" timeOffset="27390.5666">2514 6615,'26'26,"-26"-26,0 0,0 0,0 0,0 0,0 0,-26 0,-1 0,1-26,-27 26,0 0,0-27,0 27,-26-26,26 26,-26-27,52 27,-26 0,27 0,-1 0,1 0,26 0,0 53,0-26,0 52,0 0,0 27,0 26,-27 1,1 26,-27-1,27 1,-1 0,-26 0,27-27,-27 0,26 0,-26-26,27 0,0-27,26 1,0-27,0 0,0 0,26-53,27 26,26-26,1 0,-1 0,27-26,-27 26,1 0,-1-27,0 27,1-26,-27 26</inkml:trace>
  <inkml:trace contextRef="#ctx0" brushRef="#br0" timeOffset="28539.6323">2355 9499,'0'0,"0"0,0 0,0 0,0 0,-26 0,-1 0,-26 0,0 0,0 26,1-26,-28 26,1-26,26 27,-26-1,26-26,0 0,0 0,26 27,1-27,-1 0,27 0,0 0,-26 26,52-26,-26 27,0-1,0 27,0 0,0 0,-26 26,26 27,0 0,0 26,0-26,-27 53,54-27,-27 27,0-27,26 27,-26 0,27-1,-27 1,26 0,-26 0,0-1,27 1,-27 0,0 0,26-1,-26 1,0-26,27 25,-27-25,0-1,0 0,0 27,0-53,0 0,0 26,-27-53,27 27,0 0,-26-27,26 1,-27-1,27-26,-26 0,26-27,0 27,0-26,0-1,0 1,26-27,-26 26,27-26,-27 27,26-27,-26 26,27-26,-1 26,1-26,-1 0,27 0,0 0,0 0,26 0,-26 0,53 0,-27 0,1 0,-1 0,-26 0,26 0,-26 27,0-27,0 26,-26-26,-1 0,-26 0</inkml:trace>
  <inkml:trace contextRef="#ctx0" brushRef="#br0" timeOffset="31558.805">847 6985,'0'0,"26"0,-52 26,26 27,0 27,0-27,0 53,-26-1,26 1,0-26,-27 25,27-25,0-1,0-26,-26 0,26-27,0-26,0 0,26 0</inkml:trace>
  <inkml:trace contextRef="#ctx0" brushRef="#br0" timeOffset="32148.8388">450 11748,'0'0,"27"26,-1-52,27 26,0 0,0-27,26 27,1 0,-1 0,-26 27,0-1,0 27,-53 0,0 26,-27 27,-26 0,0 0,-26-27,0 27,26-27,0 1,26-1,1-53,26 27,26-26,1-27,26 26,26-26,-26 0,26-26,1 26,-1-53</inkml:trace>
  <inkml:trace contextRef="#ctx0" brushRef="#br0" timeOffset="33328.9063">22040 9446,'-26'0,"26"0,0 0,26 0,1 0,26 0,-27 0,27 0,0 0,0 0,0 0,-27 0,27 0,-27 0,1 0,-1 0,-26 0,0 0,0 0,0 0,0 0,0 0,0 0,0 0,0 0,0 0,-26 0,26 0,0 0,0 0,0-27,0 27,0 0,0 0,0 0,-27 0,27 0,0 0,0 0,0-26,0 26,0 0,0 0,0 0,0 0,0 0,-26-27,26 27,0 0,0 0,0 0,0 0,0 0,0 0,0 0,-26-26,26 26,0 0,-27 0,27 0</inkml:trace>
  <inkml:trace contextRef="#ctx0" brushRef="#br0" timeOffset="34530.975">4048 11483,'0'-27,"0"27,0 0,-26-26,26 26,-26-26,26 26,-53 0,26 0,1 0,-27 26,0-26,0 26,0 1,0-27,0 0,0 26,27-26,-1 27,27-27,0 26,0 1,0-1,27 1,-27 52,0-26,0 53,0-27,-27 27,1 0,-1-27,1 27,0-27,26 1,-27-27,27 0,27-27,-27 27,52-27,-25-26,26 0,26 0,-26 0,27 0,-28-26,28 0,-27 26,26-27,-52 27,-1 0,0 0</inkml:trace>
  <inkml:trace contextRef="#ctx0" brushRef="#br0" timeOffset="35372.0228">4048 13150,'0'0,"0"0,0 0,0 26,-26-26,0 0,-1 0,-26 0,0 0,0 27,0-27,1 0,-1 26,0-26,26 27,-26-27,27 0,-1 0,27 0,0 0,-26 0,26 0,0 26,0 1,0 25,0-25,0 52,0 1,0-1,-27 27,27 26,-26-26,26 0,-26 0,26 0,0-27,0-26,26 0,-26 0,26-27,1 1,26-27,0 26,0-26,0 0,26 0,-26 0,0 0,0 0,0 0,-27 0,1 0,-27 26,0-26,0 0</inkml:trace>
  <inkml:trace contextRef="#ctx0" brushRef="#br0" timeOffset="36042.0608">2170 11880,'0'0,"0"-27,0 27,0-26,0 26,26-27,1 1,-1 0,1 26,-1-27,1 27,-1 0,1 0,-1 27,-26-27,0 52,0-25,-26 52,26-26,-53 0,53 26,-53 1,26-27,1 0,-1 0,27 0,0-27,0 27,27-53,-1 26,1 1,-1-27,1 0,-1 0,1 0,-1-27,1 1,-1 26,-26-27</inkml:trace>
  <inkml:trace contextRef="#ctx0" brushRef="#br0" timeOffset="36418.083">2752 12118,'0'-27,"0"27,-26 0,-1 0,1 0,-1 0,-26 27,27-27,26 53,-27-27,1 1,26-1,0 1,26-27,1 0,-1 0,1 0,-1-27,1 1,-1 26,-26-27,27 27,-27 0,0 0,26 27,-26-1,0 1,26-1,-26 1,27-1,-27 1,26-27,1 0</inkml:trace>
  <inkml:trace contextRef="#ctx0" brushRef="#br0" timeOffset="37066.1199">2196 13679,'0'0,"0"0,0 0,27-26,-1 26,-26-27,27 27,-1-26,1 26,-27 0,26-27,1 54,-1-27,1 26,-1 1,-26-1,0 27,-26 0,-1 26,1-26,-1 26,1-26,-1 0,-26 0,53 0,-26-26,26-1,26 1,1-27,-1 0,1 0,-1 0,27-27,-26 27,25-26,-25-1,-1 1</inkml:trace>
  <inkml:trace contextRef="#ctx0" brushRef="#br0" timeOffset="37573.149">2620 13494,'0'0,"26"26,-26 1,0-1,0 1,27 26,-27-1,26 1,-26 0,0-26,27 26,-27-27,0 1,0-27,26 0,-26 0,26-27,-26 27,27-26,-27-1,26 27,-26-26,27-1,-1 27,-26 0,27 0,-27 27,26-27,1 26,-27 1,0-1,0 1,0-1,0 0,-27-26,1 27,-1-1,1 1,-1-27,1 0,-1 26,1-26,0 0,-1 0,27 0</inkml:trace>
  <inkml:trace contextRef="#ctx0" brushRef="#br0" timeOffset="50753.9029">6747 16325,'0'0,"0"0,0-27,27 27,-1-26,1-1,26 27,-27 0,27-26,0 52,-27-26,1 27,-1 26,-26-27,-26 54,-1-27,1 26,-27 0,26-26,-25 27,25-54,1 27,26-27,0 1,0-27,26 26,1-26,-1 27,27-27,0 0,-27 0,27 0,-26 0,-1 0,1 0,-1 0,0-27</inkml:trace>
  <inkml:trace contextRef="#ctx0" brushRef="#br0" timeOffset="53235.0448">6800 17595,'0'0,"0"0,0 0,0 0,0 0,0 0,0 0,0 0,0 0,0 0,0 0,27-27,-27 27,26-26,27 26,-27-27,27 1,0 26,-26 0,26 0,-27-26,1 52,-1-26,0 0,-26 0,0 0,0 79,0-79,-52 53,52-53,-27 53,27-53,-26 53,26-53,0 27,0-27,0 0,53 79,-53-79,79 26,-79-26,53 27,-53-27,79 26,-79-26,0 0,0 0,53 53,-53-53,0 0,0 0,-26 53,26-53,0 0,0 0,0 0,0 0,0 0,0 0,0 0,-53 53,53-53,0 0,-53 0,53 0,-53 27,53-27,-79 26,79-26,-80 26,80-26,-79 27,79-27,-53 26,53-26,0 0,-53 0,53 0,0 0,0 0,0 0,0 0,0 0,0 0,0 0</inkml:trace>
  <inkml:trace contextRef="#ctx0" brushRef="#br0" timeOffset="55352.1658">7938 17939,'0'0,"-80"-53,80 53,-52-27,52 27,-80 0,80 0,-106 80,106-80,-26 79,-1-26,27-53,27 79,-27-79,53 27,0-27,26-27,-26 1,26 0,-26-27,0 26,-53 27,80-79,-80 79,0 0,53 0,-53 0,0 0,0 53,0-53,26 79,-26-79,0 53,0-53,0 0,0 0,0 0,0 0,-26-79,26 79,0-80,0 80,26-106,-26 106,26-26,-26 26,80-27,-80 27,79 0,-79 0</inkml:trace>
  <inkml:trace contextRef="#ctx0" brushRef="#br0" timeOffset="55826.1929">8996 17568,'27'80,"-27"-80,-53 26,53-26,-27 80,27-80,0 79,0-79,27 53,-27-53,53 0,-53 0,79-27,-79 27,106-79,-53 26,26 0,-52 0,26 27,-27-27,0 0,-26 27,0-1,0 27,0 0,0 0,-26 53,26 0,-26 0,26 26,0 1,-27-1,27 0,0 1,0-27,0 0,0-53,0 0,0 0,0 0</inkml:trace>
  <inkml:trace contextRef="#ctx0" brushRef="#br0" timeOffset="56692.2426">10081 4842,'-26'0,"26"53,-27-27,27 27,-26 0,-1 0,1 53,-1-27,-26 54,27-28,-27 28,26-28,1 28,-27-27,27-1,-1-25,1-1,-1-26,1 0,-1-27,27 27,0-53,0 0,-26 27,26-27,0 0,0-53,-27 26,27 1,-26 0,26-27,-26 26,-1-26,27 27,-26-1,26-26,0 53,0-26,0 26,0 26,0 1,0 26,0 0,0 0,-27 26,27-26,0 0,0 0,27-27,-1 1,1-27,-1 0,27-27,0 1,26-27,1 26,-1-52</inkml:trace>
  <inkml:trace contextRef="#ctx0" brushRef="#br0" timeOffset="57271.2755">15478 5371,'0'-53,"-26"53,26 0,0 0,0 27,0-1,0 53,26 1,-26-1,27 27,-27 0,26 0,1 0,-27-27,26 0,1 1,-27-54,0 1,26-1,-26-26</inkml:trace>
  <inkml:trace contextRef="#ctx0" brushRef="#br0" timeOffset="57546.2908">15267 6244,'0'27,"0"-1,26 1,1-1,-1 27,1 0,-27-27,26 27,1-53,-27 27,0-27,26 0,0-27,1 1,-1-27,27 26,-26-26,26 1,-27-1,27 0,-53 0</inkml:trace>
</inkml:ink>
</file>

<file path=ppt/ink/ink7.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3-09-03T21:08:19.415"/>
    </inkml:context>
    <inkml:brush xml:id="br0">
      <inkml:brushProperty name="width" value="0.05292" units="cm"/>
      <inkml:brushProperty name="height" value="0.05292" units="cm"/>
      <inkml:brushProperty name="color" value="#FF0000"/>
    </inkml:brush>
  </inkml:definitions>
  <inkml:trace contextRef="#ctx0" brushRef="#br0">9128 7038,'0'0,"0"-27,-26 1,26 26,0-26,-26 26,-1-27,1 1,-1 26,-26-27,27 27,-54 0,28-26,-28 26,-26-27,27 27,-27-26,0 26,0 0,-26-27,26 1,-26 26,-27-27,27 27,0-26,-27 26,27 0,-27 0,0 0,0 0,27 0,-27 0,1 0,25 26,1 1,0-1,26 1,-26 26,-1-27,1 27,26 0,0 0,1 0,-1 26,26-26,27 0,0 0,1-27,25 54,27-54,0 27,27-26,25 26,1-27,0 0,27 27,26-26,-1-1,1 1,0-1,26 27,1-26,-1-1,0 1,0-1,27 0,-26-26,52 27,0-27,-26 0,52 0,-25 0,25 0,1-27,26 27,-26-26,26 26,-27-26,28-1,-28 1,1 26,0-27,-54 1,28-27,-1 53,-53-53,27 26,-27 1,-26-27,0 27,-27-1,1-26,-28 27,1-1,-26 1,-1-27,-26 26,0 1,-26-27,-1 27,-26-1,1-26,-54 27,0-1,0-26,-26 53,-27-26,-26-1,0 1,-27 52,-26-26,-27 27,1-1</inkml:trace>
  <inkml:trace contextRef="#ctx0" brushRef="#br0" timeOffset="36396.0818">7911 8546,'-53'-26,"1"26,-1-27,-27 1,1-1,0 27,-1-26,-26 26,0-27,1 27,-1 0,-26-26,-1 26,1 0,0 0,-1 0,-25 0,25 26,-25-26,-1 0,-26 27,-1-27,1 26,26 1,-26 26,0-53,-27 53,27-27,-27 0,1 1,-1 26,0-27,1 27,-1 0,0 0,1 0,26 26,-27-26,0 27,27-1,-27 0,27 27,0 0,-27 26,27 1,0-28,26 28,0-1,27 27,0-27,26 27,27-27,-27 53,53-26,-27 0,28 26,-1-26,26 0,27 26,0 0,0 0,0-26,0 26,27 0,-1 1,27-28,-27 27,1 27,26-27,-27 1,1-1,26 26,0-25,-27-1,27-26,26 26,-26-26,0-1,27 1,-1 0,27-27,-27 0,1 1,25 25,1-52,0 0,-27 26,27-26,27 0,-28 0,28-27,-28 27,28-27,-1 27,-26-26,26-1,27 0,-27 1,1-1,-1 1,27-1,-27-26,0 0,27 26,-27-52,27 26,0-1,-1-25,-25-1,52 27,-26-26,-1-1,1 1,26-1,-26 1,26-27,-26 0,26 26,1-26,-28-26,1 26,26-27,-26-26,26 27,-26-27,0 0,26 0,-26-26,-1-1,28 1,-28-1,1-25,0-1,-27 0,27 0,-27-26,0 26,-26 0,27-26,-28 0,1 26,-26-27,-27 1</inkml:trace>
  <inkml:trace contextRef="#ctx0" brushRef="#br0" timeOffset="37163.1248">8652 9578,'0'0,"0"0,0 0,0 0,0 0,0 0,0 0,0 0,0 0,0 0,0 0,0 0,27 0,-27 0,26-27,27 27,-26-26,25 0,1-1,27-26,-27 27,26-27,-26 26,26-26,-26 27,27 0,-54-1,27 27,0-26,-53 26,26 0</inkml:trace>
  <inkml:trace contextRef="#ctx0" brushRef="#br0" timeOffset="44616.5519">18071 18071,'0'0,"0"0,27 27,-27-27,0 0,0 0,0 0,0 0,53-53,-53 53,0-80,0 80,26-53,-26 53,0-106,0 106,0-52,0 52,0-53,0 53,0 0,0 0,0 0,0 0,0 0,0 0,53 53,-53-53,80 105,-80-105,105 80,-105-80,80 53,-80-53,79 26,-79-26,0 0,0 0,0 0,0 0,0 0,0 0,0 0,-79-53,-1 27,27-1,-26-26,0 53,-1-53,27 27,0 26,53 0,-79-26,79 26,0 0,0 0,0 0,0 0,0 0,106-27,-106 27,79-53,-79 53,80-26,-80 26,53-27,-53 27,0 0,0 0,0 0,0 0,26 53,-26-53,-26 106,-1-53,1 0,-1 26,27-26,-26-26,26-27,-27 79,27-79,0 0,0 0,0 0,0 0,0 0</inkml:trace>
  <inkml:trace contextRef="#ctx0" brushRef="#br0" timeOffset="45490.6015">17569 18098,'0'0,"0"0,0 0,0 0,0 0,0 0,0 0,-53-27,53 27,-53-53,53 53,-53-79,53 79,-53-80,53 80,-53-79,53 79,-26-53,26 53,0 0,0 0,0 0,0 0,53 0,-53 0,79 53,0 0,-26 0,0 0,27-27,-28 27,-52-53,80 53,-80-53,79 53,-79-53,0 0,0 0,0 0,0 0,0 0,-106-53,53 27,1 26,-28-27,27 1,-26-1,26 27,53 0,-79-26,79 26,0 0,0 0,0 0,26-53,-26 53,79-27,-79 27,80-79,-80 79,79-53,-79 53,80-26,-80 26,0 0,0 0,0 0,0 0,-27 53,27-53,-79 105,52-52,1 27,-27-27,26 26,1-53,26 27,0-53,-27 80,27-80,27 53,-27-53,0 0,0 0</inkml:trace>
  <inkml:trace contextRef="#ctx0" brushRef="#br0" timeOffset="67511.8615">17383 8837,'27'159,"26"0,0 26,0-26,0 26,0 0,26-26,-26-1,0-25,0-1,0-26,-27-27,0-26,1 0,-1-26,-26-27,0-27,-26 1,-27-27</inkml:trace>
  <inkml:trace contextRef="#ctx0" brushRef="#br0" timeOffset="68425.9124">15690 9472,'80'-106,"25"-26,54 0,26-27,27-26,26 26,0-26,27 26,-1 27,-25-27,-1 53,-53 0,27 27,-54 0,-25 52,-28-26,1 53,-53 0,-26 27,-1 26,-52-1,-1 28,-26-1,0 27,-26 0,0 26,-1-26,1 26,26 1,-26-28,52 28,-26-27,53-1,0 1,27 27,-1-28,27 28,-27-1,54-26,-27 0,0 26,0-26,-27-27,0 0,1-26,-27-26,0-1,0 1,-53-54,27 1,-27-27,0-26,-27-27,1 0,0-26,26-54,0 1,0 0,53 0,26-27,1 0,52 1,1 26,52 26,0 27,-26 26,26 0,-26 53,0 26,-27 27,-26 53,-53 0,0 27,-53 52,-26-26,26 53,-79-1,26-25,-26 52,52-53,-26 0,27 1,53-1,-1-53,54 1,25-27,28-27,52-26,0 0,27-26,26-1,1-26,-1 0,0 0,-26 27,-1-27,-52 0,0 53,-26-53,-1 27,-53-1,27-26</inkml:trace>
  <inkml:trace contextRef="#ctx0" brushRef="#br0" timeOffset="68989.9457">19791 7567,'-26'-53,"26"53,0-26,0 26,26 26,27 1,0 26,0-1,26 28,27 26,0 26,0-26,0 0,26 26,0-26,-26 0,0-27,0 27,0-53,-27 0,0-27,-26 1,0-27,0-27,-53-26,53-26,-53-27,0 0,0-53,0-26,0 26,0 1,-26-1,26 0,0 27,-27 26,27 53,0 0,-26 27,26 52,-27 1,27 52,0 27,-26 26,26 53,0 1,0 25,0 27,-27 27,27-27,0-26,0-1,0 1,0-53,0 0,0-27,0-26,-26-27,-1-52,-26 25</inkml:trace>
  <inkml:trace contextRef="#ctx0" brushRef="#br0" timeOffset="69284.9619">18442 10610,'-27'26,"1"1,26 26,0 0,0 26,26 0,1 27,-1 26,27 1,-26-27,-1-27,1 27,-27-27,26-26,-26-26,0-1,-26-26</inkml:trace>
  <inkml:trace contextRef="#ctx0" brushRef="#br0" timeOffset="69627.9819">17701 11298,'-79'-53,"-1"26,27-26,27 1,26-28,26 1,27-1,27 1,25-27,28 0,-1 27,0 0,1-1,-1 27,0 0,-52 27,25 26,-25 26,-1 1,1 26,-28 26,-25 1,26-1,-27 0,1 27,-1-27,-26 1,27-27,-1 0,-26 0,27-27,-27 1,0-54,26 1</inkml:trace>
  <inkml:trace contextRef="#ctx0" brushRef="#br0" timeOffset="70377.0254">19262 9843,'26'-27,"-26"1,27 26,-1 26,1 27,26 26,0 1,0 26,-27-1,27 1,0 0,0 0,-27-27,1-26,-1 0,-26-26,27-1,-54-52,1 26,-27-27,-27 27,28-53,-28 53,1-26,-1-27,27 53,-26-27,53 27,26 0,0 0,26 0,27-26,0-1,0 1,0 0,26-27,-26 26,-26-52,25-1,1 1,0-27,0 27,-26-27,26 0,26 0,-26-26,0 26,26 27,-26-1,26 1,-26 26,0 27,-26-1,-27 54,0-1,-27 27,-26 0,0 26,-26 1,26-1,-26-26,52 26,-26-52,27-1,26-26,26 0,1 0,-1 0,1 27,-1-27,1 53,-1 0,-26 0,-26 52,26-25,-27-1,1 0,26 1,26-27,-26-27,53-26,-26 0,26 0,-1-26,28 26,-54-53,27 26,0-26,-26 1</inkml:trace>
  <inkml:trace contextRef="#ctx0" brushRef="#br0" timeOffset="70711.0444">21061 9155,'27'-53,"-1"0,-26 26,0 27,-53 0,27 27,-27-1,0 27,0 0,0 0,0 26,27 1,-1-27,54 0,-1-27,1 27,52-27,-26 1,0-1,26 1,-26-27,-26 26,-1 1,0-1,-26 27,-26-26,0 25,-1 1,1 0,-27-26,26 26,-26-27,27-26,-1 0</inkml:trace>
  <inkml:trace contextRef="#ctx0" brushRef="#br0" timeOffset="71139.0689">21590 8758,'80'-53,"-27"26,0 1,-1-1,-25 27,-27 0,26 27,-52 26,-1 0,-25-27,25 54,-26-54,0 27,27-27,-1 1,27-1,27-26,-1 0,27 0,0 27,-26-1,25 27,-25 0,-27 0,0 26,0 27,0-26,0-1,26-26,-26 0,27-27,26 1,0-27,0-27,-27 1,53-1,-26-26,0 0,0 1</inkml:trace>
  <inkml:trace contextRef="#ctx0" brushRef="#br0" timeOffset="71466.0876">22622 6826,'0'0,"-26"27,26-1,0 27,0 26,26 27,-26 27,27-1,-27 0,26 0,-26 1,27-1,-27-26,26 0,-26-27,0-26,27 26,-27-26</inkml:trace>
  <inkml:trace contextRef="#ctx0" brushRef="#br0" timeOffset="71622.0964">22728 9128,'0'53,"0"0,27-27,-27 1,0-1,0-26,0 27,0-27</inkml:trace>
  <inkml:trace contextRef="#ctx0" brushRef="#br0" timeOffset="72549.1496">23839 7382,'-53'-159,"-26"-26,-27 26,0-26,-26 26,-27-26,-52 26,25-26,-52 53,-26-27,-27 27,0-1,-53 54,-27-27,1 53,-27 27,-26 26,-1 0,1 53,0 26,-1 27,27 0,27 26,0 27,52 26,1 0,52 27,27 0,26 52,27 1,26 26,53 0,54 53,-1-27,53 54,26-27,53 0,27 0,27-27,52-26,26 0,28-26,25-27,54-53,-27 0,53-26,0-27,52-26,-25-26,26-28,0-25,0-27,26-27,-26-52,-27 0,1-27,-1-53,-26-26,-53-27,0-26,-26-26,-27-27,-27-27,-25-26,-54 0,-26 0,-53-26,-27 26,-52 0,-27 53,-27-27,-25 54,-28 52,-26 0,1 54,-27 52,-1 26,1 27,-27 53</inkml:trace>
</inkml:ink>
</file>

<file path=ppt/ink/ink8.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3-09-03T21:24:57.412"/>
    </inkml:context>
    <inkml:brush xml:id="br0">
      <inkml:brushProperty name="width" value="0.05292" units="cm"/>
      <inkml:brushProperty name="height" value="0.05292" units="cm"/>
      <inkml:brushProperty name="color" value="#FF0000"/>
    </inkml:brush>
  </inkml:definitions>
  <inkml:trace contextRef="#ctx0" brushRef="#br0">11404 17463,'26'0,"1"-27,-27 1,26 26,1-53,26 26,0-26,-27 0,27 27,-27-27,27 27,-26-1,-1 1,1-1,-27 27,0 27,0-1,0 1,0-1,0 53,-27-26,27 0,0 27,-26-1,26 0,-27-26,27 0,0 0,0-53,-26 79,26-79,0 0,0 53,0-53</inkml:trace>
  <inkml:trace contextRef="#ctx0" brushRef="#br0" timeOffset="189.0108">11510 17806,'0'0,"-53"53,53-53,0 0,79 0,-79 0,80 27,-28-27,28 0,-27-27,0 27,0 0,26 0,-26-26</inkml:trace>
  <inkml:trace contextRef="#ctx0" brushRef="#br0" timeOffset="535.0305">12833 17436,'0'-26,"0"-1,-27 1,1-1,-27 1,26 26,1 0,-27 0,0 26,27 27,26-53,-53 80,53-54,0 27,0 0,26 0,-26-53,53 53,-53-53,79 53,-79-53,80 0,-80 0,106-27</inkml:trace>
  <inkml:trace contextRef="#ctx0" brushRef="#br0" timeOffset="688.0394">13150 17621,'53'53,"-53"-53,0 0,0 0,0 0,0 0,-26 27,26-27,0 0,0 0,0 0</inkml:trace>
  <inkml:trace contextRef="#ctx0" brushRef="#br0" timeOffset="1067.061">13653 17277,'0'0,"-27"0,1 0,-1 0,-25 0,25 0,-26 27,27-1,-1 1,27 26,0-53,27 53,-1-27,27 0,26 1,-26-1,0-26,-53 0,80 27,-80-27,0 0,0 0,0 0,0 0,-27 53,27-53,-53 26,53-26,0 0,0 0,0 0</inkml:trace>
  <inkml:trace contextRef="#ctx0" brushRef="#br0" timeOffset="20335.1631">15611 3016,'26'0,"-26"0,0 0,-26 27,26-27,-27 0,1 26,-1 1,1-1,-27 1,27-1,-1 0,1 1,-1-1,27-26,0 27,27-27,-1 26,1 1,25-27,1 0,0 26,0-26,27 0,-27 0,-1 0,1 0,-26-26,26 26,-27 0,-26-27</inkml:trace>
  <inkml:trace contextRef="#ctx0" brushRef="#br0" timeOffset="20633.1802">15981 2858,'0'0,"0"0,0 26,0 0,0 1,0 52,0-26,0 27,0-1,-26 0,26 1,0-1,-27 0,27-26,0 0,0 0,-26-26,52-1,-26-26,-26 27,26-27,0 0</inkml:trace>
  <inkml:trace contextRef="#ctx0" brushRef="#br0" timeOffset="22768.3023">21908 3043,'0'0,"0"0,0 0,0 0,-27-27,27 27,0 0,0 0,0 0,27 0,-27-26,26 26,27-27,0 1,0 26,0-27,0 1,26 26,-26-26,0 26,-26 0,-1 0,0 26,-26 0,-26 1,0-1,-1 1,1 26,-27-27,0 27,26-26,1-1,26 27,0 0,26-27,27 27,-26-26,26 26,0 0,-1-27,-25 27,-1-53,1 26,-27 1,0-1,-53-26,26 0,-25 0,-1 27,-27-27,1 0,0 26,-1-26,1 27,-1-27,54 0,-27 26,0-26,27 0,-1 0,27 0,-26 0,26 0,26 0,1-26</inkml:trace>
  <inkml:trace contextRef="#ctx0" brushRef="#br0" timeOffset="104467.9753">1535 3757,'26'0,"-26"0,-26 0,26 27,0-27,-27 52,27-52,0 53,-26 0,26 0,0 0,0 0,0 26,-26-26,26 27,0-27,0 26,0-26,0 0,0 26,0-26,0 27,0-28,0 1,0 0,26 27,-26-54,0 27,0 0,-26 0,26 26,0-26,0 0,0 0,-27 0,27 0,0 0,-26 0,26 0,0-1,0-25,0 26,0 0,0-27,0 27,0-26,0-1,0 27,0-27,0 27,0-26,0-1,0 27,0-26,26 26,-26-1,0 1,0-26,0 26,0 0,0 0,0 0,0-1,0 1,0 0,0 27,0-27,0-1,0 1,0 27,0-27,0 26,-26-26,26 26,0-26,0 27,-27-27,27 26,0-26,0 0,0 26,0-26,0 0,0 26,0-26,0 0,0 27,0-28,0 1,-26 27,26-27,0 0,-27 26,27-26,-26 0,26 26,-27-26,27 0,-26 26,26-26,-27 0,27 0,0 0,-26 0,26 0,0 0,0 26,0-52,0 26,-26-1,26 1,0 0,26 0,-26 0,0-26,0 26,0-1,0 1,26 0,-26 0,0 27,0-54,27 27,-27 26,0-26,0 0,26 0,-26 0,0 0,0 0,27 0,-27 0,0 0,26-1,-26 1,0 0,27 0,-27 0,0 0,0 0,0 0,0 0,0 0,0 26,0-26,0 0,0 26,26-26,-26-26,0 52,27-26,-27 0,0 0,26 0,-26-27,27 27,-27 0,0 0,0 0,0 0,0 0,0 0,0-27,0 27,0 0,0 0,0 0,0 0,0-27,0 27,0-27,-27 1,27 26,0-27,0 1,0-1,0 1,0-27,0 53,0-53,0 26,-26 1,26-27</inkml:trace>
  <inkml:trace contextRef="#ctx0" brushRef="#br0" timeOffset="125378.1713">10928 4471,'0'0,"26"0,-26 0,-26-26,26 26,0 0,0 26,0 1,0-1,-27 1,27 26,-26 0,26 0,0-27,26 1,-26-1,27-26,26 0,26-53,0 27,27-27,26-27,-26 1,53 0,0-1,-27 1,27-1,-27 28,0-1,-52 0,-1 53,-26-27,0 1,-27 26,1 0,-27 0,0 0,0 0,0 0,0 0,26-27,-26 27,53-26,-26-54,79 28</inkml:trace>
  <inkml:trace contextRef="#ctx0" brushRef="#br0" timeOffset="126015.2077">13521 6271,'0'0,"0"0,-27 26,54 1,-1-1,27 0,0 27,0-26,26 52,-26-52,26 26,-26 0,27-27,-27 0,0 1</inkml:trace>
  <inkml:trace contextRef="#ctx0" brushRef="#br0" timeOffset="126192.2177">13997 6429,'-53'27,"0"-1,-26 27,26 27,0-27,0 26,26-26,1 26</inkml:trace>
  <inkml:trace contextRef="#ctx0" brushRef="#br0" timeOffset="126605.2414">15187 8414,'27'0,"26"53,0 0,0-27,0 27,26 0,0 0,-26 26,0-52,0 26,0-27,0 27,0-53,-27 0,1 0</inkml:trace>
  <inkml:trace contextRef="#ctx0" brushRef="#br0" timeOffset="126751.2498">15875 8678,'-53'27,"27"-27,-27 53,27 0,-1 0,-26 26,27-26,-1 0,1 26,26-26</inkml:trace>
  <inkml:trace contextRef="#ctx0" brushRef="#br0" timeOffset="151649.6739">22278 14579,'27'-53,"-54"0,27 0,-53-27,0 54,1 0,-1-1,-27 27,1 53,26 0,-26 26,26 27,0 53,0-27,53 27,0 0,53-27,0 0,0-26,26-53,0 0,27-27,0-52,26-1,-26-25,0-28,-27-26,1 0,-1 1,-52-28,-27 1,-27 26,1 0,-27 27,-27 0,1-1,26 27,0 0,0 1,0 25</inkml:trace>
  <inkml:trace contextRef="#ctx0" brushRef="#br0" timeOffset="151904.6885">22702 13811,'0'27,"0"52,-53 0,0 27,-27 53,1-27,26 54,-53-28,27 28,0-28,-1 1,1 0,26-27,0-26,26 0,-25-27,25-26,1 0,26-27,-27 1,27-1,0-26</inkml:trace>
</inkml:ink>
</file>

<file path=ppt/ink/ink9.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540.15503" units="1/in"/>
          <inkml:channelProperty channel="Y" name="resolution" value="2540.24243" units="1/in"/>
          <inkml:channelProperty channel="F" name="resolution" value="6.33226E-7" units="1/dev"/>
        </inkml:channelProperties>
      </inkml:inkSource>
      <inkml:timestamp xml:id="ts0" timeString="2011-08-30T21:13:21.297"/>
    </inkml:context>
    <inkml:brush xml:id="br0">
      <inkml:brushProperty name="width" value="0.05292" units="cm"/>
      <inkml:brushProperty name="height" value="0.05292" units="cm"/>
      <inkml:brushProperty name="color" value="#C0504D"/>
      <inkml:brushProperty name="fitToCurve" value="1"/>
    </inkml:brush>
  </inkml:definitions>
  <inkml:trace contextRef="#ctx0" brushRef="#br0">5 0 56,'0'0'3,"-9"9"-2,9-9 0,15 16-30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 charset="0"/>
                <a:ea typeface="+mn-ea"/>
              </a:defRPr>
            </a:lvl1pPr>
          </a:lstStyle>
          <a:p>
            <a:pPr>
              <a:defRPr/>
            </a:pPr>
            <a:endParaRPr lang="en-US"/>
          </a:p>
        </p:txBody>
      </p:sp>
      <p:sp>
        <p:nvSpPr>
          <p:cNvPr id="133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 charset="0"/>
                <a:ea typeface="+mn-ea"/>
              </a:defRPr>
            </a:lvl1pPr>
          </a:lstStyle>
          <a:p>
            <a:pPr>
              <a:defRPr/>
            </a:pPr>
            <a:endParaRPr lang="en-US"/>
          </a:p>
        </p:txBody>
      </p:sp>
      <p:sp>
        <p:nvSpPr>
          <p:cNvPr id="1280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 charset="0"/>
                <a:ea typeface="+mn-ea"/>
              </a:defRPr>
            </a:lvl1pPr>
          </a:lstStyle>
          <a:p>
            <a:pPr>
              <a:defRPr/>
            </a:pPr>
            <a:endParaRPr lang="en-US"/>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6" charset="0"/>
                <a:ea typeface="ＭＳ Ｐゴシック" pitchFamily="-106" charset="-128"/>
              </a:defRPr>
            </a:lvl1pPr>
          </a:lstStyle>
          <a:p>
            <a:pPr>
              <a:defRPr/>
            </a:pPr>
            <a:fld id="{EE62AB4F-D984-40A6-9FE0-E9C83478B85B}" type="slidenum">
              <a:rPr lang="en-US"/>
              <a:pPr>
                <a:defRPr/>
              </a:pPr>
              <a:t>‹#›</a:t>
            </a:fld>
            <a:endParaRPr lang="en-US"/>
          </a:p>
        </p:txBody>
      </p:sp>
    </p:spTree>
    <p:extLst>
      <p:ext uri="{BB962C8B-B14F-4D97-AF65-F5344CB8AC3E}">
        <p14:creationId xmlns:p14="http://schemas.microsoft.com/office/powerpoint/2010/main" val="4092930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 charset="0"/>
        <a:ea typeface="MS PGothic" pitchFamily="34"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Times" pitchFamily="1"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pitchFamily="1"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pitchFamily="1"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pitchFamily="1"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BB4D7990-4D69-483D-B890-726FB87D90D5}" type="slidenum">
              <a:rPr lang="en-US" sz="1200" smtClean="0"/>
              <a:pPr/>
              <a:t>1</a:t>
            </a:fld>
            <a:endParaRPr lang="en-US" sz="1200"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charset="0"/>
            </a:endParaRPr>
          </a:p>
        </p:txBody>
      </p:sp>
    </p:spTree>
    <p:extLst>
      <p:ext uri="{BB962C8B-B14F-4D97-AF65-F5344CB8AC3E}">
        <p14:creationId xmlns:p14="http://schemas.microsoft.com/office/powerpoint/2010/main" val="3440251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EF1A25FD-D969-4818-9110-26FD149A2047}" type="slidenum">
              <a:rPr lang="en-US" sz="1200" smtClean="0">
                <a:solidFill>
                  <a:srgbClr val="000000"/>
                </a:solidFill>
              </a:rPr>
              <a:pPr/>
              <a:t>10</a:t>
            </a:fld>
            <a:endParaRPr lang="en-US" sz="1200" smtClean="0">
              <a:solidFill>
                <a:srgbClr val="000000"/>
              </a:solidFill>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creative side ~ dreamworks, game companies, google, microsoft, soc. networking &lt;-- the design and creation of original algorithms and software</a:t>
            </a:r>
          </a:p>
          <a:p>
            <a:pPr eaLnBrk="1" hangingPunct="1"/>
            <a:r>
              <a:rPr lang="en-US" smtClean="0">
                <a:latin typeface="Arial" pitchFamily="34" charset="0"/>
              </a:rPr>
              <a:t>and a commodity side ~ application use, configuration, customization, certification, your favorite acronym here…</a:t>
            </a:r>
          </a:p>
          <a:p>
            <a:pPr eaLnBrk="1" hangingPunct="1"/>
            <a:endParaRPr lang="en-US" smtClean="0">
              <a:latin typeface="Arial" pitchFamily="34" charset="0"/>
            </a:endParaRPr>
          </a:p>
          <a:p>
            <a:pPr eaLnBrk="1" hangingPunct="1"/>
            <a:r>
              <a:rPr lang="en-US" smtClean="0">
                <a:latin typeface="Arial" pitchFamily="34" charset="0"/>
              </a:rPr>
              <a:t>our department pays only about 5-10% of its attention to the commodity side</a:t>
            </a:r>
          </a:p>
          <a:p>
            <a:pPr eaLnBrk="1" hangingPunct="1"/>
            <a:r>
              <a:rPr lang="en-US" smtClean="0">
                <a:latin typeface="Arial" pitchFamily="34" charset="0"/>
              </a:rPr>
              <a:t>it pays 90-95% of its attention to the creative side… Why?</a:t>
            </a:r>
          </a:p>
          <a:p>
            <a:pPr eaLnBrk="1" hangingPunct="1"/>
            <a:endParaRPr lang="en-US" smtClean="0">
              <a:latin typeface="Arial" pitchFamily="34" charset="0"/>
            </a:endParaRPr>
          </a:p>
          <a:p>
            <a:pPr eaLnBrk="1" hangingPunct="1"/>
            <a:r>
              <a:rPr lang="en-US" smtClean="0">
                <a:latin typeface="Arial" pitchFamily="34" charset="0"/>
              </a:rPr>
              <a:t>robotics? taught yourself to build or create something… game levels, etc.?</a:t>
            </a:r>
          </a:p>
          <a:p>
            <a:pPr eaLnBrk="1" hangingPunct="1"/>
            <a:endParaRPr lang="en-US" smtClean="0">
              <a:latin typeface="Arial" pitchFamily="34" charset="0"/>
            </a:endParaRPr>
          </a:p>
        </p:txBody>
      </p:sp>
    </p:spTree>
    <p:extLst>
      <p:ext uri="{BB962C8B-B14F-4D97-AF65-F5344CB8AC3E}">
        <p14:creationId xmlns:p14="http://schemas.microsoft.com/office/powerpoint/2010/main" val="1805841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464F1CDC-C56A-4680-8EEA-6F4BACC995B0}" type="slidenum">
              <a:rPr lang="en-US" sz="1200" smtClean="0">
                <a:solidFill>
                  <a:srgbClr val="000000"/>
                </a:solidFill>
              </a:rPr>
              <a:pPr/>
              <a:t>11</a:t>
            </a:fld>
            <a:endParaRPr lang="en-US" sz="1200" smtClean="0">
              <a:solidFill>
                <a:srgbClr val="000000"/>
              </a:solidFill>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programming is only about 1/6</a:t>
            </a:r>
            <a:r>
              <a:rPr lang="en-US" baseline="30000" smtClean="0">
                <a:latin typeface="Arial" pitchFamily="34" charset="0"/>
              </a:rPr>
              <a:t>th</a:t>
            </a:r>
            <a:r>
              <a:rPr lang="en-US" smtClean="0">
                <a:latin typeface="Arial" pitchFamily="34" charset="0"/>
              </a:rPr>
              <a:t> of computer science as a science – it is perhaps more of the commodity  side of the field – but that’s a good thing!</a:t>
            </a:r>
          </a:p>
        </p:txBody>
      </p:sp>
    </p:spTree>
    <p:extLst>
      <p:ext uri="{BB962C8B-B14F-4D97-AF65-F5344CB8AC3E}">
        <p14:creationId xmlns:p14="http://schemas.microsoft.com/office/powerpoint/2010/main" val="1356612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464F1CDC-C56A-4680-8EEA-6F4BACC995B0}" type="slidenum">
              <a:rPr lang="en-US" sz="1200" smtClean="0">
                <a:solidFill>
                  <a:srgbClr val="000000"/>
                </a:solidFill>
              </a:rPr>
              <a:pPr/>
              <a:t>12</a:t>
            </a:fld>
            <a:endParaRPr lang="en-US" sz="1200" smtClean="0">
              <a:solidFill>
                <a:srgbClr val="000000"/>
              </a:solidFill>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programming is only about 1/6</a:t>
            </a:r>
            <a:r>
              <a:rPr lang="en-US" baseline="30000" smtClean="0">
                <a:latin typeface="Arial" pitchFamily="34" charset="0"/>
              </a:rPr>
              <a:t>th</a:t>
            </a:r>
            <a:r>
              <a:rPr lang="en-US" smtClean="0">
                <a:latin typeface="Arial" pitchFamily="34" charset="0"/>
              </a:rPr>
              <a:t> of computer science as a science – it is perhaps more of the commodity  side of the field – but that’s a good thing!</a:t>
            </a:r>
          </a:p>
        </p:txBody>
      </p:sp>
    </p:spTree>
    <p:extLst>
      <p:ext uri="{BB962C8B-B14F-4D97-AF65-F5344CB8AC3E}">
        <p14:creationId xmlns:p14="http://schemas.microsoft.com/office/powerpoint/2010/main" val="1754064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13045F19-DA6F-4D0B-BE2A-379CE6622D04}" type="slidenum">
              <a:rPr lang="en-US" sz="1200" smtClean="0"/>
              <a:pPr/>
              <a:t>13</a:t>
            </a:fld>
            <a:endParaRPr lang="en-US" sz="1200" smtClean="0"/>
          </a:p>
        </p:txBody>
      </p:sp>
      <p:sp>
        <p:nvSpPr>
          <p:cNvPr id="136195" name="Rectangle 2"/>
          <p:cNvSpPr>
            <a:spLocks noGrp="1" noRot="1" noChangeAspect="1" noChangeArrowheads="1" noTextEdit="1"/>
          </p:cNvSpPr>
          <p:nvPr>
            <p:ph type="sldImg"/>
          </p:nvPr>
        </p:nvSpPr>
        <p:spPr>
          <a:solidFill>
            <a:srgbClr val="FFFFFF"/>
          </a:solidFill>
          <a:ln/>
        </p:spPr>
      </p:sp>
      <p:sp>
        <p:nvSpPr>
          <p:cNvPr id="136196"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charset="0"/>
            </a:endParaRPr>
          </a:p>
        </p:txBody>
      </p:sp>
    </p:spTree>
    <p:extLst>
      <p:ext uri="{BB962C8B-B14F-4D97-AF65-F5344CB8AC3E}">
        <p14:creationId xmlns:p14="http://schemas.microsoft.com/office/powerpoint/2010/main" val="4294930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A43FCCFF-22FB-4CB1-85B8-E3A04BE61BC1}" type="slidenum">
              <a:rPr lang="en-US" sz="1200" smtClean="0"/>
              <a:pPr/>
              <a:t>14</a:t>
            </a:fld>
            <a:endParaRPr lang="en-US" sz="1200" smtClean="0"/>
          </a:p>
        </p:txBody>
      </p:sp>
      <p:sp>
        <p:nvSpPr>
          <p:cNvPr id="137219" name="Rectangle 2"/>
          <p:cNvSpPr>
            <a:spLocks noGrp="1" noRot="1" noChangeAspect="1" noChangeArrowheads="1" noTextEdit="1"/>
          </p:cNvSpPr>
          <p:nvPr>
            <p:ph type="sldImg"/>
          </p:nvPr>
        </p:nvSpPr>
        <p:spPr>
          <a:solidFill>
            <a:srgbClr val="FFFFFF"/>
          </a:solidFill>
          <a:ln/>
        </p:spPr>
      </p:sp>
      <p:sp>
        <p:nvSpPr>
          <p:cNvPr id="137220"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charset="0"/>
            </a:endParaRPr>
          </a:p>
        </p:txBody>
      </p:sp>
    </p:spTree>
    <p:extLst>
      <p:ext uri="{BB962C8B-B14F-4D97-AF65-F5344CB8AC3E}">
        <p14:creationId xmlns:p14="http://schemas.microsoft.com/office/powerpoint/2010/main" val="2662774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52D4D922-9875-4511-AD72-234CB9D9407E}" type="slidenum">
              <a:rPr lang="en-US" sz="1200" smtClean="0">
                <a:solidFill>
                  <a:srgbClr val="000000"/>
                </a:solidFill>
              </a:rPr>
              <a:pPr/>
              <a:t>15</a:t>
            </a:fld>
            <a:endParaRPr lang="en-US" sz="1200" smtClean="0">
              <a:solidFill>
                <a:srgbClr val="000000"/>
              </a:solidFill>
            </a:endParaRPr>
          </a:p>
        </p:txBody>
      </p:sp>
      <p:sp>
        <p:nvSpPr>
          <p:cNvPr id="139267" name="Rectangle 2"/>
          <p:cNvSpPr>
            <a:spLocks noGrp="1" noRot="1" noChangeAspect="1" noChangeArrowheads="1" noTextEdit="1"/>
          </p:cNvSpPr>
          <p:nvPr>
            <p:ph type="sldImg"/>
          </p:nvPr>
        </p:nvSpPr>
        <p:spPr>
          <a:solidFill>
            <a:srgbClr val="FFFFFF"/>
          </a:solidFill>
          <a:ln/>
        </p:spPr>
      </p:sp>
      <p:sp>
        <p:nvSpPr>
          <p:cNvPr id="139268"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charset="0"/>
              </a:rPr>
              <a:t>still before the quiz… (syllabus is in the back of your handout…)</a:t>
            </a:r>
          </a:p>
        </p:txBody>
      </p:sp>
    </p:spTree>
    <p:extLst>
      <p:ext uri="{BB962C8B-B14F-4D97-AF65-F5344CB8AC3E}">
        <p14:creationId xmlns:p14="http://schemas.microsoft.com/office/powerpoint/2010/main" val="279187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52D4D922-9875-4511-AD72-234CB9D9407E}" type="slidenum">
              <a:rPr lang="en-US" sz="1200" smtClean="0">
                <a:solidFill>
                  <a:srgbClr val="000000"/>
                </a:solidFill>
              </a:rPr>
              <a:pPr/>
              <a:t>16</a:t>
            </a:fld>
            <a:endParaRPr lang="en-US" sz="1200" smtClean="0">
              <a:solidFill>
                <a:srgbClr val="000000"/>
              </a:solidFill>
            </a:endParaRPr>
          </a:p>
        </p:txBody>
      </p:sp>
      <p:sp>
        <p:nvSpPr>
          <p:cNvPr id="139267" name="Rectangle 2"/>
          <p:cNvSpPr>
            <a:spLocks noGrp="1" noRot="1" noChangeAspect="1" noChangeArrowheads="1" noTextEdit="1"/>
          </p:cNvSpPr>
          <p:nvPr>
            <p:ph type="sldImg"/>
          </p:nvPr>
        </p:nvSpPr>
        <p:spPr>
          <a:solidFill>
            <a:srgbClr val="FFFFFF"/>
          </a:solidFill>
          <a:ln/>
        </p:spPr>
      </p:sp>
      <p:sp>
        <p:nvSpPr>
          <p:cNvPr id="139268"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charset="0"/>
              </a:rPr>
              <a:t>still before the quiz… (syllabus is in the back of your handout…)</a:t>
            </a:r>
          </a:p>
        </p:txBody>
      </p:sp>
    </p:spTree>
    <p:extLst>
      <p:ext uri="{BB962C8B-B14F-4D97-AF65-F5344CB8AC3E}">
        <p14:creationId xmlns:p14="http://schemas.microsoft.com/office/powerpoint/2010/main" val="784711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charset="0"/>
                <a:ea typeface="MS PGothic" pitchFamily="34" charset="-128"/>
              </a:defRPr>
            </a:lvl1pPr>
            <a:lvl2pPr marL="702756" indent="-270291">
              <a:defRPr sz="2300">
                <a:solidFill>
                  <a:schemeClr val="tx1"/>
                </a:solidFill>
                <a:latin typeface="Times" charset="0"/>
                <a:ea typeface="MS PGothic" pitchFamily="34" charset="-128"/>
              </a:defRPr>
            </a:lvl2pPr>
            <a:lvl3pPr marL="1081164" indent="-216233">
              <a:defRPr sz="2300">
                <a:solidFill>
                  <a:schemeClr val="tx1"/>
                </a:solidFill>
                <a:latin typeface="Times" charset="0"/>
                <a:ea typeface="MS PGothic" pitchFamily="34" charset="-128"/>
              </a:defRPr>
            </a:lvl3pPr>
            <a:lvl4pPr marL="1513629" indent="-216233">
              <a:defRPr sz="2300">
                <a:solidFill>
                  <a:schemeClr val="tx1"/>
                </a:solidFill>
                <a:latin typeface="Times" charset="0"/>
                <a:ea typeface="MS PGothic" pitchFamily="34" charset="-128"/>
              </a:defRPr>
            </a:lvl4pPr>
            <a:lvl5pPr marL="1946095" indent="-216233">
              <a:defRPr sz="2300">
                <a:solidFill>
                  <a:schemeClr val="tx1"/>
                </a:solidFill>
                <a:latin typeface="Times" charset="0"/>
                <a:ea typeface="MS PGothic" pitchFamily="34" charset="-128"/>
              </a:defRPr>
            </a:lvl5pPr>
            <a:lvl6pPr marL="2378560" indent="-216233" eaLnBrk="0" fontAlgn="base" hangingPunct="0">
              <a:spcBef>
                <a:spcPct val="0"/>
              </a:spcBef>
              <a:spcAft>
                <a:spcPct val="0"/>
              </a:spcAft>
              <a:defRPr sz="2300">
                <a:solidFill>
                  <a:schemeClr val="tx1"/>
                </a:solidFill>
                <a:latin typeface="Times" charset="0"/>
                <a:ea typeface="MS PGothic" pitchFamily="34" charset="-128"/>
              </a:defRPr>
            </a:lvl6pPr>
            <a:lvl7pPr marL="2811026" indent="-216233" eaLnBrk="0" fontAlgn="base" hangingPunct="0">
              <a:spcBef>
                <a:spcPct val="0"/>
              </a:spcBef>
              <a:spcAft>
                <a:spcPct val="0"/>
              </a:spcAft>
              <a:defRPr sz="2300">
                <a:solidFill>
                  <a:schemeClr val="tx1"/>
                </a:solidFill>
                <a:latin typeface="Times" charset="0"/>
                <a:ea typeface="MS PGothic" pitchFamily="34" charset="-128"/>
              </a:defRPr>
            </a:lvl7pPr>
            <a:lvl8pPr marL="3243491" indent="-216233" eaLnBrk="0" fontAlgn="base" hangingPunct="0">
              <a:spcBef>
                <a:spcPct val="0"/>
              </a:spcBef>
              <a:spcAft>
                <a:spcPct val="0"/>
              </a:spcAft>
              <a:defRPr sz="2300">
                <a:solidFill>
                  <a:schemeClr val="tx1"/>
                </a:solidFill>
                <a:latin typeface="Times" charset="0"/>
                <a:ea typeface="MS PGothic" pitchFamily="34" charset="-128"/>
              </a:defRPr>
            </a:lvl8pPr>
            <a:lvl9pPr marL="3675957" indent="-216233" eaLnBrk="0" fontAlgn="base" hangingPunct="0">
              <a:spcBef>
                <a:spcPct val="0"/>
              </a:spcBef>
              <a:spcAft>
                <a:spcPct val="0"/>
              </a:spcAft>
              <a:defRPr sz="2300">
                <a:solidFill>
                  <a:schemeClr val="tx1"/>
                </a:solidFill>
                <a:latin typeface="Times" charset="0"/>
                <a:ea typeface="MS PGothic" pitchFamily="34" charset="-128"/>
              </a:defRPr>
            </a:lvl9pPr>
          </a:lstStyle>
          <a:p>
            <a:fld id="{9B85F0CB-E6BC-49C6-B015-09CFDAF99E20}" type="slidenum">
              <a:rPr lang="en-US" sz="1200">
                <a:solidFill>
                  <a:prstClr val="black"/>
                </a:solidFill>
              </a:rPr>
              <a:pPr/>
              <a:t>18</a:t>
            </a:fld>
            <a:endParaRPr lang="en-US" sz="1200">
              <a:solidFill>
                <a:prstClr val="black"/>
              </a:solidFill>
            </a:endParaRPr>
          </a:p>
        </p:txBody>
      </p:sp>
      <p:sp>
        <p:nvSpPr>
          <p:cNvPr id="71683" name="Rectangle 2"/>
          <p:cNvSpPr>
            <a:spLocks noGrp="1" noRot="1" noChangeAspect="1" noChangeArrowheads="1" noTextEdit="1"/>
          </p:cNvSpPr>
          <p:nvPr>
            <p:ph type="sldImg"/>
          </p:nvPr>
        </p:nvSpPr>
        <p:spPr>
          <a:solidFill>
            <a:srgbClr val="FFFFFF"/>
          </a:solidFill>
          <a:ln/>
        </p:spPr>
      </p:sp>
      <p:sp>
        <p:nvSpPr>
          <p:cNvPr id="71684"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charset="0"/>
            </a:endParaRPr>
          </a:p>
        </p:txBody>
      </p:sp>
    </p:spTree>
    <p:extLst>
      <p:ext uri="{BB962C8B-B14F-4D97-AF65-F5344CB8AC3E}">
        <p14:creationId xmlns:p14="http://schemas.microsoft.com/office/powerpoint/2010/main" val="3561683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682C7397-A832-432D-99B3-CE4D751A9F84}" type="slidenum">
              <a:rPr lang="en-US" sz="1200" smtClean="0">
                <a:solidFill>
                  <a:srgbClr val="000000"/>
                </a:solidFill>
              </a:rPr>
              <a:pPr/>
              <a:t>19</a:t>
            </a:fld>
            <a:endParaRPr lang="en-US" sz="1200" smtClean="0">
              <a:solidFill>
                <a:srgbClr val="000000"/>
              </a:solidFill>
            </a:endParaRPr>
          </a:p>
        </p:txBody>
      </p:sp>
      <p:sp>
        <p:nvSpPr>
          <p:cNvPr id="140291" name="Rectangle 2"/>
          <p:cNvSpPr>
            <a:spLocks noGrp="1" noRot="1" noChangeAspect="1" noChangeArrowheads="1" noTextEdit="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charset="0"/>
            </a:endParaRPr>
          </a:p>
        </p:txBody>
      </p:sp>
    </p:spTree>
    <p:extLst>
      <p:ext uri="{BB962C8B-B14F-4D97-AF65-F5344CB8AC3E}">
        <p14:creationId xmlns:p14="http://schemas.microsoft.com/office/powerpoint/2010/main" val="2983727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682C7397-A832-432D-99B3-CE4D751A9F84}" type="slidenum">
              <a:rPr lang="en-US" sz="1200" smtClean="0">
                <a:solidFill>
                  <a:srgbClr val="000000"/>
                </a:solidFill>
              </a:rPr>
              <a:pPr/>
              <a:t>20</a:t>
            </a:fld>
            <a:endParaRPr lang="en-US" sz="1200" smtClean="0">
              <a:solidFill>
                <a:srgbClr val="000000"/>
              </a:solidFill>
            </a:endParaRPr>
          </a:p>
        </p:txBody>
      </p:sp>
      <p:sp>
        <p:nvSpPr>
          <p:cNvPr id="140291" name="Rectangle 2"/>
          <p:cNvSpPr>
            <a:spLocks noGrp="1" noRot="1" noChangeAspect="1" noChangeArrowheads="1" noTextEdit="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charset="0"/>
            </a:endParaRPr>
          </a:p>
        </p:txBody>
      </p:sp>
    </p:spTree>
    <p:extLst>
      <p:ext uri="{BB962C8B-B14F-4D97-AF65-F5344CB8AC3E}">
        <p14:creationId xmlns:p14="http://schemas.microsoft.com/office/powerpoint/2010/main" val="2040352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13045F19-DA6F-4D0B-BE2A-379CE6622D04}" type="slidenum">
              <a:rPr lang="en-US" sz="1200" smtClean="0"/>
              <a:pPr/>
              <a:t>2</a:t>
            </a:fld>
            <a:endParaRPr lang="en-US" sz="1200" smtClean="0"/>
          </a:p>
        </p:txBody>
      </p:sp>
      <p:sp>
        <p:nvSpPr>
          <p:cNvPr id="136195" name="Rectangle 2"/>
          <p:cNvSpPr>
            <a:spLocks noGrp="1" noRot="1" noChangeAspect="1" noChangeArrowheads="1" noTextEdit="1"/>
          </p:cNvSpPr>
          <p:nvPr>
            <p:ph type="sldImg"/>
          </p:nvPr>
        </p:nvSpPr>
        <p:spPr>
          <a:solidFill>
            <a:srgbClr val="FFFFFF"/>
          </a:solidFill>
          <a:ln/>
        </p:spPr>
      </p:sp>
      <p:sp>
        <p:nvSpPr>
          <p:cNvPr id="136196"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charset="0"/>
            </a:endParaRPr>
          </a:p>
        </p:txBody>
      </p:sp>
    </p:spTree>
    <p:extLst>
      <p:ext uri="{BB962C8B-B14F-4D97-AF65-F5344CB8AC3E}">
        <p14:creationId xmlns:p14="http://schemas.microsoft.com/office/powerpoint/2010/main" val="124529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944FA317-6F95-4984-A57F-E7B88D498CBA}" type="slidenum">
              <a:rPr lang="en-US" sz="1200" smtClean="0">
                <a:solidFill>
                  <a:srgbClr val="000000"/>
                </a:solidFill>
              </a:rPr>
              <a:pPr/>
              <a:t>21</a:t>
            </a:fld>
            <a:endParaRPr lang="en-US" sz="1200" smtClean="0">
              <a:solidFill>
                <a:srgbClr val="000000"/>
              </a:solidFill>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charset="0"/>
            </a:endParaRPr>
          </a:p>
        </p:txBody>
      </p:sp>
    </p:spTree>
    <p:extLst>
      <p:ext uri="{BB962C8B-B14F-4D97-AF65-F5344CB8AC3E}">
        <p14:creationId xmlns:p14="http://schemas.microsoft.com/office/powerpoint/2010/main" val="821931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94CAE0B7-ED10-4AC8-90C3-01D8CFB1532F}" type="slidenum">
              <a:rPr lang="en-US" sz="1200" smtClean="0">
                <a:solidFill>
                  <a:srgbClr val="000000"/>
                </a:solidFill>
              </a:rPr>
              <a:pPr/>
              <a:t>22</a:t>
            </a:fld>
            <a:endParaRPr lang="en-US" sz="1200" smtClean="0">
              <a:solidFill>
                <a:srgbClr val="000000"/>
              </a:solidFill>
            </a:endParaRPr>
          </a:p>
        </p:txBody>
      </p:sp>
      <p:sp>
        <p:nvSpPr>
          <p:cNvPr id="142339" name="Rectangle 2"/>
          <p:cNvSpPr>
            <a:spLocks noGrp="1" noRot="1" noChangeAspect="1" noChangeArrowheads="1" noTextEdit="1"/>
          </p:cNvSpPr>
          <p:nvPr>
            <p:ph type="sldImg"/>
          </p:nvPr>
        </p:nvSpPr>
        <p:spPr>
          <a:solidFill>
            <a:srgbClr val="FFFFFF"/>
          </a:solidFill>
          <a:ln/>
        </p:spPr>
      </p:sp>
      <p:sp>
        <p:nvSpPr>
          <p:cNvPr id="142340"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charset="0"/>
              </a:rPr>
              <a:t>homework really comprises the key skills I hope that everyone takes away from this class…</a:t>
            </a:r>
          </a:p>
          <a:p>
            <a:r>
              <a:rPr lang="en-US" smtClean="0">
                <a:latin typeface="Times" charset="0"/>
              </a:rPr>
              <a:t>weighted accordingly!</a:t>
            </a:r>
          </a:p>
          <a:p>
            <a:endParaRPr lang="en-US" smtClean="0">
              <a:latin typeface="Times" charset="0"/>
            </a:endParaRPr>
          </a:p>
          <a:p>
            <a:r>
              <a:rPr lang="en-US" smtClean="0">
                <a:latin typeface="Times" charset="0"/>
              </a:rPr>
              <a:t>if you never submit anything before 11:59pm on Wednesday – I have complete sympathy!</a:t>
            </a:r>
          </a:p>
        </p:txBody>
      </p:sp>
    </p:spTree>
    <p:extLst>
      <p:ext uri="{BB962C8B-B14F-4D97-AF65-F5344CB8AC3E}">
        <p14:creationId xmlns:p14="http://schemas.microsoft.com/office/powerpoint/2010/main" val="2595501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00637648-4E1D-4366-928C-C04933FD1A9F}" type="slidenum">
              <a:rPr lang="en-US" sz="1200" smtClean="0">
                <a:solidFill>
                  <a:srgbClr val="000000"/>
                </a:solidFill>
              </a:rPr>
              <a:pPr/>
              <a:t>23</a:t>
            </a:fld>
            <a:endParaRPr lang="en-US" sz="1200" smtClean="0">
              <a:solidFill>
                <a:srgbClr val="000000"/>
              </a:solidFill>
            </a:endParaRPr>
          </a:p>
        </p:txBody>
      </p:sp>
      <p:sp>
        <p:nvSpPr>
          <p:cNvPr id="143363" name="Rectangle 2"/>
          <p:cNvSpPr>
            <a:spLocks noGrp="1" noRot="1" noChangeAspect="1" noChangeArrowheads="1" noTextEdit="1"/>
          </p:cNvSpPr>
          <p:nvPr>
            <p:ph type="sldImg"/>
          </p:nvPr>
        </p:nvSpPr>
        <p:spPr>
          <a:solidFill>
            <a:srgbClr val="FFFFFF"/>
          </a:solidFill>
          <a:ln/>
        </p:spPr>
      </p:sp>
      <p:sp>
        <p:nvSpPr>
          <p:cNvPr id="143364" name="Rectangle 3"/>
          <p:cNvSpPr>
            <a:spLocks noGrp="1" noChangeArrowheads="1"/>
          </p:cNvSpPr>
          <p:nvPr>
            <p:ph type="body" idx="1"/>
          </p:nvPr>
        </p:nvSpPr>
        <p:spPr>
          <a:solidFill>
            <a:srgbClr val="FFFFFF"/>
          </a:solidFill>
          <a:ln>
            <a:solidFill>
              <a:srgbClr val="000000"/>
            </a:solidFill>
          </a:ln>
        </p:spPr>
        <p:txBody>
          <a:bodyPr/>
          <a:lstStyle/>
          <a:p>
            <a:pPr>
              <a:spcBef>
                <a:spcPct val="0"/>
              </a:spcBef>
              <a:buFontTx/>
              <a:buChar char="•"/>
            </a:pPr>
            <a:r>
              <a:rPr lang="en-US" smtClean="0">
                <a:latin typeface="Times" charset="0"/>
              </a:rPr>
              <a:t> Useful skill</a:t>
            </a:r>
          </a:p>
          <a:p>
            <a:pPr>
              <a:spcBef>
                <a:spcPct val="0"/>
              </a:spcBef>
              <a:buFontTx/>
              <a:buChar char="•"/>
            </a:pPr>
            <a:r>
              <a:rPr lang="en-US" smtClean="0">
                <a:latin typeface="Times" charset="0"/>
              </a:rPr>
              <a:t> Important tool</a:t>
            </a:r>
          </a:p>
          <a:p>
            <a:pPr>
              <a:spcBef>
                <a:spcPct val="0"/>
              </a:spcBef>
              <a:buFontTx/>
              <a:buChar char="•"/>
            </a:pPr>
            <a:r>
              <a:rPr lang="en-US" smtClean="0">
                <a:latin typeface="Times" charset="0"/>
              </a:rPr>
              <a:t> Window into corners of everyday life</a:t>
            </a:r>
          </a:p>
          <a:p>
            <a:endParaRPr lang="en-US" smtClean="0">
              <a:latin typeface="Times" charset="0"/>
            </a:endParaRPr>
          </a:p>
        </p:txBody>
      </p:sp>
    </p:spTree>
    <p:extLst>
      <p:ext uri="{BB962C8B-B14F-4D97-AF65-F5344CB8AC3E}">
        <p14:creationId xmlns:p14="http://schemas.microsoft.com/office/powerpoint/2010/main" val="326367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6EE3D63E-A534-4D57-81F7-835BA7F4BAFB}" type="slidenum">
              <a:rPr lang="en-US" sz="1200" smtClean="0">
                <a:solidFill>
                  <a:srgbClr val="000000"/>
                </a:solidFill>
              </a:rPr>
              <a:pPr/>
              <a:t>24</a:t>
            </a:fld>
            <a:endParaRPr lang="en-US" sz="1200" smtClean="0">
              <a:solidFill>
                <a:srgbClr val="000000"/>
              </a:solidFill>
            </a:endParaRPr>
          </a:p>
        </p:txBody>
      </p:sp>
      <p:sp>
        <p:nvSpPr>
          <p:cNvPr id="144387" name="Rectangle 2"/>
          <p:cNvSpPr>
            <a:spLocks noGrp="1" noRot="1" noChangeAspect="1" noChangeArrowheads="1" noTextEdit="1"/>
          </p:cNvSpPr>
          <p:nvPr>
            <p:ph type="sldImg"/>
          </p:nvPr>
        </p:nvSpPr>
        <p:spPr>
          <a:solidFill>
            <a:srgbClr val="FFFFFF"/>
          </a:solidFill>
          <a:ln/>
        </p:spPr>
      </p:sp>
      <p:sp>
        <p:nvSpPr>
          <p:cNvPr id="144388" name="Rectangle 3"/>
          <p:cNvSpPr>
            <a:spLocks noGrp="1" noChangeArrowheads="1"/>
          </p:cNvSpPr>
          <p:nvPr>
            <p:ph type="body" idx="1"/>
          </p:nvPr>
        </p:nvSpPr>
        <p:spPr>
          <a:solidFill>
            <a:srgbClr val="FFFFFF"/>
          </a:solidFill>
          <a:ln>
            <a:solidFill>
              <a:srgbClr val="000000"/>
            </a:solidFill>
          </a:ln>
        </p:spPr>
        <p:txBody>
          <a:bodyPr/>
          <a:lstStyle/>
          <a:p>
            <a:pPr>
              <a:spcBef>
                <a:spcPct val="0"/>
              </a:spcBef>
              <a:buFontTx/>
              <a:buChar char="•"/>
            </a:pPr>
            <a:r>
              <a:rPr lang="en-US" smtClean="0">
                <a:latin typeface="Times" charset="0"/>
              </a:rPr>
              <a:t> Useful skill</a:t>
            </a:r>
          </a:p>
          <a:p>
            <a:pPr>
              <a:spcBef>
                <a:spcPct val="0"/>
              </a:spcBef>
              <a:buFontTx/>
              <a:buChar char="•"/>
            </a:pPr>
            <a:r>
              <a:rPr lang="en-US" smtClean="0">
                <a:latin typeface="Times" charset="0"/>
              </a:rPr>
              <a:t> Important tool</a:t>
            </a:r>
          </a:p>
          <a:p>
            <a:pPr>
              <a:spcBef>
                <a:spcPct val="0"/>
              </a:spcBef>
              <a:buFontTx/>
              <a:buChar char="•"/>
            </a:pPr>
            <a:r>
              <a:rPr lang="en-US" smtClean="0">
                <a:latin typeface="Times" charset="0"/>
              </a:rPr>
              <a:t> Window into corners of everyday life</a:t>
            </a:r>
          </a:p>
          <a:p>
            <a:endParaRPr lang="en-US" smtClean="0">
              <a:latin typeface="Times" charset="0"/>
            </a:endParaRPr>
          </a:p>
        </p:txBody>
      </p:sp>
    </p:spTree>
    <p:extLst>
      <p:ext uri="{BB962C8B-B14F-4D97-AF65-F5344CB8AC3E}">
        <p14:creationId xmlns:p14="http://schemas.microsoft.com/office/powerpoint/2010/main" val="1335256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2BFE6143-09DC-4F4C-8458-8E5EEBC6D08D}" type="slidenum">
              <a:rPr lang="en-US" sz="1200" smtClean="0">
                <a:solidFill>
                  <a:srgbClr val="000000"/>
                </a:solidFill>
              </a:rPr>
              <a:pPr/>
              <a:t>25</a:t>
            </a:fld>
            <a:endParaRPr lang="en-US" sz="1200" smtClean="0">
              <a:solidFill>
                <a:srgbClr val="000000"/>
              </a:solidFill>
            </a:endParaRPr>
          </a:p>
        </p:txBody>
      </p:sp>
      <p:sp>
        <p:nvSpPr>
          <p:cNvPr id="145411" name="Rectangle 2"/>
          <p:cNvSpPr>
            <a:spLocks noGrp="1" noRot="1" noChangeAspect="1" noChangeArrowheads="1" noTextEdit="1"/>
          </p:cNvSpPr>
          <p:nvPr>
            <p:ph type="sldImg"/>
          </p:nvPr>
        </p:nvSpPr>
        <p:spPr>
          <a:solidFill>
            <a:srgbClr val="FFFFFF"/>
          </a:solidFill>
          <a:ln/>
        </p:spPr>
      </p:sp>
      <p:sp>
        <p:nvSpPr>
          <p:cNvPr id="145412" name="Rectangle 3"/>
          <p:cNvSpPr>
            <a:spLocks noGrp="1" noChangeArrowheads="1"/>
          </p:cNvSpPr>
          <p:nvPr>
            <p:ph type="body" idx="1"/>
          </p:nvPr>
        </p:nvSpPr>
        <p:spPr>
          <a:solidFill>
            <a:srgbClr val="FFFFFF"/>
          </a:solidFill>
          <a:ln>
            <a:solidFill>
              <a:srgbClr val="000000"/>
            </a:solidFill>
          </a:ln>
        </p:spPr>
        <p:txBody>
          <a:bodyPr/>
          <a:lstStyle/>
          <a:p>
            <a:pPr>
              <a:spcBef>
                <a:spcPct val="0"/>
              </a:spcBef>
              <a:buFontTx/>
              <a:buChar char="•"/>
            </a:pPr>
            <a:r>
              <a:rPr lang="en-US" smtClean="0">
                <a:latin typeface="Times" charset="0"/>
              </a:rPr>
              <a:t> Useful skill</a:t>
            </a:r>
          </a:p>
          <a:p>
            <a:pPr>
              <a:spcBef>
                <a:spcPct val="0"/>
              </a:spcBef>
              <a:buFontTx/>
              <a:buChar char="•"/>
            </a:pPr>
            <a:r>
              <a:rPr lang="en-US" smtClean="0">
                <a:latin typeface="Times" charset="0"/>
              </a:rPr>
              <a:t> Important tool</a:t>
            </a:r>
          </a:p>
          <a:p>
            <a:pPr>
              <a:spcBef>
                <a:spcPct val="0"/>
              </a:spcBef>
              <a:buFontTx/>
              <a:buChar char="•"/>
            </a:pPr>
            <a:r>
              <a:rPr lang="en-US" smtClean="0">
                <a:latin typeface="Times" charset="0"/>
              </a:rPr>
              <a:t> Window into corners of everyday life</a:t>
            </a:r>
          </a:p>
          <a:p>
            <a:endParaRPr lang="en-US" smtClean="0">
              <a:latin typeface="Times" charset="0"/>
            </a:endParaRPr>
          </a:p>
        </p:txBody>
      </p:sp>
    </p:spTree>
    <p:extLst>
      <p:ext uri="{BB962C8B-B14F-4D97-AF65-F5344CB8AC3E}">
        <p14:creationId xmlns:p14="http://schemas.microsoft.com/office/powerpoint/2010/main" val="2845198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2BFE6143-09DC-4F4C-8458-8E5EEBC6D08D}" type="slidenum">
              <a:rPr lang="en-US" sz="1200" smtClean="0">
                <a:solidFill>
                  <a:srgbClr val="000000"/>
                </a:solidFill>
              </a:rPr>
              <a:pPr/>
              <a:t>26</a:t>
            </a:fld>
            <a:endParaRPr lang="en-US" sz="1200" smtClean="0">
              <a:solidFill>
                <a:srgbClr val="000000"/>
              </a:solidFill>
            </a:endParaRPr>
          </a:p>
        </p:txBody>
      </p:sp>
      <p:sp>
        <p:nvSpPr>
          <p:cNvPr id="145411" name="Rectangle 2"/>
          <p:cNvSpPr>
            <a:spLocks noGrp="1" noRot="1" noChangeAspect="1" noChangeArrowheads="1" noTextEdit="1"/>
          </p:cNvSpPr>
          <p:nvPr>
            <p:ph type="sldImg"/>
          </p:nvPr>
        </p:nvSpPr>
        <p:spPr>
          <a:solidFill>
            <a:srgbClr val="FFFFFF"/>
          </a:solidFill>
          <a:ln/>
        </p:spPr>
      </p:sp>
      <p:sp>
        <p:nvSpPr>
          <p:cNvPr id="145412" name="Rectangle 3"/>
          <p:cNvSpPr>
            <a:spLocks noGrp="1" noChangeArrowheads="1"/>
          </p:cNvSpPr>
          <p:nvPr>
            <p:ph type="body" idx="1"/>
          </p:nvPr>
        </p:nvSpPr>
        <p:spPr>
          <a:solidFill>
            <a:srgbClr val="FFFFFF"/>
          </a:solidFill>
          <a:ln>
            <a:solidFill>
              <a:srgbClr val="000000"/>
            </a:solidFill>
          </a:ln>
        </p:spPr>
        <p:txBody>
          <a:bodyPr/>
          <a:lstStyle/>
          <a:p>
            <a:pPr>
              <a:spcBef>
                <a:spcPct val="0"/>
              </a:spcBef>
              <a:buFontTx/>
              <a:buChar char="•"/>
            </a:pPr>
            <a:r>
              <a:rPr lang="en-US" smtClean="0">
                <a:latin typeface="Times" charset="0"/>
              </a:rPr>
              <a:t> Useful skill</a:t>
            </a:r>
          </a:p>
          <a:p>
            <a:pPr>
              <a:spcBef>
                <a:spcPct val="0"/>
              </a:spcBef>
              <a:buFontTx/>
              <a:buChar char="•"/>
            </a:pPr>
            <a:r>
              <a:rPr lang="en-US" smtClean="0">
                <a:latin typeface="Times" charset="0"/>
              </a:rPr>
              <a:t> Important tool</a:t>
            </a:r>
          </a:p>
          <a:p>
            <a:pPr>
              <a:spcBef>
                <a:spcPct val="0"/>
              </a:spcBef>
              <a:buFontTx/>
              <a:buChar char="•"/>
            </a:pPr>
            <a:r>
              <a:rPr lang="en-US" smtClean="0">
                <a:latin typeface="Times" charset="0"/>
              </a:rPr>
              <a:t> Window into corners of everyday life</a:t>
            </a:r>
          </a:p>
          <a:p>
            <a:endParaRPr lang="en-US" smtClean="0">
              <a:latin typeface="Times" charset="0"/>
            </a:endParaRPr>
          </a:p>
        </p:txBody>
      </p:sp>
    </p:spTree>
    <p:extLst>
      <p:ext uri="{BB962C8B-B14F-4D97-AF65-F5344CB8AC3E}">
        <p14:creationId xmlns:p14="http://schemas.microsoft.com/office/powerpoint/2010/main" val="1289005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158CB52A-DBDA-49FA-ACF3-B35CB4193D85}" type="slidenum">
              <a:rPr lang="en-US" sz="1200" smtClean="0">
                <a:solidFill>
                  <a:srgbClr val="000000"/>
                </a:solidFill>
              </a:rPr>
              <a:pPr/>
              <a:t>27</a:t>
            </a:fld>
            <a:endParaRPr lang="en-US" sz="1200" smtClean="0">
              <a:solidFill>
                <a:srgbClr val="000000"/>
              </a:solidFill>
            </a:endParaRPr>
          </a:p>
        </p:txBody>
      </p:sp>
      <p:sp>
        <p:nvSpPr>
          <p:cNvPr id="147459" name="Rectangle 2"/>
          <p:cNvSpPr>
            <a:spLocks noGrp="1" noRot="1" noChangeAspect="1" noChangeArrowheads="1" noTextEdit="1"/>
          </p:cNvSpPr>
          <p:nvPr>
            <p:ph type="sldImg"/>
          </p:nvPr>
        </p:nvSpPr>
        <p:spPr>
          <a:solidFill>
            <a:srgbClr val="FFFFFF"/>
          </a:solidFill>
          <a:ln/>
        </p:spPr>
      </p:sp>
      <p:sp>
        <p:nvSpPr>
          <p:cNvPr id="147460" name="Rectangle 3"/>
          <p:cNvSpPr>
            <a:spLocks noGrp="1" noChangeArrowheads="1"/>
          </p:cNvSpPr>
          <p:nvPr>
            <p:ph type="body" idx="1"/>
          </p:nvPr>
        </p:nvSpPr>
        <p:spPr>
          <a:solidFill>
            <a:srgbClr val="FFFFFF"/>
          </a:solidFill>
          <a:ln>
            <a:solidFill>
              <a:srgbClr val="000000"/>
            </a:solidFill>
          </a:ln>
        </p:spPr>
        <p:txBody>
          <a:bodyPr/>
          <a:lstStyle/>
          <a:p>
            <a:pPr>
              <a:spcBef>
                <a:spcPct val="0"/>
              </a:spcBef>
              <a:buFontTx/>
              <a:buChar char="•"/>
            </a:pPr>
            <a:r>
              <a:rPr lang="en-US" smtClean="0">
                <a:latin typeface="Times" charset="0"/>
              </a:rPr>
              <a:t> Useful skill</a:t>
            </a:r>
          </a:p>
          <a:p>
            <a:pPr>
              <a:spcBef>
                <a:spcPct val="0"/>
              </a:spcBef>
              <a:buFontTx/>
              <a:buChar char="•"/>
            </a:pPr>
            <a:r>
              <a:rPr lang="en-US" smtClean="0">
                <a:latin typeface="Times" charset="0"/>
              </a:rPr>
              <a:t> Important tool</a:t>
            </a:r>
          </a:p>
          <a:p>
            <a:pPr>
              <a:spcBef>
                <a:spcPct val="0"/>
              </a:spcBef>
              <a:buFontTx/>
              <a:buChar char="•"/>
            </a:pPr>
            <a:r>
              <a:rPr lang="en-US" smtClean="0">
                <a:latin typeface="Times" charset="0"/>
              </a:rPr>
              <a:t> Window into corners of everyday life</a:t>
            </a:r>
          </a:p>
          <a:p>
            <a:endParaRPr lang="en-US" smtClean="0">
              <a:latin typeface="Times" charset="0"/>
            </a:endParaRPr>
          </a:p>
        </p:txBody>
      </p:sp>
    </p:spTree>
    <p:extLst>
      <p:ext uri="{BB962C8B-B14F-4D97-AF65-F5344CB8AC3E}">
        <p14:creationId xmlns:p14="http://schemas.microsoft.com/office/powerpoint/2010/main" val="737789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158CB52A-DBDA-49FA-ACF3-B35CB4193D85}" type="slidenum">
              <a:rPr lang="en-US" sz="1200" smtClean="0">
                <a:solidFill>
                  <a:srgbClr val="000000"/>
                </a:solidFill>
              </a:rPr>
              <a:pPr/>
              <a:t>28</a:t>
            </a:fld>
            <a:endParaRPr lang="en-US" sz="1200" smtClean="0">
              <a:solidFill>
                <a:srgbClr val="000000"/>
              </a:solidFill>
            </a:endParaRPr>
          </a:p>
        </p:txBody>
      </p:sp>
      <p:sp>
        <p:nvSpPr>
          <p:cNvPr id="147459" name="Rectangle 2"/>
          <p:cNvSpPr>
            <a:spLocks noGrp="1" noRot="1" noChangeAspect="1" noChangeArrowheads="1" noTextEdit="1"/>
          </p:cNvSpPr>
          <p:nvPr>
            <p:ph type="sldImg"/>
          </p:nvPr>
        </p:nvSpPr>
        <p:spPr>
          <a:solidFill>
            <a:srgbClr val="FFFFFF"/>
          </a:solidFill>
          <a:ln/>
        </p:spPr>
      </p:sp>
      <p:sp>
        <p:nvSpPr>
          <p:cNvPr id="147460" name="Rectangle 3"/>
          <p:cNvSpPr>
            <a:spLocks noGrp="1" noChangeArrowheads="1"/>
          </p:cNvSpPr>
          <p:nvPr>
            <p:ph type="body" idx="1"/>
          </p:nvPr>
        </p:nvSpPr>
        <p:spPr>
          <a:solidFill>
            <a:srgbClr val="FFFFFF"/>
          </a:solidFill>
          <a:ln>
            <a:solidFill>
              <a:srgbClr val="000000"/>
            </a:solidFill>
          </a:ln>
        </p:spPr>
        <p:txBody>
          <a:bodyPr/>
          <a:lstStyle/>
          <a:p>
            <a:pPr>
              <a:spcBef>
                <a:spcPct val="0"/>
              </a:spcBef>
              <a:buFontTx/>
              <a:buChar char="•"/>
            </a:pPr>
            <a:r>
              <a:rPr lang="en-US" smtClean="0">
                <a:latin typeface="Times" charset="0"/>
              </a:rPr>
              <a:t> Useful skill</a:t>
            </a:r>
          </a:p>
          <a:p>
            <a:pPr>
              <a:spcBef>
                <a:spcPct val="0"/>
              </a:spcBef>
              <a:buFontTx/>
              <a:buChar char="•"/>
            </a:pPr>
            <a:r>
              <a:rPr lang="en-US" smtClean="0">
                <a:latin typeface="Times" charset="0"/>
              </a:rPr>
              <a:t> Important tool</a:t>
            </a:r>
          </a:p>
          <a:p>
            <a:pPr>
              <a:spcBef>
                <a:spcPct val="0"/>
              </a:spcBef>
              <a:buFontTx/>
              <a:buChar char="•"/>
            </a:pPr>
            <a:r>
              <a:rPr lang="en-US" smtClean="0">
                <a:latin typeface="Times" charset="0"/>
              </a:rPr>
              <a:t> Window into corners of everyday life</a:t>
            </a:r>
          </a:p>
          <a:p>
            <a:endParaRPr lang="en-US" smtClean="0">
              <a:latin typeface="Times" charset="0"/>
            </a:endParaRPr>
          </a:p>
        </p:txBody>
      </p:sp>
    </p:spTree>
    <p:extLst>
      <p:ext uri="{BB962C8B-B14F-4D97-AF65-F5344CB8AC3E}">
        <p14:creationId xmlns:p14="http://schemas.microsoft.com/office/powerpoint/2010/main" val="335717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7AD9FCB2-8318-4522-B9D5-821FF425E94B}" type="slidenum">
              <a:rPr lang="en-US" sz="1200" smtClean="0">
                <a:solidFill>
                  <a:srgbClr val="000000"/>
                </a:solidFill>
              </a:rPr>
              <a:pPr/>
              <a:t>36</a:t>
            </a:fld>
            <a:endParaRPr lang="en-US" sz="1200" smtClean="0">
              <a:solidFill>
                <a:srgbClr val="000000"/>
              </a:solidFill>
            </a:endParaRPr>
          </a:p>
        </p:txBody>
      </p:sp>
      <p:sp>
        <p:nvSpPr>
          <p:cNvPr id="161795" name="Rectangle 2"/>
          <p:cNvSpPr>
            <a:spLocks noGrp="1" noRot="1" noChangeAspect="1" noChangeArrowheads="1" noTextEdit="1"/>
          </p:cNvSpPr>
          <p:nvPr>
            <p:ph type="sldImg"/>
          </p:nvPr>
        </p:nvSpPr>
        <p:spPr>
          <a:solidFill>
            <a:srgbClr val="FFFFFF"/>
          </a:solidFill>
          <a:ln/>
        </p:spPr>
      </p:sp>
      <p:sp>
        <p:nvSpPr>
          <p:cNvPr id="161796"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charset="0"/>
            </a:endParaRPr>
          </a:p>
        </p:txBody>
      </p:sp>
    </p:spTree>
    <p:extLst>
      <p:ext uri="{BB962C8B-B14F-4D97-AF65-F5344CB8AC3E}">
        <p14:creationId xmlns:p14="http://schemas.microsoft.com/office/powerpoint/2010/main" val="1915622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00637648-4E1D-4366-928C-C04933FD1A9F}" type="slidenum">
              <a:rPr lang="en-US" sz="1200" smtClean="0">
                <a:solidFill>
                  <a:srgbClr val="000000"/>
                </a:solidFill>
              </a:rPr>
              <a:pPr/>
              <a:t>38</a:t>
            </a:fld>
            <a:endParaRPr lang="en-US" sz="1200" smtClean="0">
              <a:solidFill>
                <a:srgbClr val="000000"/>
              </a:solidFill>
            </a:endParaRPr>
          </a:p>
        </p:txBody>
      </p:sp>
      <p:sp>
        <p:nvSpPr>
          <p:cNvPr id="143363" name="Rectangle 2"/>
          <p:cNvSpPr>
            <a:spLocks noGrp="1" noRot="1" noChangeAspect="1" noChangeArrowheads="1" noTextEdit="1"/>
          </p:cNvSpPr>
          <p:nvPr>
            <p:ph type="sldImg"/>
          </p:nvPr>
        </p:nvSpPr>
        <p:spPr>
          <a:solidFill>
            <a:srgbClr val="FFFFFF"/>
          </a:solidFill>
          <a:ln/>
        </p:spPr>
      </p:sp>
      <p:sp>
        <p:nvSpPr>
          <p:cNvPr id="143364" name="Rectangle 3"/>
          <p:cNvSpPr>
            <a:spLocks noGrp="1" noChangeArrowheads="1"/>
          </p:cNvSpPr>
          <p:nvPr>
            <p:ph type="body" idx="1"/>
          </p:nvPr>
        </p:nvSpPr>
        <p:spPr>
          <a:solidFill>
            <a:srgbClr val="FFFFFF"/>
          </a:solidFill>
          <a:ln>
            <a:solidFill>
              <a:srgbClr val="000000"/>
            </a:solidFill>
          </a:ln>
        </p:spPr>
        <p:txBody>
          <a:bodyPr/>
          <a:lstStyle/>
          <a:p>
            <a:pPr>
              <a:spcBef>
                <a:spcPct val="0"/>
              </a:spcBef>
              <a:buFontTx/>
              <a:buChar char="•"/>
            </a:pPr>
            <a:r>
              <a:rPr lang="en-US" smtClean="0">
                <a:latin typeface="Times" charset="0"/>
              </a:rPr>
              <a:t> Useful skill</a:t>
            </a:r>
          </a:p>
          <a:p>
            <a:pPr>
              <a:spcBef>
                <a:spcPct val="0"/>
              </a:spcBef>
              <a:buFontTx/>
              <a:buChar char="•"/>
            </a:pPr>
            <a:r>
              <a:rPr lang="en-US" smtClean="0">
                <a:latin typeface="Times" charset="0"/>
              </a:rPr>
              <a:t> Important tool</a:t>
            </a:r>
          </a:p>
          <a:p>
            <a:pPr>
              <a:spcBef>
                <a:spcPct val="0"/>
              </a:spcBef>
              <a:buFontTx/>
              <a:buChar char="•"/>
            </a:pPr>
            <a:r>
              <a:rPr lang="en-US" smtClean="0">
                <a:latin typeface="Times" charset="0"/>
              </a:rPr>
              <a:t> Window into corners of everyday life</a:t>
            </a:r>
          </a:p>
          <a:p>
            <a:endParaRPr lang="en-US" smtClean="0">
              <a:latin typeface="Times" charset="0"/>
            </a:endParaRPr>
          </a:p>
        </p:txBody>
      </p:sp>
    </p:spTree>
    <p:extLst>
      <p:ext uri="{BB962C8B-B14F-4D97-AF65-F5344CB8AC3E}">
        <p14:creationId xmlns:p14="http://schemas.microsoft.com/office/powerpoint/2010/main" val="3469821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1C051FB8-01F1-482D-A554-9554E9D8BF75}" type="slidenum">
              <a:rPr lang="en-US" sz="1200" smtClean="0">
                <a:solidFill>
                  <a:srgbClr val="000000"/>
                </a:solidFill>
              </a:rPr>
              <a:pPr/>
              <a:t>3</a:t>
            </a:fld>
            <a:endParaRPr lang="en-US" sz="1200" smtClean="0">
              <a:solidFill>
                <a:srgbClr val="000000"/>
              </a:solidFill>
            </a:endParaRPr>
          </a:p>
        </p:txBody>
      </p:sp>
      <p:sp>
        <p:nvSpPr>
          <p:cNvPr id="148483" name="Rectangle 2"/>
          <p:cNvSpPr>
            <a:spLocks noGrp="1" noRot="1" noChangeAspect="1" noChangeArrowheads="1" noTextEdit="1"/>
          </p:cNvSpPr>
          <p:nvPr>
            <p:ph type="sldImg"/>
          </p:nvPr>
        </p:nvSpPr>
        <p:spPr>
          <a:solidFill>
            <a:srgbClr val="FFFFFF"/>
          </a:solidFill>
          <a:ln/>
        </p:spPr>
      </p:sp>
      <p:sp>
        <p:nvSpPr>
          <p:cNvPr id="148484"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charset="0"/>
            </a:endParaRPr>
          </a:p>
        </p:txBody>
      </p:sp>
    </p:spTree>
    <p:extLst>
      <p:ext uri="{BB962C8B-B14F-4D97-AF65-F5344CB8AC3E}">
        <p14:creationId xmlns:p14="http://schemas.microsoft.com/office/powerpoint/2010/main" val="18718785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158CB52A-DBDA-49FA-ACF3-B35CB4193D85}" type="slidenum">
              <a:rPr lang="en-US" sz="1200" smtClean="0">
                <a:solidFill>
                  <a:srgbClr val="000000"/>
                </a:solidFill>
              </a:rPr>
              <a:pPr/>
              <a:t>39</a:t>
            </a:fld>
            <a:endParaRPr lang="en-US" sz="1200" smtClean="0">
              <a:solidFill>
                <a:srgbClr val="000000"/>
              </a:solidFill>
            </a:endParaRPr>
          </a:p>
        </p:txBody>
      </p:sp>
      <p:sp>
        <p:nvSpPr>
          <p:cNvPr id="147459" name="Rectangle 2"/>
          <p:cNvSpPr>
            <a:spLocks noGrp="1" noRot="1" noChangeAspect="1" noChangeArrowheads="1" noTextEdit="1"/>
          </p:cNvSpPr>
          <p:nvPr>
            <p:ph type="sldImg"/>
          </p:nvPr>
        </p:nvSpPr>
        <p:spPr>
          <a:solidFill>
            <a:srgbClr val="FFFFFF"/>
          </a:solidFill>
          <a:ln/>
        </p:spPr>
      </p:sp>
      <p:sp>
        <p:nvSpPr>
          <p:cNvPr id="147460" name="Rectangle 3"/>
          <p:cNvSpPr>
            <a:spLocks noGrp="1" noChangeArrowheads="1"/>
          </p:cNvSpPr>
          <p:nvPr>
            <p:ph type="body" idx="1"/>
          </p:nvPr>
        </p:nvSpPr>
        <p:spPr>
          <a:solidFill>
            <a:srgbClr val="FFFFFF"/>
          </a:solidFill>
          <a:ln>
            <a:solidFill>
              <a:srgbClr val="000000"/>
            </a:solidFill>
          </a:ln>
        </p:spPr>
        <p:txBody>
          <a:bodyPr/>
          <a:lstStyle/>
          <a:p>
            <a:pPr>
              <a:spcBef>
                <a:spcPct val="0"/>
              </a:spcBef>
              <a:buFontTx/>
              <a:buChar char="•"/>
            </a:pPr>
            <a:r>
              <a:rPr lang="en-US" smtClean="0">
                <a:latin typeface="Times" charset="0"/>
              </a:rPr>
              <a:t> Useful skill</a:t>
            </a:r>
          </a:p>
          <a:p>
            <a:pPr>
              <a:spcBef>
                <a:spcPct val="0"/>
              </a:spcBef>
              <a:buFontTx/>
              <a:buChar char="•"/>
            </a:pPr>
            <a:r>
              <a:rPr lang="en-US" smtClean="0">
                <a:latin typeface="Times" charset="0"/>
              </a:rPr>
              <a:t> Important tool</a:t>
            </a:r>
          </a:p>
          <a:p>
            <a:pPr>
              <a:spcBef>
                <a:spcPct val="0"/>
              </a:spcBef>
              <a:buFontTx/>
              <a:buChar char="•"/>
            </a:pPr>
            <a:r>
              <a:rPr lang="en-US" smtClean="0">
                <a:latin typeface="Times" charset="0"/>
              </a:rPr>
              <a:t> Window into corners of everyday life</a:t>
            </a:r>
          </a:p>
          <a:p>
            <a:endParaRPr lang="en-US" smtClean="0">
              <a:latin typeface="Times" charset="0"/>
            </a:endParaRPr>
          </a:p>
        </p:txBody>
      </p:sp>
    </p:spTree>
    <p:extLst>
      <p:ext uri="{BB962C8B-B14F-4D97-AF65-F5344CB8AC3E}">
        <p14:creationId xmlns:p14="http://schemas.microsoft.com/office/powerpoint/2010/main" val="863955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00637648-4E1D-4366-928C-C04933FD1A9F}" type="slidenum">
              <a:rPr lang="en-US" sz="1200" smtClean="0">
                <a:solidFill>
                  <a:srgbClr val="000000"/>
                </a:solidFill>
              </a:rPr>
              <a:pPr/>
              <a:t>40</a:t>
            </a:fld>
            <a:endParaRPr lang="en-US" sz="1200" smtClean="0">
              <a:solidFill>
                <a:srgbClr val="000000"/>
              </a:solidFill>
            </a:endParaRPr>
          </a:p>
        </p:txBody>
      </p:sp>
      <p:sp>
        <p:nvSpPr>
          <p:cNvPr id="143363" name="Rectangle 2"/>
          <p:cNvSpPr>
            <a:spLocks noGrp="1" noRot="1" noChangeAspect="1" noChangeArrowheads="1" noTextEdit="1"/>
          </p:cNvSpPr>
          <p:nvPr>
            <p:ph type="sldImg"/>
          </p:nvPr>
        </p:nvSpPr>
        <p:spPr>
          <a:solidFill>
            <a:srgbClr val="FFFFFF"/>
          </a:solidFill>
          <a:ln/>
        </p:spPr>
      </p:sp>
      <p:sp>
        <p:nvSpPr>
          <p:cNvPr id="143364" name="Rectangle 3"/>
          <p:cNvSpPr>
            <a:spLocks noGrp="1" noChangeArrowheads="1"/>
          </p:cNvSpPr>
          <p:nvPr>
            <p:ph type="body" idx="1"/>
          </p:nvPr>
        </p:nvSpPr>
        <p:spPr>
          <a:solidFill>
            <a:srgbClr val="FFFFFF"/>
          </a:solidFill>
          <a:ln>
            <a:solidFill>
              <a:srgbClr val="000000"/>
            </a:solidFill>
          </a:ln>
        </p:spPr>
        <p:txBody>
          <a:bodyPr/>
          <a:lstStyle/>
          <a:p>
            <a:pPr>
              <a:spcBef>
                <a:spcPct val="0"/>
              </a:spcBef>
              <a:buFontTx/>
              <a:buChar char="•"/>
            </a:pPr>
            <a:r>
              <a:rPr lang="en-US" smtClean="0">
                <a:latin typeface="Times" charset="0"/>
              </a:rPr>
              <a:t> Useful skill</a:t>
            </a:r>
          </a:p>
          <a:p>
            <a:pPr>
              <a:spcBef>
                <a:spcPct val="0"/>
              </a:spcBef>
              <a:buFontTx/>
              <a:buChar char="•"/>
            </a:pPr>
            <a:r>
              <a:rPr lang="en-US" smtClean="0">
                <a:latin typeface="Times" charset="0"/>
              </a:rPr>
              <a:t> Important tool</a:t>
            </a:r>
          </a:p>
          <a:p>
            <a:pPr>
              <a:spcBef>
                <a:spcPct val="0"/>
              </a:spcBef>
              <a:buFontTx/>
              <a:buChar char="•"/>
            </a:pPr>
            <a:r>
              <a:rPr lang="en-US" smtClean="0">
                <a:latin typeface="Times" charset="0"/>
              </a:rPr>
              <a:t> Window into corners of everyday life</a:t>
            </a:r>
          </a:p>
          <a:p>
            <a:endParaRPr lang="en-US" smtClean="0">
              <a:latin typeface="Times" charset="0"/>
            </a:endParaRPr>
          </a:p>
        </p:txBody>
      </p:sp>
    </p:spTree>
    <p:extLst>
      <p:ext uri="{BB962C8B-B14F-4D97-AF65-F5344CB8AC3E}">
        <p14:creationId xmlns:p14="http://schemas.microsoft.com/office/powerpoint/2010/main" val="25179648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6EE3D63E-A534-4D57-81F7-835BA7F4BAFB}" type="slidenum">
              <a:rPr lang="en-US" sz="1200" smtClean="0">
                <a:solidFill>
                  <a:srgbClr val="000000"/>
                </a:solidFill>
              </a:rPr>
              <a:pPr/>
              <a:t>41</a:t>
            </a:fld>
            <a:endParaRPr lang="en-US" sz="1200" smtClean="0">
              <a:solidFill>
                <a:srgbClr val="000000"/>
              </a:solidFill>
            </a:endParaRPr>
          </a:p>
        </p:txBody>
      </p:sp>
      <p:sp>
        <p:nvSpPr>
          <p:cNvPr id="144387" name="Rectangle 2"/>
          <p:cNvSpPr>
            <a:spLocks noGrp="1" noRot="1" noChangeAspect="1" noChangeArrowheads="1" noTextEdit="1"/>
          </p:cNvSpPr>
          <p:nvPr>
            <p:ph type="sldImg"/>
          </p:nvPr>
        </p:nvSpPr>
        <p:spPr>
          <a:solidFill>
            <a:srgbClr val="FFFFFF"/>
          </a:solidFill>
          <a:ln/>
        </p:spPr>
      </p:sp>
      <p:sp>
        <p:nvSpPr>
          <p:cNvPr id="144388" name="Rectangle 3"/>
          <p:cNvSpPr>
            <a:spLocks noGrp="1" noChangeArrowheads="1"/>
          </p:cNvSpPr>
          <p:nvPr>
            <p:ph type="body" idx="1"/>
          </p:nvPr>
        </p:nvSpPr>
        <p:spPr>
          <a:solidFill>
            <a:srgbClr val="FFFFFF"/>
          </a:solidFill>
          <a:ln>
            <a:solidFill>
              <a:srgbClr val="000000"/>
            </a:solidFill>
          </a:ln>
        </p:spPr>
        <p:txBody>
          <a:bodyPr/>
          <a:lstStyle/>
          <a:p>
            <a:pPr>
              <a:spcBef>
                <a:spcPct val="0"/>
              </a:spcBef>
              <a:buFontTx/>
              <a:buChar char="•"/>
            </a:pPr>
            <a:r>
              <a:rPr lang="en-US" smtClean="0">
                <a:latin typeface="Times" charset="0"/>
              </a:rPr>
              <a:t> Useful skill</a:t>
            </a:r>
          </a:p>
          <a:p>
            <a:pPr>
              <a:spcBef>
                <a:spcPct val="0"/>
              </a:spcBef>
              <a:buFontTx/>
              <a:buChar char="•"/>
            </a:pPr>
            <a:r>
              <a:rPr lang="en-US" smtClean="0">
                <a:latin typeface="Times" charset="0"/>
              </a:rPr>
              <a:t> Important tool</a:t>
            </a:r>
          </a:p>
          <a:p>
            <a:pPr>
              <a:spcBef>
                <a:spcPct val="0"/>
              </a:spcBef>
              <a:buFontTx/>
              <a:buChar char="•"/>
            </a:pPr>
            <a:r>
              <a:rPr lang="en-US" smtClean="0">
                <a:latin typeface="Times" charset="0"/>
              </a:rPr>
              <a:t> Window into corners of everyday life</a:t>
            </a:r>
          </a:p>
          <a:p>
            <a:endParaRPr lang="en-US" smtClean="0">
              <a:latin typeface="Times" charset="0"/>
            </a:endParaRPr>
          </a:p>
        </p:txBody>
      </p:sp>
    </p:spTree>
    <p:extLst>
      <p:ext uri="{BB962C8B-B14F-4D97-AF65-F5344CB8AC3E}">
        <p14:creationId xmlns:p14="http://schemas.microsoft.com/office/powerpoint/2010/main" val="21991144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2BFE6143-09DC-4F4C-8458-8E5EEBC6D08D}" type="slidenum">
              <a:rPr lang="en-US" sz="1200" smtClean="0">
                <a:solidFill>
                  <a:srgbClr val="000000"/>
                </a:solidFill>
              </a:rPr>
              <a:pPr/>
              <a:t>42</a:t>
            </a:fld>
            <a:endParaRPr lang="en-US" sz="1200" smtClean="0">
              <a:solidFill>
                <a:srgbClr val="000000"/>
              </a:solidFill>
            </a:endParaRPr>
          </a:p>
        </p:txBody>
      </p:sp>
      <p:sp>
        <p:nvSpPr>
          <p:cNvPr id="145411" name="Rectangle 2"/>
          <p:cNvSpPr>
            <a:spLocks noGrp="1" noRot="1" noChangeAspect="1" noChangeArrowheads="1" noTextEdit="1"/>
          </p:cNvSpPr>
          <p:nvPr>
            <p:ph type="sldImg"/>
          </p:nvPr>
        </p:nvSpPr>
        <p:spPr>
          <a:solidFill>
            <a:srgbClr val="FFFFFF"/>
          </a:solidFill>
          <a:ln/>
        </p:spPr>
      </p:sp>
      <p:sp>
        <p:nvSpPr>
          <p:cNvPr id="145412" name="Rectangle 3"/>
          <p:cNvSpPr>
            <a:spLocks noGrp="1" noChangeArrowheads="1"/>
          </p:cNvSpPr>
          <p:nvPr>
            <p:ph type="body" idx="1"/>
          </p:nvPr>
        </p:nvSpPr>
        <p:spPr>
          <a:solidFill>
            <a:srgbClr val="FFFFFF"/>
          </a:solidFill>
          <a:ln>
            <a:solidFill>
              <a:srgbClr val="000000"/>
            </a:solidFill>
          </a:ln>
        </p:spPr>
        <p:txBody>
          <a:bodyPr/>
          <a:lstStyle/>
          <a:p>
            <a:pPr>
              <a:spcBef>
                <a:spcPct val="0"/>
              </a:spcBef>
              <a:buFontTx/>
              <a:buChar char="•"/>
            </a:pPr>
            <a:r>
              <a:rPr lang="en-US" smtClean="0">
                <a:latin typeface="Times" charset="0"/>
              </a:rPr>
              <a:t> Useful skill</a:t>
            </a:r>
          </a:p>
          <a:p>
            <a:pPr>
              <a:spcBef>
                <a:spcPct val="0"/>
              </a:spcBef>
              <a:buFontTx/>
              <a:buChar char="•"/>
            </a:pPr>
            <a:r>
              <a:rPr lang="en-US" smtClean="0">
                <a:latin typeface="Times" charset="0"/>
              </a:rPr>
              <a:t> Important tool</a:t>
            </a:r>
          </a:p>
          <a:p>
            <a:pPr>
              <a:spcBef>
                <a:spcPct val="0"/>
              </a:spcBef>
              <a:buFontTx/>
              <a:buChar char="•"/>
            </a:pPr>
            <a:r>
              <a:rPr lang="en-US" smtClean="0">
                <a:latin typeface="Times" charset="0"/>
              </a:rPr>
              <a:t> Window into corners of everyday life</a:t>
            </a:r>
          </a:p>
          <a:p>
            <a:endParaRPr lang="en-US" smtClean="0">
              <a:latin typeface="Times" charset="0"/>
            </a:endParaRPr>
          </a:p>
        </p:txBody>
      </p:sp>
    </p:spTree>
    <p:extLst>
      <p:ext uri="{BB962C8B-B14F-4D97-AF65-F5344CB8AC3E}">
        <p14:creationId xmlns:p14="http://schemas.microsoft.com/office/powerpoint/2010/main" val="3580923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158CB52A-DBDA-49FA-ACF3-B35CB4193D85}" type="slidenum">
              <a:rPr lang="en-US" sz="1200" smtClean="0">
                <a:solidFill>
                  <a:srgbClr val="000000"/>
                </a:solidFill>
              </a:rPr>
              <a:pPr/>
              <a:t>43</a:t>
            </a:fld>
            <a:endParaRPr lang="en-US" sz="1200" smtClean="0">
              <a:solidFill>
                <a:srgbClr val="000000"/>
              </a:solidFill>
            </a:endParaRPr>
          </a:p>
        </p:txBody>
      </p:sp>
      <p:sp>
        <p:nvSpPr>
          <p:cNvPr id="147459" name="Rectangle 2"/>
          <p:cNvSpPr>
            <a:spLocks noGrp="1" noRot="1" noChangeAspect="1" noChangeArrowheads="1" noTextEdit="1"/>
          </p:cNvSpPr>
          <p:nvPr>
            <p:ph type="sldImg"/>
          </p:nvPr>
        </p:nvSpPr>
        <p:spPr>
          <a:solidFill>
            <a:srgbClr val="FFFFFF"/>
          </a:solidFill>
          <a:ln/>
        </p:spPr>
      </p:sp>
      <p:sp>
        <p:nvSpPr>
          <p:cNvPr id="147460" name="Rectangle 3"/>
          <p:cNvSpPr>
            <a:spLocks noGrp="1" noChangeArrowheads="1"/>
          </p:cNvSpPr>
          <p:nvPr>
            <p:ph type="body" idx="1"/>
          </p:nvPr>
        </p:nvSpPr>
        <p:spPr>
          <a:solidFill>
            <a:srgbClr val="FFFFFF"/>
          </a:solidFill>
          <a:ln>
            <a:solidFill>
              <a:srgbClr val="000000"/>
            </a:solidFill>
          </a:ln>
        </p:spPr>
        <p:txBody>
          <a:bodyPr/>
          <a:lstStyle/>
          <a:p>
            <a:pPr>
              <a:spcBef>
                <a:spcPct val="0"/>
              </a:spcBef>
              <a:buFontTx/>
              <a:buChar char="•"/>
            </a:pPr>
            <a:r>
              <a:rPr lang="en-US" smtClean="0">
                <a:latin typeface="Times" charset="0"/>
              </a:rPr>
              <a:t> Useful skill</a:t>
            </a:r>
          </a:p>
          <a:p>
            <a:pPr>
              <a:spcBef>
                <a:spcPct val="0"/>
              </a:spcBef>
              <a:buFontTx/>
              <a:buChar char="•"/>
            </a:pPr>
            <a:r>
              <a:rPr lang="en-US" smtClean="0">
                <a:latin typeface="Times" charset="0"/>
              </a:rPr>
              <a:t> Important tool</a:t>
            </a:r>
          </a:p>
          <a:p>
            <a:pPr>
              <a:spcBef>
                <a:spcPct val="0"/>
              </a:spcBef>
              <a:buFontTx/>
              <a:buChar char="•"/>
            </a:pPr>
            <a:r>
              <a:rPr lang="en-US" smtClean="0">
                <a:latin typeface="Times" charset="0"/>
              </a:rPr>
              <a:t> Window into corners of everyday life</a:t>
            </a:r>
          </a:p>
          <a:p>
            <a:endParaRPr lang="en-US" smtClean="0">
              <a:latin typeface="Times" charset="0"/>
            </a:endParaRPr>
          </a:p>
        </p:txBody>
      </p:sp>
    </p:spTree>
    <p:extLst>
      <p:ext uri="{BB962C8B-B14F-4D97-AF65-F5344CB8AC3E}">
        <p14:creationId xmlns:p14="http://schemas.microsoft.com/office/powerpoint/2010/main" val="420214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8D6864AF-2155-4087-B236-DDDBEAA61899}" type="slidenum">
              <a:rPr lang="en-US" sz="1200" smtClean="0">
                <a:solidFill>
                  <a:srgbClr val="000000"/>
                </a:solidFill>
              </a:rPr>
              <a:pPr/>
              <a:t>47</a:t>
            </a:fld>
            <a:endParaRPr lang="en-US" sz="1200" smtClean="0">
              <a:solidFill>
                <a:srgbClr val="000000"/>
              </a:solidFill>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creative side ~ dreamworks, game companies, google, microsoft, soc. networking &lt;-- the design and creation of original algorithms and software</a:t>
            </a:r>
          </a:p>
          <a:p>
            <a:pPr eaLnBrk="1" hangingPunct="1"/>
            <a:r>
              <a:rPr lang="en-US" smtClean="0">
                <a:latin typeface="Arial" pitchFamily="34" charset="0"/>
              </a:rPr>
              <a:t>and a commodity side ~ application use, configuration, customization, certification, your favorite acronym here…</a:t>
            </a:r>
          </a:p>
          <a:p>
            <a:pPr eaLnBrk="1" hangingPunct="1"/>
            <a:endParaRPr lang="en-US" smtClean="0">
              <a:latin typeface="Arial" pitchFamily="34" charset="0"/>
            </a:endParaRPr>
          </a:p>
          <a:p>
            <a:pPr eaLnBrk="1" hangingPunct="1"/>
            <a:r>
              <a:rPr lang="en-US" smtClean="0">
                <a:latin typeface="Arial" pitchFamily="34" charset="0"/>
              </a:rPr>
              <a:t>our department pays only about 5-10% of its attention to the commodity side</a:t>
            </a:r>
          </a:p>
          <a:p>
            <a:pPr eaLnBrk="1" hangingPunct="1"/>
            <a:r>
              <a:rPr lang="en-US" smtClean="0">
                <a:latin typeface="Arial" pitchFamily="34" charset="0"/>
              </a:rPr>
              <a:t>it pays 90-95% of its attention to the creative side… Why?</a:t>
            </a:r>
          </a:p>
          <a:p>
            <a:pPr eaLnBrk="1" hangingPunct="1"/>
            <a:endParaRPr lang="en-US" smtClean="0">
              <a:latin typeface="Arial" pitchFamily="34" charset="0"/>
            </a:endParaRPr>
          </a:p>
          <a:p>
            <a:pPr eaLnBrk="1" hangingPunct="1"/>
            <a:r>
              <a:rPr lang="en-US" smtClean="0">
                <a:latin typeface="Arial" pitchFamily="34" charset="0"/>
              </a:rPr>
              <a:t>robotics? taught yourself to build or create something… game levels, etc.?</a:t>
            </a:r>
          </a:p>
          <a:p>
            <a:pPr eaLnBrk="1" hangingPunct="1"/>
            <a:endParaRPr lang="en-US" smtClean="0">
              <a:latin typeface="Arial" pitchFamily="34" charset="0"/>
            </a:endParaRPr>
          </a:p>
        </p:txBody>
      </p:sp>
    </p:spTree>
    <p:extLst>
      <p:ext uri="{BB962C8B-B14F-4D97-AF65-F5344CB8AC3E}">
        <p14:creationId xmlns:p14="http://schemas.microsoft.com/office/powerpoint/2010/main" val="35148800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BE88E2F0-DCA6-4059-A296-D4F0D0047C21}" type="slidenum">
              <a:rPr lang="en-US" sz="1200" smtClean="0">
                <a:solidFill>
                  <a:srgbClr val="000000"/>
                </a:solidFill>
              </a:rPr>
              <a:pPr/>
              <a:t>48</a:t>
            </a:fld>
            <a:endParaRPr lang="en-US" sz="1200" smtClean="0">
              <a:solidFill>
                <a:srgbClr val="000000"/>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creative side ~ dreamworks, game companies, google, microsoft, soc. networking &lt;-- the design and creation of original algorithms and software</a:t>
            </a:r>
          </a:p>
          <a:p>
            <a:pPr eaLnBrk="1" hangingPunct="1"/>
            <a:r>
              <a:rPr lang="en-US" smtClean="0">
                <a:latin typeface="Arial" pitchFamily="34" charset="0"/>
              </a:rPr>
              <a:t>and a commodity side ~ application use, configuration, customization, certification, your favorite acronym here…</a:t>
            </a:r>
          </a:p>
          <a:p>
            <a:pPr eaLnBrk="1" hangingPunct="1"/>
            <a:endParaRPr lang="en-US" smtClean="0">
              <a:latin typeface="Arial" pitchFamily="34" charset="0"/>
            </a:endParaRPr>
          </a:p>
          <a:p>
            <a:pPr eaLnBrk="1" hangingPunct="1"/>
            <a:r>
              <a:rPr lang="en-US" smtClean="0">
                <a:latin typeface="Arial" pitchFamily="34" charset="0"/>
              </a:rPr>
              <a:t>our department pays only about 5-10% of its attention to the commodity side</a:t>
            </a:r>
          </a:p>
          <a:p>
            <a:pPr eaLnBrk="1" hangingPunct="1"/>
            <a:r>
              <a:rPr lang="en-US" smtClean="0">
                <a:latin typeface="Arial" pitchFamily="34" charset="0"/>
              </a:rPr>
              <a:t>it pays 90-95% of its attention to the creative side… Why?</a:t>
            </a:r>
          </a:p>
          <a:p>
            <a:pPr eaLnBrk="1" hangingPunct="1"/>
            <a:endParaRPr lang="en-US" smtClean="0">
              <a:latin typeface="Arial" pitchFamily="34" charset="0"/>
            </a:endParaRPr>
          </a:p>
          <a:p>
            <a:pPr eaLnBrk="1" hangingPunct="1"/>
            <a:r>
              <a:rPr lang="en-US" smtClean="0">
                <a:latin typeface="Arial" pitchFamily="34" charset="0"/>
              </a:rPr>
              <a:t>robotics? taught yourself to build or create something… game levels, etc.?</a:t>
            </a:r>
          </a:p>
          <a:p>
            <a:pPr eaLnBrk="1" hangingPunct="1"/>
            <a:endParaRPr lang="en-US" smtClean="0">
              <a:latin typeface="Arial" pitchFamily="34" charset="0"/>
            </a:endParaRPr>
          </a:p>
        </p:txBody>
      </p:sp>
    </p:spTree>
    <p:extLst>
      <p:ext uri="{BB962C8B-B14F-4D97-AF65-F5344CB8AC3E}">
        <p14:creationId xmlns:p14="http://schemas.microsoft.com/office/powerpoint/2010/main" val="21411985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D853FCFF-82CB-4484-B363-B7BE1B7BC5D3}" type="slidenum">
              <a:rPr lang="en-US" sz="1200" smtClean="0"/>
              <a:pPr/>
              <a:t>49</a:t>
            </a:fld>
            <a:endParaRPr lang="en-US" sz="1200" smtClean="0"/>
          </a:p>
        </p:txBody>
      </p:sp>
      <p:sp>
        <p:nvSpPr>
          <p:cNvPr id="163843" name="Rectangle 1026"/>
          <p:cNvSpPr>
            <a:spLocks noGrp="1" noRot="1" noChangeAspect="1" noChangeArrowheads="1" noTextEdit="1"/>
          </p:cNvSpPr>
          <p:nvPr>
            <p:ph type="sldImg"/>
          </p:nvPr>
        </p:nvSpPr>
        <p:spPr>
          <a:solidFill>
            <a:srgbClr val="FFFFFF"/>
          </a:solidFill>
          <a:ln/>
        </p:spPr>
      </p:sp>
      <p:sp>
        <p:nvSpPr>
          <p:cNvPr id="163844" name="Rectangle 1027"/>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mtClean="0">
                <a:latin typeface="Times" charset="0"/>
              </a:rPr>
              <a:t>my foreign language teachers always tried to convince me that the skill of speaking, reading and writing a foreign language…</a:t>
            </a:r>
          </a:p>
          <a:p>
            <a:pPr>
              <a:spcBef>
                <a:spcPct val="50000"/>
              </a:spcBef>
            </a:pPr>
            <a:r>
              <a:rPr lang="en-US" smtClean="0">
                <a:latin typeface="Times" charset="0"/>
              </a:rPr>
              <a:t>I didn’t believe them then and I don’t believe them now -- but I </a:t>
            </a:r>
            <a:r>
              <a:rPr lang="en-US" i="1" smtClean="0">
                <a:latin typeface="Times" charset="0"/>
              </a:rPr>
              <a:t>do </a:t>
            </a:r>
            <a:r>
              <a:rPr lang="en-US" smtClean="0">
                <a:latin typeface="Times" charset="0"/>
              </a:rPr>
              <a:t> believe that reading and writing a computer language is </a:t>
            </a:r>
            <a:r>
              <a:rPr lang="en-US" i="1" smtClean="0">
                <a:latin typeface="Times" charset="0"/>
              </a:rPr>
              <a:t>the</a:t>
            </a:r>
            <a:r>
              <a:rPr lang="en-US" smtClean="0">
                <a:latin typeface="Times" charset="0"/>
              </a:rPr>
              <a:t> way to get a strong intuitive understanding of how machines think -- it’s also important for getting them to do what you want them to, but even if you forget everything this course (hopefully) teaches about Java (compiler, datatypes, Classes and Objects), the real goal is that you take away a deeper insight into how machines think</a:t>
            </a:r>
          </a:p>
          <a:p>
            <a:pPr>
              <a:spcBef>
                <a:spcPct val="50000"/>
              </a:spcBef>
            </a:pPr>
            <a:endParaRPr lang="en-US" smtClean="0">
              <a:latin typeface="Times" charset="0"/>
            </a:endParaRPr>
          </a:p>
          <a:p>
            <a:pPr>
              <a:spcBef>
                <a:spcPct val="50000"/>
              </a:spcBef>
            </a:pPr>
            <a:r>
              <a:rPr lang="en-US" smtClean="0">
                <a:latin typeface="Times" charset="0"/>
              </a:rPr>
              <a:t>familiar and sometimes not so familiar… deceptively easy</a:t>
            </a:r>
          </a:p>
          <a:p>
            <a:pPr>
              <a:spcBef>
                <a:spcPct val="50000"/>
              </a:spcBef>
            </a:pPr>
            <a:r>
              <a:rPr lang="en-US" sz="1400" smtClean="0">
                <a:latin typeface="Times" charset="0"/>
              </a:rPr>
              <a:t>you mean I have to type all that!!</a:t>
            </a:r>
          </a:p>
          <a:p>
            <a:pPr>
              <a:spcBef>
                <a:spcPct val="50000"/>
              </a:spcBef>
            </a:pPr>
            <a:endParaRPr lang="en-US" smtClean="0">
              <a:latin typeface="Times" charset="0"/>
            </a:endParaRPr>
          </a:p>
          <a:p>
            <a:endParaRPr lang="en-US" smtClean="0">
              <a:latin typeface="Times" charset="0"/>
            </a:endParaRPr>
          </a:p>
        </p:txBody>
      </p:sp>
    </p:spTree>
    <p:extLst>
      <p:ext uri="{BB962C8B-B14F-4D97-AF65-F5344CB8AC3E}">
        <p14:creationId xmlns:p14="http://schemas.microsoft.com/office/powerpoint/2010/main" val="20797498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18593245-2C77-4F42-A2AC-2B9DEC09A50E}" type="slidenum">
              <a:rPr lang="en-US" sz="1200" smtClean="0"/>
              <a:pPr/>
              <a:t>50</a:t>
            </a:fld>
            <a:endParaRPr lang="en-US" sz="1200" smtClean="0"/>
          </a:p>
        </p:txBody>
      </p:sp>
      <p:sp>
        <p:nvSpPr>
          <p:cNvPr id="164867" name="Rectangle 2"/>
          <p:cNvSpPr>
            <a:spLocks noGrp="1" noRot="1" noChangeAspect="1" noChangeArrowheads="1" noTextEdit="1"/>
          </p:cNvSpPr>
          <p:nvPr>
            <p:ph type="sldImg"/>
          </p:nvPr>
        </p:nvSpPr>
        <p:spPr>
          <a:solidFill>
            <a:srgbClr val="FFFFFF"/>
          </a:solidFill>
          <a:ln/>
        </p:spPr>
      </p:sp>
      <p:sp>
        <p:nvSpPr>
          <p:cNvPr id="164868"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mtClean="0">
                <a:latin typeface="Times" charset="0"/>
              </a:rPr>
              <a:t>my foreign language teachers always tried to convince me that the skill of speaking, reading and writing a foreign language…</a:t>
            </a:r>
          </a:p>
          <a:p>
            <a:pPr>
              <a:spcBef>
                <a:spcPct val="50000"/>
              </a:spcBef>
            </a:pPr>
            <a:r>
              <a:rPr lang="en-US" smtClean="0">
                <a:latin typeface="Times" charset="0"/>
              </a:rPr>
              <a:t>I didn’t believe them then and I don’t believe them now -- but I </a:t>
            </a:r>
            <a:r>
              <a:rPr lang="en-US" i="1" smtClean="0">
                <a:latin typeface="Times" charset="0"/>
              </a:rPr>
              <a:t>do </a:t>
            </a:r>
            <a:r>
              <a:rPr lang="en-US" smtClean="0">
                <a:latin typeface="Times" charset="0"/>
              </a:rPr>
              <a:t> believe that reading and writing a computer language is </a:t>
            </a:r>
            <a:r>
              <a:rPr lang="en-US" i="1" smtClean="0">
                <a:latin typeface="Times" charset="0"/>
              </a:rPr>
              <a:t>the</a:t>
            </a:r>
            <a:r>
              <a:rPr lang="en-US" smtClean="0">
                <a:latin typeface="Times" charset="0"/>
              </a:rPr>
              <a:t> way to get a strong intuitive understanding of how machines think -- it’s also important for getting them to do what you want them to, but even if you forget everything this course (hopefully) teaches about Java (compiler, datatypes, Classes and Objects), the real goal is that you take away a deeper insight into how machines think</a:t>
            </a:r>
          </a:p>
          <a:p>
            <a:pPr>
              <a:spcBef>
                <a:spcPct val="50000"/>
              </a:spcBef>
            </a:pPr>
            <a:endParaRPr lang="en-US" smtClean="0">
              <a:latin typeface="Times" charset="0"/>
            </a:endParaRPr>
          </a:p>
          <a:p>
            <a:pPr>
              <a:spcBef>
                <a:spcPct val="50000"/>
              </a:spcBef>
            </a:pPr>
            <a:r>
              <a:rPr lang="en-US" smtClean="0">
                <a:latin typeface="Times" charset="0"/>
              </a:rPr>
              <a:t>familiar and sometimes not so familiar… deceptively easy</a:t>
            </a:r>
          </a:p>
          <a:p>
            <a:pPr>
              <a:spcBef>
                <a:spcPct val="50000"/>
              </a:spcBef>
            </a:pPr>
            <a:r>
              <a:rPr lang="en-US" sz="1400" smtClean="0">
                <a:latin typeface="Times" charset="0"/>
              </a:rPr>
              <a:t>you mean I have to type all that!!</a:t>
            </a:r>
          </a:p>
          <a:p>
            <a:pPr>
              <a:spcBef>
                <a:spcPct val="50000"/>
              </a:spcBef>
            </a:pPr>
            <a:endParaRPr lang="en-US" smtClean="0">
              <a:latin typeface="Times" charset="0"/>
            </a:endParaRPr>
          </a:p>
          <a:p>
            <a:endParaRPr lang="en-US" smtClean="0">
              <a:latin typeface="Times" charset="0"/>
            </a:endParaRPr>
          </a:p>
        </p:txBody>
      </p:sp>
    </p:spTree>
    <p:extLst>
      <p:ext uri="{BB962C8B-B14F-4D97-AF65-F5344CB8AC3E}">
        <p14:creationId xmlns:p14="http://schemas.microsoft.com/office/powerpoint/2010/main" val="27374540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49ED3532-4870-46BF-A1D2-37318C93F858}" type="slidenum">
              <a:rPr lang="en-US" sz="1200" smtClean="0">
                <a:solidFill>
                  <a:srgbClr val="000000"/>
                </a:solidFill>
              </a:rPr>
              <a:pPr/>
              <a:t>51</a:t>
            </a:fld>
            <a:endParaRPr lang="en-US" sz="1200" smtClean="0">
              <a:solidFill>
                <a:srgbClr val="000000"/>
              </a:solidFill>
            </a:endParaRPr>
          </a:p>
        </p:txBody>
      </p:sp>
      <p:sp>
        <p:nvSpPr>
          <p:cNvPr id="165891" name="Rectangle 2"/>
          <p:cNvSpPr>
            <a:spLocks noGrp="1" noRot="1" noChangeAspect="1" noChangeArrowheads="1" noTextEdit="1"/>
          </p:cNvSpPr>
          <p:nvPr>
            <p:ph type="sldImg"/>
          </p:nvPr>
        </p:nvSpPr>
        <p:spPr>
          <a:solidFill>
            <a:srgbClr val="FFFFFF"/>
          </a:solidFill>
          <a:ln/>
        </p:spPr>
      </p:sp>
      <p:sp>
        <p:nvSpPr>
          <p:cNvPr id="165892"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charset="0"/>
              </a:rPr>
              <a:t>so, while this is an appealing argument to someone who is interested in AI</a:t>
            </a:r>
          </a:p>
        </p:txBody>
      </p:sp>
    </p:spTree>
    <p:extLst>
      <p:ext uri="{BB962C8B-B14F-4D97-AF65-F5344CB8AC3E}">
        <p14:creationId xmlns:p14="http://schemas.microsoft.com/office/powerpoint/2010/main" val="495805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2E8F6B85-28C1-45FC-98EC-86E3FB560783}" type="slidenum">
              <a:rPr lang="en-US" sz="1200" smtClean="0">
                <a:solidFill>
                  <a:srgbClr val="000000"/>
                </a:solidFill>
              </a:rPr>
              <a:pPr/>
              <a:t>4</a:t>
            </a:fld>
            <a:endParaRPr lang="en-US" sz="1200" smtClean="0">
              <a:solidFill>
                <a:srgbClr val="000000"/>
              </a:solidFill>
            </a:endParaRPr>
          </a:p>
        </p:txBody>
      </p:sp>
      <p:sp>
        <p:nvSpPr>
          <p:cNvPr id="149507" name="Rectangle 2"/>
          <p:cNvSpPr>
            <a:spLocks noGrp="1" noRot="1" noChangeAspect="1" noChangeArrowheads="1" noTextEdit="1"/>
          </p:cNvSpPr>
          <p:nvPr>
            <p:ph type="sldImg"/>
          </p:nvPr>
        </p:nvSpPr>
        <p:spPr>
          <a:solidFill>
            <a:srgbClr val="FFFFFF"/>
          </a:solidFill>
          <a:ln/>
        </p:spPr>
      </p:sp>
      <p:sp>
        <p:nvSpPr>
          <p:cNvPr id="149508"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charset="0"/>
            </a:endParaRPr>
          </a:p>
        </p:txBody>
      </p:sp>
    </p:spTree>
    <p:extLst>
      <p:ext uri="{BB962C8B-B14F-4D97-AF65-F5344CB8AC3E}">
        <p14:creationId xmlns:p14="http://schemas.microsoft.com/office/powerpoint/2010/main" val="34400037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4E9B5767-E319-46D6-96BD-3D2AFC5D8B7C}" type="slidenum">
              <a:rPr lang="en-US" sz="1200" smtClean="0">
                <a:solidFill>
                  <a:srgbClr val="000000"/>
                </a:solidFill>
              </a:rPr>
              <a:pPr/>
              <a:t>52</a:t>
            </a:fld>
            <a:endParaRPr lang="en-US" sz="1200" smtClean="0">
              <a:solidFill>
                <a:srgbClr val="000000"/>
              </a:solidFill>
            </a:endParaRPr>
          </a:p>
        </p:txBody>
      </p:sp>
      <p:sp>
        <p:nvSpPr>
          <p:cNvPr id="166915" name="Rectangle 2"/>
          <p:cNvSpPr>
            <a:spLocks noGrp="1" noRot="1" noChangeAspect="1" noChangeArrowheads="1" noTextEdit="1"/>
          </p:cNvSpPr>
          <p:nvPr>
            <p:ph type="sldImg"/>
          </p:nvPr>
        </p:nvSpPr>
        <p:spPr>
          <a:solidFill>
            <a:srgbClr val="FFFFFF"/>
          </a:solidFill>
          <a:ln/>
        </p:spPr>
      </p:sp>
      <p:sp>
        <p:nvSpPr>
          <p:cNvPr id="16691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mtClean="0">
                <a:latin typeface="Times" charset="0"/>
              </a:rPr>
              <a:t>my foreign language teachers always tried to convince me that the skill of speaking, reading and writing a foreign language…</a:t>
            </a:r>
          </a:p>
          <a:p>
            <a:pPr>
              <a:spcBef>
                <a:spcPct val="50000"/>
              </a:spcBef>
            </a:pPr>
            <a:r>
              <a:rPr lang="en-US" smtClean="0">
                <a:latin typeface="Times" charset="0"/>
              </a:rPr>
              <a:t>I didn’t believe them then and I don’t believe them now -- but I </a:t>
            </a:r>
            <a:r>
              <a:rPr lang="en-US" i="1" smtClean="0">
                <a:latin typeface="Times" charset="0"/>
              </a:rPr>
              <a:t>do </a:t>
            </a:r>
            <a:r>
              <a:rPr lang="en-US" smtClean="0">
                <a:latin typeface="Times" charset="0"/>
              </a:rPr>
              <a:t> believe that reading and writing a computer language is </a:t>
            </a:r>
            <a:r>
              <a:rPr lang="en-US" i="1" smtClean="0">
                <a:latin typeface="Times" charset="0"/>
              </a:rPr>
              <a:t>the</a:t>
            </a:r>
            <a:r>
              <a:rPr lang="en-US" smtClean="0">
                <a:latin typeface="Times" charset="0"/>
              </a:rPr>
              <a:t> way to get a strong intuitive understanding of how machines think -- it’s also important for getting them to do what you want them to, but even if you forget everything this course (hopefully) teaches about Java (compiler, datatypes, Classes and Objects), the real goal is that you take away a deeper insight into how machines think</a:t>
            </a:r>
          </a:p>
          <a:p>
            <a:pPr>
              <a:spcBef>
                <a:spcPct val="50000"/>
              </a:spcBef>
            </a:pPr>
            <a:endParaRPr lang="en-US" smtClean="0">
              <a:latin typeface="Times" charset="0"/>
            </a:endParaRPr>
          </a:p>
          <a:p>
            <a:pPr>
              <a:spcBef>
                <a:spcPct val="50000"/>
              </a:spcBef>
            </a:pPr>
            <a:r>
              <a:rPr lang="en-US" smtClean="0">
                <a:latin typeface="Times" charset="0"/>
              </a:rPr>
              <a:t>familiar and sometimes not so familiar… deceptively easy</a:t>
            </a:r>
          </a:p>
          <a:p>
            <a:pPr>
              <a:spcBef>
                <a:spcPct val="50000"/>
              </a:spcBef>
            </a:pPr>
            <a:r>
              <a:rPr lang="en-US" sz="1400" smtClean="0">
                <a:latin typeface="Times" charset="0"/>
              </a:rPr>
              <a:t>you mean I have to type all that!!</a:t>
            </a:r>
          </a:p>
          <a:p>
            <a:pPr>
              <a:spcBef>
                <a:spcPct val="50000"/>
              </a:spcBef>
            </a:pPr>
            <a:endParaRPr lang="en-US" smtClean="0">
              <a:latin typeface="Times" charset="0"/>
            </a:endParaRPr>
          </a:p>
          <a:p>
            <a:endParaRPr lang="en-US" smtClean="0">
              <a:latin typeface="Times" charset="0"/>
            </a:endParaRPr>
          </a:p>
        </p:txBody>
      </p:sp>
    </p:spTree>
    <p:extLst>
      <p:ext uri="{BB962C8B-B14F-4D97-AF65-F5344CB8AC3E}">
        <p14:creationId xmlns:p14="http://schemas.microsoft.com/office/powerpoint/2010/main" val="1788050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CDC03C35-3A7C-46AE-90EB-248F4FCD3A34}" type="slidenum">
              <a:rPr lang="en-US" sz="1200" smtClean="0">
                <a:solidFill>
                  <a:srgbClr val="000000"/>
                </a:solidFill>
              </a:rPr>
              <a:pPr/>
              <a:t>53</a:t>
            </a:fld>
            <a:endParaRPr lang="en-US" sz="1200" smtClean="0">
              <a:solidFill>
                <a:srgbClr val="000000"/>
              </a:solidFill>
            </a:endParaRPr>
          </a:p>
        </p:txBody>
      </p:sp>
      <p:sp>
        <p:nvSpPr>
          <p:cNvPr id="167939" name="Rectangle 2"/>
          <p:cNvSpPr>
            <a:spLocks noGrp="1" noRot="1" noChangeAspect="1" noChangeArrowheads="1" noTextEdit="1"/>
          </p:cNvSpPr>
          <p:nvPr>
            <p:ph type="sldImg"/>
          </p:nvPr>
        </p:nvSpPr>
        <p:spPr>
          <a:solidFill>
            <a:srgbClr val="FFFFFF"/>
          </a:solidFill>
          <a:ln/>
        </p:spPr>
      </p:sp>
      <p:sp>
        <p:nvSpPr>
          <p:cNvPr id="167940"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mtClean="0">
                <a:latin typeface="Times" charset="0"/>
              </a:rPr>
              <a:t>my foreign language teachers always tried to convince me that the skill of speaking, reading and writing a foreign language…</a:t>
            </a:r>
          </a:p>
          <a:p>
            <a:pPr>
              <a:spcBef>
                <a:spcPct val="50000"/>
              </a:spcBef>
            </a:pPr>
            <a:r>
              <a:rPr lang="en-US" smtClean="0">
                <a:latin typeface="Times" charset="0"/>
              </a:rPr>
              <a:t>I didn’t believe them then and I don’t believe them now -- but I </a:t>
            </a:r>
            <a:r>
              <a:rPr lang="en-US" i="1" smtClean="0">
                <a:latin typeface="Times" charset="0"/>
              </a:rPr>
              <a:t>do </a:t>
            </a:r>
            <a:r>
              <a:rPr lang="en-US" smtClean="0">
                <a:latin typeface="Times" charset="0"/>
              </a:rPr>
              <a:t> believe that reading and writing a computer language is </a:t>
            </a:r>
            <a:r>
              <a:rPr lang="en-US" i="1" smtClean="0">
                <a:latin typeface="Times" charset="0"/>
              </a:rPr>
              <a:t>the</a:t>
            </a:r>
            <a:r>
              <a:rPr lang="en-US" smtClean="0">
                <a:latin typeface="Times" charset="0"/>
              </a:rPr>
              <a:t> way to get a strong intuitive understanding of how machines think -- it’s also important for getting them to do what you want them to, but even if you forget everything this course (hopefully) teaches about Java (compiler, datatypes, Classes and Objects), the real goal is that you take away a deeper insight into how machines think</a:t>
            </a:r>
          </a:p>
          <a:p>
            <a:pPr>
              <a:spcBef>
                <a:spcPct val="50000"/>
              </a:spcBef>
            </a:pPr>
            <a:endParaRPr lang="en-US" smtClean="0">
              <a:latin typeface="Times" charset="0"/>
            </a:endParaRPr>
          </a:p>
          <a:p>
            <a:pPr>
              <a:spcBef>
                <a:spcPct val="50000"/>
              </a:spcBef>
            </a:pPr>
            <a:r>
              <a:rPr lang="en-US" smtClean="0">
                <a:latin typeface="Times" charset="0"/>
              </a:rPr>
              <a:t>familiar and sometimes not so familiar… deceptively easy</a:t>
            </a:r>
          </a:p>
          <a:p>
            <a:pPr>
              <a:spcBef>
                <a:spcPct val="50000"/>
              </a:spcBef>
            </a:pPr>
            <a:r>
              <a:rPr lang="en-US" sz="1400" smtClean="0">
                <a:latin typeface="Times" charset="0"/>
              </a:rPr>
              <a:t>you mean I have to type all that!!</a:t>
            </a:r>
          </a:p>
          <a:p>
            <a:pPr>
              <a:spcBef>
                <a:spcPct val="50000"/>
              </a:spcBef>
            </a:pPr>
            <a:endParaRPr lang="en-US" smtClean="0">
              <a:latin typeface="Times" charset="0"/>
            </a:endParaRPr>
          </a:p>
          <a:p>
            <a:endParaRPr lang="en-US" smtClean="0">
              <a:latin typeface="Times" charset="0"/>
            </a:endParaRPr>
          </a:p>
        </p:txBody>
      </p:sp>
    </p:spTree>
    <p:extLst>
      <p:ext uri="{BB962C8B-B14F-4D97-AF65-F5344CB8AC3E}">
        <p14:creationId xmlns:p14="http://schemas.microsoft.com/office/powerpoint/2010/main" val="13902230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B34C7A1B-5BAA-49BA-9494-A2E9613E959B}" type="slidenum">
              <a:rPr lang="en-US" sz="1200" smtClean="0">
                <a:solidFill>
                  <a:srgbClr val="000000"/>
                </a:solidFill>
              </a:rPr>
              <a:pPr/>
              <a:t>54</a:t>
            </a:fld>
            <a:endParaRPr lang="en-US" sz="1200" smtClean="0">
              <a:solidFill>
                <a:srgbClr val="000000"/>
              </a:solidFill>
            </a:endParaRPr>
          </a:p>
        </p:txBody>
      </p:sp>
      <p:sp>
        <p:nvSpPr>
          <p:cNvPr id="168963" name="Rectangle 2"/>
          <p:cNvSpPr>
            <a:spLocks noGrp="1" noRot="1" noChangeAspect="1" noChangeArrowheads="1" noTextEdit="1"/>
          </p:cNvSpPr>
          <p:nvPr>
            <p:ph type="sldImg"/>
          </p:nvPr>
        </p:nvSpPr>
        <p:spPr>
          <a:solidFill>
            <a:srgbClr val="FFFFFF"/>
          </a:solidFill>
          <a:ln/>
        </p:spPr>
      </p:sp>
      <p:sp>
        <p:nvSpPr>
          <p:cNvPr id="168964"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mtClean="0">
                <a:latin typeface="Times" charset="0"/>
              </a:rPr>
              <a:t>my foreign language teachers always tried to convince me that the skill of speaking, reading and writing a foreign language…</a:t>
            </a:r>
          </a:p>
          <a:p>
            <a:pPr>
              <a:spcBef>
                <a:spcPct val="50000"/>
              </a:spcBef>
            </a:pPr>
            <a:r>
              <a:rPr lang="en-US" smtClean="0">
                <a:latin typeface="Times" charset="0"/>
              </a:rPr>
              <a:t>I didn’t believe them then and I don’t believe them now -- but I </a:t>
            </a:r>
            <a:r>
              <a:rPr lang="en-US" i="1" smtClean="0">
                <a:latin typeface="Times" charset="0"/>
              </a:rPr>
              <a:t>do </a:t>
            </a:r>
            <a:r>
              <a:rPr lang="en-US" smtClean="0">
                <a:latin typeface="Times" charset="0"/>
              </a:rPr>
              <a:t> believe that reading and writing a computer language is </a:t>
            </a:r>
            <a:r>
              <a:rPr lang="en-US" i="1" smtClean="0">
                <a:latin typeface="Times" charset="0"/>
              </a:rPr>
              <a:t>the</a:t>
            </a:r>
            <a:r>
              <a:rPr lang="en-US" smtClean="0">
                <a:latin typeface="Times" charset="0"/>
              </a:rPr>
              <a:t> way to get a strong intuitive understanding of how machines think -- it’s also important for getting them to do what you want them to, but even if you forget everything this course (hopefully) teaches about Java (compiler, datatypes, Classes and Objects), the real goal is that you take away a deeper insight into how machines think</a:t>
            </a:r>
          </a:p>
          <a:p>
            <a:pPr>
              <a:spcBef>
                <a:spcPct val="50000"/>
              </a:spcBef>
            </a:pPr>
            <a:endParaRPr lang="en-US" smtClean="0">
              <a:latin typeface="Times" charset="0"/>
            </a:endParaRPr>
          </a:p>
          <a:p>
            <a:pPr>
              <a:spcBef>
                <a:spcPct val="50000"/>
              </a:spcBef>
            </a:pPr>
            <a:r>
              <a:rPr lang="en-US" smtClean="0">
                <a:latin typeface="Times" charset="0"/>
              </a:rPr>
              <a:t>familiar and sometimes not so familiar… deceptively easy</a:t>
            </a:r>
          </a:p>
          <a:p>
            <a:pPr>
              <a:spcBef>
                <a:spcPct val="50000"/>
              </a:spcBef>
            </a:pPr>
            <a:r>
              <a:rPr lang="en-US" sz="1400" smtClean="0">
                <a:latin typeface="Times" charset="0"/>
              </a:rPr>
              <a:t>you mean I have to type all that!!</a:t>
            </a:r>
          </a:p>
          <a:p>
            <a:pPr>
              <a:spcBef>
                <a:spcPct val="50000"/>
              </a:spcBef>
            </a:pPr>
            <a:endParaRPr lang="en-US" smtClean="0">
              <a:latin typeface="Times" charset="0"/>
            </a:endParaRPr>
          </a:p>
          <a:p>
            <a:endParaRPr lang="en-US" smtClean="0">
              <a:latin typeface="Times" charset="0"/>
            </a:endParaRPr>
          </a:p>
        </p:txBody>
      </p:sp>
    </p:spTree>
    <p:extLst>
      <p:ext uri="{BB962C8B-B14F-4D97-AF65-F5344CB8AC3E}">
        <p14:creationId xmlns:p14="http://schemas.microsoft.com/office/powerpoint/2010/main" val="22576308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A67892FE-0301-4A0C-8595-65423263F198}" type="slidenum">
              <a:rPr lang="en-US" sz="1200" smtClean="0">
                <a:solidFill>
                  <a:srgbClr val="000000"/>
                </a:solidFill>
              </a:rPr>
              <a:pPr/>
              <a:t>55</a:t>
            </a:fld>
            <a:endParaRPr lang="en-US" sz="1200" smtClean="0">
              <a:solidFill>
                <a:srgbClr val="000000"/>
              </a:solidFill>
            </a:endParaRPr>
          </a:p>
        </p:txBody>
      </p:sp>
      <p:sp>
        <p:nvSpPr>
          <p:cNvPr id="169987" name="Rectangle 2"/>
          <p:cNvSpPr>
            <a:spLocks noGrp="1" noRot="1" noChangeAspect="1" noChangeArrowheads="1" noTextEdit="1"/>
          </p:cNvSpPr>
          <p:nvPr>
            <p:ph type="sldImg"/>
          </p:nvPr>
        </p:nvSpPr>
        <p:spPr>
          <a:solidFill>
            <a:srgbClr val="FFFFFF"/>
          </a:solidFill>
          <a:ln/>
        </p:spPr>
      </p:sp>
      <p:sp>
        <p:nvSpPr>
          <p:cNvPr id="169988"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mtClean="0">
                <a:latin typeface="Times" charset="0"/>
              </a:rPr>
              <a:t>my foreign language teachers always tried to convince me that the skill of speaking, reading and writing a foreign language…</a:t>
            </a:r>
          </a:p>
          <a:p>
            <a:pPr>
              <a:spcBef>
                <a:spcPct val="50000"/>
              </a:spcBef>
            </a:pPr>
            <a:r>
              <a:rPr lang="en-US" smtClean="0">
                <a:latin typeface="Times" charset="0"/>
              </a:rPr>
              <a:t>I didn’t believe them then and I don’t believe them now -- but I </a:t>
            </a:r>
            <a:r>
              <a:rPr lang="en-US" i="1" smtClean="0">
                <a:latin typeface="Times" charset="0"/>
              </a:rPr>
              <a:t>do </a:t>
            </a:r>
            <a:r>
              <a:rPr lang="en-US" smtClean="0">
                <a:latin typeface="Times" charset="0"/>
              </a:rPr>
              <a:t> believe that reading and writing a computer language is </a:t>
            </a:r>
            <a:r>
              <a:rPr lang="en-US" i="1" smtClean="0">
                <a:latin typeface="Times" charset="0"/>
              </a:rPr>
              <a:t>the</a:t>
            </a:r>
            <a:r>
              <a:rPr lang="en-US" smtClean="0">
                <a:latin typeface="Times" charset="0"/>
              </a:rPr>
              <a:t> way to get a strong intuitive understanding of how machines think -- it’s also important for getting them to do what you want them to, but even if you forget everything this course (hopefully) teaches about Java (compiler, datatypes, Classes and Objects), the real goal is that you take away a deeper insight into how machines think</a:t>
            </a:r>
          </a:p>
          <a:p>
            <a:pPr>
              <a:spcBef>
                <a:spcPct val="50000"/>
              </a:spcBef>
            </a:pPr>
            <a:endParaRPr lang="en-US" smtClean="0">
              <a:latin typeface="Times" charset="0"/>
            </a:endParaRPr>
          </a:p>
          <a:p>
            <a:pPr>
              <a:spcBef>
                <a:spcPct val="50000"/>
              </a:spcBef>
            </a:pPr>
            <a:r>
              <a:rPr lang="en-US" smtClean="0">
                <a:latin typeface="Times" charset="0"/>
              </a:rPr>
              <a:t>familiar and sometimes not so familiar… deceptively easy</a:t>
            </a:r>
          </a:p>
          <a:p>
            <a:pPr>
              <a:spcBef>
                <a:spcPct val="50000"/>
              </a:spcBef>
            </a:pPr>
            <a:r>
              <a:rPr lang="en-US" sz="1400" smtClean="0">
                <a:latin typeface="Times" charset="0"/>
              </a:rPr>
              <a:t>you mean I have to type all that!!</a:t>
            </a:r>
          </a:p>
          <a:p>
            <a:pPr>
              <a:spcBef>
                <a:spcPct val="50000"/>
              </a:spcBef>
            </a:pPr>
            <a:endParaRPr lang="en-US" smtClean="0">
              <a:latin typeface="Times" charset="0"/>
            </a:endParaRPr>
          </a:p>
          <a:p>
            <a:endParaRPr lang="en-US" smtClean="0">
              <a:latin typeface="Times" charset="0"/>
            </a:endParaRPr>
          </a:p>
        </p:txBody>
      </p:sp>
    </p:spTree>
    <p:extLst>
      <p:ext uri="{BB962C8B-B14F-4D97-AF65-F5344CB8AC3E}">
        <p14:creationId xmlns:p14="http://schemas.microsoft.com/office/powerpoint/2010/main" val="18168372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85E38618-2392-46E2-BCDD-A4E22184DC78}" type="slidenum">
              <a:rPr lang="en-US" sz="1200" smtClean="0">
                <a:solidFill>
                  <a:srgbClr val="000000"/>
                </a:solidFill>
              </a:rPr>
              <a:pPr/>
              <a:t>56</a:t>
            </a:fld>
            <a:endParaRPr lang="en-US" sz="1200" smtClean="0">
              <a:solidFill>
                <a:srgbClr val="000000"/>
              </a:solidFill>
            </a:endParaRPr>
          </a:p>
        </p:txBody>
      </p:sp>
      <p:sp>
        <p:nvSpPr>
          <p:cNvPr id="171011" name="Rectangle 2"/>
          <p:cNvSpPr>
            <a:spLocks noGrp="1" noRot="1" noChangeAspect="1" noChangeArrowheads="1" noTextEdit="1"/>
          </p:cNvSpPr>
          <p:nvPr>
            <p:ph type="sldImg"/>
          </p:nvPr>
        </p:nvSpPr>
        <p:spPr>
          <a:solidFill>
            <a:srgbClr val="FFFFFF"/>
          </a:solidFill>
          <a:ln/>
        </p:spPr>
      </p:sp>
      <p:sp>
        <p:nvSpPr>
          <p:cNvPr id="171012"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mtClean="0">
                <a:latin typeface="Times" charset="0"/>
              </a:rPr>
              <a:t>my foreign language teachers always tried to convince me that the skill of speaking, reading and writing a foreign language…</a:t>
            </a:r>
          </a:p>
          <a:p>
            <a:pPr>
              <a:spcBef>
                <a:spcPct val="50000"/>
              </a:spcBef>
            </a:pPr>
            <a:r>
              <a:rPr lang="en-US" smtClean="0">
                <a:latin typeface="Times" charset="0"/>
              </a:rPr>
              <a:t>I didn’t believe them then and I don’t believe them now -- but I </a:t>
            </a:r>
            <a:r>
              <a:rPr lang="en-US" i="1" smtClean="0">
                <a:latin typeface="Times" charset="0"/>
              </a:rPr>
              <a:t>do </a:t>
            </a:r>
            <a:r>
              <a:rPr lang="en-US" smtClean="0">
                <a:latin typeface="Times" charset="0"/>
              </a:rPr>
              <a:t> believe that reading and writing a computer language is </a:t>
            </a:r>
            <a:r>
              <a:rPr lang="en-US" i="1" smtClean="0">
                <a:latin typeface="Times" charset="0"/>
              </a:rPr>
              <a:t>the</a:t>
            </a:r>
            <a:r>
              <a:rPr lang="en-US" smtClean="0">
                <a:latin typeface="Times" charset="0"/>
              </a:rPr>
              <a:t> way to get a strong intuitive understanding of how machines think -- it’s also important for getting them to do what you want them to, but even if you forget everything this course (hopefully) teaches about Java (compiler, datatypes, Classes and Objects), the real goal is that you take away a deeper insight into how machines think</a:t>
            </a:r>
          </a:p>
          <a:p>
            <a:pPr>
              <a:spcBef>
                <a:spcPct val="50000"/>
              </a:spcBef>
            </a:pPr>
            <a:endParaRPr lang="en-US" smtClean="0">
              <a:latin typeface="Times" charset="0"/>
            </a:endParaRPr>
          </a:p>
          <a:p>
            <a:pPr>
              <a:spcBef>
                <a:spcPct val="50000"/>
              </a:spcBef>
            </a:pPr>
            <a:r>
              <a:rPr lang="en-US" smtClean="0">
                <a:latin typeface="Times" charset="0"/>
              </a:rPr>
              <a:t>familiar and sometimes not so familiar… deceptively easy</a:t>
            </a:r>
          </a:p>
          <a:p>
            <a:pPr>
              <a:spcBef>
                <a:spcPct val="50000"/>
              </a:spcBef>
            </a:pPr>
            <a:r>
              <a:rPr lang="en-US" sz="1400" smtClean="0">
                <a:latin typeface="Times" charset="0"/>
              </a:rPr>
              <a:t>you mean I have to type all that!!</a:t>
            </a:r>
          </a:p>
          <a:p>
            <a:pPr>
              <a:spcBef>
                <a:spcPct val="50000"/>
              </a:spcBef>
            </a:pPr>
            <a:endParaRPr lang="en-US" smtClean="0">
              <a:latin typeface="Times" charset="0"/>
            </a:endParaRPr>
          </a:p>
          <a:p>
            <a:endParaRPr lang="en-US" smtClean="0">
              <a:latin typeface="Times" charset="0"/>
            </a:endParaRPr>
          </a:p>
        </p:txBody>
      </p:sp>
    </p:spTree>
    <p:extLst>
      <p:ext uri="{BB962C8B-B14F-4D97-AF65-F5344CB8AC3E}">
        <p14:creationId xmlns:p14="http://schemas.microsoft.com/office/powerpoint/2010/main" val="14820263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E3A5A43F-B93B-44A7-964E-CE86DD4DC259}" type="slidenum">
              <a:rPr lang="en-US" sz="1200" smtClean="0"/>
              <a:pPr/>
              <a:t>57</a:t>
            </a:fld>
            <a:endParaRPr lang="en-US" sz="1200" smtClean="0"/>
          </a:p>
        </p:txBody>
      </p:sp>
      <p:sp>
        <p:nvSpPr>
          <p:cNvPr id="172035" name="Rectangle 2"/>
          <p:cNvSpPr>
            <a:spLocks noGrp="1" noRot="1" noChangeAspect="1" noChangeArrowheads="1" noTextEdit="1"/>
          </p:cNvSpPr>
          <p:nvPr>
            <p:ph type="sldImg"/>
          </p:nvPr>
        </p:nvSpPr>
        <p:spPr>
          <a:solidFill>
            <a:srgbClr val="FFFFFF"/>
          </a:solidFill>
          <a:ln/>
        </p:spPr>
      </p:sp>
      <p:sp>
        <p:nvSpPr>
          <p:cNvPr id="17203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mtClean="0">
                <a:latin typeface="Times" charset="0"/>
              </a:rPr>
              <a:t>my foreign language teachers always tried to convince me that the skill of speaking, reading and writing a foreign language…</a:t>
            </a:r>
          </a:p>
          <a:p>
            <a:pPr>
              <a:spcBef>
                <a:spcPct val="50000"/>
              </a:spcBef>
            </a:pPr>
            <a:r>
              <a:rPr lang="en-US" smtClean="0">
                <a:latin typeface="Times" charset="0"/>
              </a:rPr>
              <a:t>I didn’t believe them then and I don’t believe them now -- but I </a:t>
            </a:r>
            <a:r>
              <a:rPr lang="en-US" i="1" smtClean="0">
                <a:latin typeface="Times" charset="0"/>
              </a:rPr>
              <a:t>do </a:t>
            </a:r>
            <a:r>
              <a:rPr lang="en-US" smtClean="0">
                <a:latin typeface="Times" charset="0"/>
              </a:rPr>
              <a:t> believe that reading and writing a computer language is </a:t>
            </a:r>
            <a:r>
              <a:rPr lang="en-US" i="1" smtClean="0">
                <a:latin typeface="Times" charset="0"/>
              </a:rPr>
              <a:t>the</a:t>
            </a:r>
            <a:r>
              <a:rPr lang="en-US" smtClean="0">
                <a:latin typeface="Times" charset="0"/>
              </a:rPr>
              <a:t> way to get a strong intuitive understanding of how machines think -- it’s also important for getting them to do what you want them to, but even if you forget everything this course (hopefully) teaches about Java (compiler, datatypes, Classes and Objects), the real goal is that you take away a deeper insight into how machines think</a:t>
            </a:r>
          </a:p>
          <a:p>
            <a:pPr>
              <a:spcBef>
                <a:spcPct val="50000"/>
              </a:spcBef>
            </a:pPr>
            <a:endParaRPr lang="en-US" smtClean="0">
              <a:latin typeface="Times" charset="0"/>
            </a:endParaRPr>
          </a:p>
          <a:p>
            <a:pPr>
              <a:spcBef>
                <a:spcPct val="50000"/>
              </a:spcBef>
            </a:pPr>
            <a:r>
              <a:rPr lang="en-US" smtClean="0">
                <a:latin typeface="Times" charset="0"/>
              </a:rPr>
              <a:t>familiar and sometimes not so familiar… deceptively easy</a:t>
            </a:r>
          </a:p>
          <a:p>
            <a:pPr>
              <a:spcBef>
                <a:spcPct val="50000"/>
              </a:spcBef>
            </a:pPr>
            <a:r>
              <a:rPr lang="en-US" sz="1400" smtClean="0">
                <a:latin typeface="Times" charset="0"/>
              </a:rPr>
              <a:t>you mean I have to type all that!!</a:t>
            </a:r>
          </a:p>
          <a:p>
            <a:pPr>
              <a:spcBef>
                <a:spcPct val="50000"/>
              </a:spcBef>
            </a:pPr>
            <a:endParaRPr lang="en-US" smtClean="0">
              <a:latin typeface="Times" charset="0"/>
            </a:endParaRPr>
          </a:p>
          <a:p>
            <a:endParaRPr lang="en-US" smtClean="0">
              <a:latin typeface="Times" charset="0"/>
            </a:endParaRPr>
          </a:p>
        </p:txBody>
      </p:sp>
    </p:spTree>
    <p:extLst>
      <p:ext uri="{BB962C8B-B14F-4D97-AF65-F5344CB8AC3E}">
        <p14:creationId xmlns:p14="http://schemas.microsoft.com/office/powerpoint/2010/main" val="8876860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F60B08EC-BD15-4560-948A-C9A6DD58B20A}" type="slidenum">
              <a:rPr lang="en-US" sz="1200" smtClean="0"/>
              <a:pPr/>
              <a:t>58</a:t>
            </a:fld>
            <a:endParaRPr lang="en-US" sz="1200" smtClean="0"/>
          </a:p>
        </p:txBody>
      </p:sp>
      <p:sp>
        <p:nvSpPr>
          <p:cNvPr id="173059" name="Rectangle 2"/>
          <p:cNvSpPr>
            <a:spLocks noGrp="1" noRot="1" noChangeAspect="1" noChangeArrowheads="1" noTextEdit="1"/>
          </p:cNvSpPr>
          <p:nvPr>
            <p:ph type="sldImg"/>
          </p:nvPr>
        </p:nvSpPr>
        <p:spPr>
          <a:solidFill>
            <a:srgbClr val="FFFFFF"/>
          </a:solidFill>
          <a:ln/>
        </p:spPr>
      </p:sp>
      <p:sp>
        <p:nvSpPr>
          <p:cNvPr id="173060"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mtClean="0">
                <a:latin typeface="Times" charset="0"/>
              </a:rPr>
              <a:t>my foreign language teachers always tried to convince me that the skill of speaking, reading and writing a foreign language…</a:t>
            </a:r>
          </a:p>
          <a:p>
            <a:pPr>
              <a:spcBef>
                <a:spcPct val="50000"/>
              </a:spcBef>
            </a:pPr>
            <a:r>
              <a:rPr lang="en-US" smtClean="0">
                <a:latin typeface="Times" charset="0"/>
              </a:rPr>
              <a:t>I didn’t believe them then and I don’t believe them now -- but I </a:t>
            </a:r>
            <a:r>
              <a:rPr lang="en-US" i="1" smtClean="0">
                <a:latin typeface="Times" charset="0"/>
              </a:rPr>
              <a:t>do </a:t>
            </a:r>
            <a:r>
              <a:rPr lang="en-US" smtClean="0">
                <a:latin typeface="Times" charset="0"/>
              </a:rPr>
              <a:t> believe that reading and writing a computer language is </a:t>
            </a:r>
            <a:r>
              <a:rPr lang="en-US" i="1" smtClean="0">
                <a:latin typeface="Times" charset="0"/>
              </a:rPr>
              <a:t>the</a:t>
            </a:r>
            <a:r>
              <a:rPr lang="en-US" smtClean="0">
                <a:latin typeface="Times" charset="0"/>
              </a:rPr>
              <a:t> way to get a strong intuitive understanding of how machines think -- it’s also important for getting them to do what you want them to, but even if you forget everything this course (hopefully) teaches about Java (compiler, datatypes, Classes and Objects), the real goal is that you take away a deeper insight into how machines think</a:t>
            </a:r>
          </a:p>
          <a:p>
            <a:pPr>
              <a:spcBef>
                <a:spcPct val="50000"/>
              </a:spcBef>
            </a:pPr>
            <a:endParaRPr lang="en-US" smtClean="0">
              <a:latin typeface="Times" charset="0"/>
            </a:endParaRPr>
          </a:p>
          <a:p>
            <a:pPr>
              <a:spcBef>
                <a:spcPct val="50000"/>
              </a:spcBef>
            </a:pPr>
            <a:r>
              <a:rPr lang="en-US" smtClean="0">
                <a:latin typeface="Times" charset="0"/>
              </a:rPr>
              <a:t>familiar and sometimes not so familiar… deceptively easy</a:t>
            </a:r>
          </a:p>
          <a:p>
            <a:pPr>
              <a:spcBef>
                <a:spcPct val="50000"/>
              </a:spcBef>
            </a:pPr>
            <a:r>
              <a:rPr lang="en-US" sz="1400" smtClean="0">
                <a:latin typeface="Times" charset="0"/>
              </a:rPr>
              <a:t>you mean I have to type all that!!</a:t>
            </a:r>
          </a:p>
          <a:p>
            <a:pPr>
              <a:spcBef>
                <a:spcPct val="50000"/>
              </a:spcBef>
            </a:pPr>
            <a:endParaRPr lang="en-US" smtClean="0">
              <a:latin typeface="Times" charset="0"/>
            </a:endParaRPr>
          </a:p>
          <a:p>
            <a:endParaRPr lang="en-US" smtClean="0">
              <a:latin typeface="Times" charset="0"/>
            </a:endParaRPr>
          </a:p>
        </p:txBody>
      </p:sp>
    </p:spTree>
    <p:extLst>
      <p:ext uri="{BB962C8B-B14F-4D97-AF65-F5344CB8AC3E}">
        <p14:creationId xmlns:p14="http://schemas.microsoft.com/office/powerpoint/2010/main" val="22934285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5888893B-3AD3-4666-BBDC-03ADB0695A0C}" type="slidenum">
              <a:rPr lang="en-US" sz="1200" smtClean="0"/>
              <a:pPr/>
              <a:t>59</a:t>
            </a:fld>
            <a:endParaRPr lang="en-US" sz="1200" smtClean="0"/>
          </a:p>
        </p:txBody>
      </p:sp>
      <p:sp>
        <p:nvSpPr>
          <p:cNvPr id="174083" name="Rectangle 2"/>
          <p:cNvSpPr>
            <a:spLocks noGrp="1" noRot="1" noChangeAspect="1" noChangeArrowheads="1" noTextEdit="1"/>
          </p:cNvSpPr>
          <p:nvPr>
            <p:ph type="sldImg"/>
          </p:nvPr>
        </p:nvSpPr>
        <p:spPr>
          <a:solidFill>
            <a:srgbClr val="FFFFFF"/>
          </a:solidFill>
          <a:ln/>
        </p:spPr>
      </p:sp>
      <p:sp>
        <p:nvSpPr>
          <p:cNvPr id="174084"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mtClean="0">
                <a:latin typeface="Times" charset="0"/>
              </a:rPr>
              <a:t>my foreign language teachers always tried to convince me that the skill of speaking, reading and writing a foreign language…</a:t>
            </a:r>
          </a:p>
          <a:p>
            <a:pPr>
              <a:spcBef>
                <a:spcPct val="50000"/>
              </a:spcBef>
            </a:pPr>
            <a:r>
              <a:rPr lang="en-US" smtClean="0">
                <a:latin typeface="Times" charset="0"/>
              </a:rPr>
              <a:t>I didn’t believe them then and I don’t believe them now -- but I </a:t>
            </a:r>
            <a:r>
              <a:rPr lang="en-US" i="1" smtClean="0">
                <a:latin typeface="Times" charset="0"/>
              </a:rPr>
              <a:t>do </a:t>
            </a:r>
            <a:r>
              <a:rPr lang="en-US" smtClean="0">
                <a:latin typeface="Times" charset="0"/>
              </a:rPr>
              <a:t> believe that reading and writing a computer language is </a:t>
            </a:r>
            <a:r>
              <a:rPr lang="en-US" i="1" smtClean="0">
                <a:latin typeface="Times" charset="0"/>
              </a:rPr>
              <a:t>the</a:t>
            </a:r>
            <a:r>
              <a:rPr lang="en-US" smtClean="0">
                <a:latin typeface="Times" charset="0"/>
              </a:rPr>
              <a:t> way to get a strong intuitive understanding of how machines think -- it’s also important for getting them to do what you want them to, but even if you forget everything this course (hopefully) teaches about Java (compiler, datatypes, Classes and Objects), the real goal is that you take away a deeper insight into how machines think</a:t>
            </a:r>
          </a:p>
          <a:p>
            <a:pPr>
              <a:spcBef>
                <a:spcPct val="50000"/>
              </a:spcBef>
            </a:pPr>
            <a:endParaRPr lang="en-US" smtClean="0">
              <a:latin typeface="Times" charset="0"/>
            </a:endParaRPr>
          </a:p>
          <a:p>
            <a:pPr>
              <a:spcBef>
                <a:spcPct val="50000"/>
              </a:spcBef>
            </a:pPr>
            <a:r>
              <a:rPr lang="en-US" smtClean="0">
                <a:latin typeface="Times" charset="0"/>
              </a:rPr>
              <a:t>familiar and sometimes not so familiar… deceptively easy</a:t>
            </a:r>
          </a:p>
          <a:p>
            <a:pPr>
              <a:spcBef>
                <a:spcPct val="50000"/>
              </a:spcBef>
            </a:pPr>
            <a:r>
              <a:rPr lang="en-US" sz="1400" smtClean="0">
                <a:latin typeface="Times" charset="0"/>
              </a:rPr>
              <a:t>you mean I have to type all that!!</a:t>
            </a:r>
          </a:p>
          <a:p>
            <a:pPr>
              <a:spcBef>
                <a:spcPct val="50000"/>
              </a:spcBef>
            </a:pPr>
            <a:endParaRPr lang="en-US" smtClean="0">
              <a:latin typeface="Times" charset="0"/>
            </a:endParaRPr>
          </a:p>
          <a:p>
            <a:endParaRPr lang="en-US" smtClean="0">
              <a:latin typeface="Times" charset="0"/>
            </a:endParaRPr>
          </a:p>
        </p:txBody>
      </p:sp>
    </p:spTree>
    <p:extLst>
      <p:ext uri="{BB962C8B-B14F-4D97-AF65-F5344CB8AC3E}">
        <p14:creationId xmlns:p14="http://schemas.microsoft.com/office/powerpoint/2010/main" val="2738937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430BEAD6-D9CA-491E-A650-EF4BFE10FBAC}" type="slidenum">
              <a:rPr lang="en-US" sz="1200" smtClean="0"/>
              <a:pPr/>
              <a:t>60</a:t>
            </a:fld>
            <a:endParaRPr lang="en-US" sz="1200" smtClean="0"/>
          </a:p>
        </p:txBody>
      </p:sp>
      <p:sp>
        <p:nvSpPr>
          <p:cNvPr id="175107" name="Rectangle 2"/>
          <p:cNvSpPr>
            <a:spLocks noGrp="1" noRot="1" noChangeAspect="1" noChangeArrowheads="1" noTextEdit="1"/>
          </p:cNvSpPr>
          <p:nvPr>
            <p:ph type="sldImg"/>
          </p:nvPr>
        </p:nvSpPr>
        <p:spPr>
          <a:solidFill>
            <a:srgbClr val="FFFFFF"/>
          </a:solidFill>
          <a:ln/>
        </p:spPr>
      </p:sp>
      <p:sp>
        <p:nvSpPr>
          <p:cNvPr id="175108"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mtClean="0">
                <a:latin typeface="Times" charset="0"/>
              </a:rPr>
              <a:t>my foreign language teachers always tried to convince me that the skill of speaking, reading and writing a foreign language…</a:t>
            </a:r>
          </a:p>
          <a:p>
            <a:pPr>
              <a:spcBef>
                <a:spcPct val="50000"/>
              </a:spcBef>
            </a:pPr>
            <a:r>
              <a:rPr lang="en-US" smtClean="0">
                <a:latin typeface="Times" charset="0"/>
              </a:rPr>
              <a:t>I didn’t believe them then and I don’t believe them now -- but I </a:t>
            </a:r>
            <a:r>
              <a:rPr lang="en-US" i="1" smtClean="0">
                <a:latin typeface="Times" charset="0"/>
              </a:rPr>
              <a:t>do </a:t>
            </a:r>
            <a:r>
              <a:rPr lang="en-US" smtClean="0">
                <a:latin typeface="Times" charset="0"/>
              </a:rPr>
              <a:t> believe that reading and writing a computer language is </a:t>
            </a:r>
            <a:r>
              <a:rPr lang="en-US" i="1" smtClean="0">
                <a:latin typeface="Times" charset="0"/>
              </a:rPr>
              <a:t>the</a:t>
            </a:r>
            <a:r>
              <a:rPr lang="en-US" smtClean="0">
                <a:latin typeface="Times" charset="0"/>
              </a:rPr>
              <a:t> way to get a strong intuitive understanding of how machines think -- it’s also important for getting them to do what you want them to, but even if you forget everything this course (hopefully) teaches about Java (compiler, datatypes, Classes and Objects), the real goal is that you take away a deeper insight into how machines think</a:t>
            </a:r>
          </a:p>
          <a:p>
            <a:pPr>
              <a:spcBef>
                <a:spcPct val="50000"/>
              </a:spcBef>
            </a:pPr>
            <a:endParaRPr lang="en-US" smtClean="0">
              <a:latin typeface="Times" charset="0"/>
            </a:endParaRPr>
          </a:p>
          <a:p>
            <a:pPr>
              <a:spcBef>
                <a:spcPct val="50000"/>
              </a:spcBef>
            </a:pPr>
            <a:r>
              <a:rPr lang="en-US" smtClean="0">
                <a:latin typeface="Times" charset="0"/>
              </a:rPr>
              <a:t>familiar and sometimes not so familiar… deceptively easy</a:t>
            </a:r>
          </a:p>
          <a:p>
            <a:pPr>
              <a:spcBef>
                <a:spcPct val="50000"/>
              </a:spcBef>
            </a:pPr>
            <a:r>
              <a:rPr lang="en-US" sz="1400" smtClean="0">
                <a:latin typeface="Times" charset="0"/>
              </a:rPr>
              <a:t>you mean I have to type all that!!</a:t>
            </a:r>
          </a:p>
          <a:p>
            <a:pPr>
              <a:spcBef>
                <a:spcPct val="50000"/>
              </a:spcBef>
            </a:pPr>
            <a:endParaRPr lang="en-US" smtClean="0">
              <a:latin typeface="Times" charset="0"/>
            </a:endParaRPr>
          </a:p>
          <a:p>
            <a:endParaRPr lang="en-US" smtClean="0">
              <a:latin typeface="Times" charset="0"/>
            </a:endParaRPr>
          </a:p>
        </p:txBody>
      </p:sp>
    </p:spTree>
    <p:extLst>
      <p:ext uri="{BB962C8B-B14F-4D97-AF65-F5344CB8AC3E}">
        <p14:creationId xmlns:p14="http://schemas.microsoft.com/office/powerpoint/2010/main" val="7848592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931AA10B-FA50-4356-BCC3-CEFA7557C189}" type="slidenum">
              <a:rPr lang="en-US" sz="1200" smtClean="0"/>
              <a:pPr/>
              <a:t>61</a:t>
            </a:fld>
            <a:endParaRPr lang="en-US" sz="1200" smtClean="0"/>
          </a:p>
        </p:txBody>
      </p:sp>
      <p:sp>
        <p:nvSpPr>
          <p:cNvPr id="176131" name="Rectangle 2"/>
          <p:cNvSpPr>
            <a:spLocks noGrp="1" noRot="1" noChangeAspect="1" noChangeArrowheads="1" noTextEdit="1"/>
          </p:cNvSpPr>
          <p:nvPr>
            <p:ph type="sldImg"/>
          </p:nvPr>
        </p:nvSpPr>
        <p:spPr>
          <a:solidFill>
            <a:srgbClr val="FFFFFF"/>
          </a:solidFill>
          <a:ln/>
        </p:spPr>
      </p:sp>
      <p:sp>
        <p:nvSpPr>
          <p:cNvPr id="176132"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mtClean="0">
                <a:latin typeface="Times" charset="0"/>
              </a:rPr>
              <a:t>ZACH</a:t>
            </a:r>
          </a:p>
          <a:p>
            <a:pPr>
              <a:spcBef>
                <a:spcPct val="50000"/>
              </a:spcBef>
            </a:pPr>
            <a:endParaRPr lang="en-US" smtClean="0">
              <a:latin typeface="Times" charset="0"/>
            </a:endParaRPr>
          </a:p>
          <a:p>
            <a:pPr>
              <a:spcBef>
                <a:spcPct val="50000"/>
              </a:spcBef>
            </a:pPr>
            <a:r>
              <a:rPr lang="en-US" smtClean="0">
                <a:latin typeface="Times" charset="0"/>
              </a:rPr>
              <a:t>my foreign language teachers always tried to convince me that the skill of speaking, reading and writing a foreign language…</a:t>
            </a:r>
          </a:p>
          <a:p>
            <a:pPr>
              <a:spcBef>
                <a:spcPct val="50000"/>
              </a:spcBef>
            </a:pPr>
            <a:r>
              <a:rPr lang="en-US" smtClean="0">
                <a:latin typeface="Times" charset="0"/>
              </a:rPr>
              <a:t>I didn’t believe them then and I don’t believe them now -- but I </a:t>
            </a:r>
            <a:r>
              <a:rPr lang="en-US" i="1" smtClean="0">
                <a:latin typeface="Times" charset="0"/>
              </a:rPr>
              <a:t>do </a:t>
            </a:r>
            <a:r>
              <a:rPr lang="en-US" smtClean="0">
                <a:latin typeface="Times" charset="0"/>
              </a:rPr>
              <a:t> believe that reading and writing a computer language is </a:t>
            </a:r>
            <a:r>
              <a:rPr lang="en-US" i="1" smtClean="0">
                <a:latin typeface="Times" charset="0"/>
              </a:rPr>
              <a:t>the</a:t>
            </a:r>
            <a:r>
              <a:rPr lang="en-US" smtClean="0">
                <a:latin typeface="Times" charset="0"/>
              </a:rPr>
              <a:t> way to get a strong intuitive understanding of how machines think -- it’s also important for getting them to do what you want them to, but even if you forget everything this course (hopefully) teaches about any particular language, the real goal is that you take away a deeper insight into how machines think</a:t>
            </a:r>
          </a:p>
          <a:p>
            <a:r>
              <a:rPr lang="en-US" sz="1400" smtClean="0">
                <a:latin typeface="Times" charset="0"/>
              </a:rPr>
              <a:t>really no scarier than being raised to learn English, Swedish, or whatever</a:t>
            </a:r>
          </a:p>
          <a:p>
            <a:pPr>
              <a:spcBef>
                <a:spcPct val="50000"/>
              </a:spcBef>
            </a:pPr>
            <a:endParaRPr lang="en-US" smtClean="0">
              <a:latin typeface="Times" charset="0"/>
            </a:endParaRPr>
          </a:p>
          <a:p>
            <a:endParaRPr lang="en-US" smtClean="0">
              <a:latin typeface="Times" charset="0"/>
            </a:endParaRPr>
          </a:p>
        </p:txBody>
      </p:sp>
    </p:spTree>
    <p:extLst>
      <p:ext uri="{BB962C8B-B14F-4D97-AF65-F5344CB8AC3E}">
        <p14:creationId xmlns:p14="http://schemas.microsoft.com/office/powerpoint/2010/main" val="2222884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ECDF7BE5-0D4D-4DCE-95DE-065C317CEB61}" type="slidenum">
              <a:rPr lang="en-US" sz="1200" smtClean="0">
                <a:solidFill>
                  <a:srgbClr val="000000"/>
                </a:solidFill>
              </a:rPr>
              <a:pPr/>
              <a:t>5</a:t>
            </a:fld>
            <a:endParaRPr lang="en-US" sz="1200" smtClean="0">
              <a:solidFill>
                <a:srgbClr val="000000"/>
              </a:solidFill>
            </a:endParaRPr>
          </a:p>
        </p:txBody>
      </p:sp>
      <p:sp>
        <p:nvSpPr>
          <p:cNvPr id="150531" name="Rectangle 2"/>
          <p:cNvSpPr>
            <a:spLocks noGrp="1" noRot="1" noChangeAspect="1" noChangeArrowheads="1" noTextEdit="1"/>
          </p:cNvSpPr>
          <p:nvPr>
            <p:ph type="sldImg"/>
          </p:nvPr>
        </p:nvSpPr>
        <p:spPr>
          <a:solidFill>
            <a:srgbClr val="FFFFFF"/>
          </a:solidFill>
          <a:ln/>
        </p:spPr>
      </p:sp>
      <p:sp>
        <p:nvSpPr>
          <p:cNvPr id="150532"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charset="0"/>
            </a:endParaRPr>
          </a:p>
        </p:txBody>
      </p:sp>
    </p:spTree>
    <p:extLst>
      <p:ext uri="{BB962C8B-B14F-4D97-AF65-F5344CB8AC3E}">
        <p14:creationId xmlns:p14="http://schemas.microsoft.com/office/powerpoint/2010/main" val="3812273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702CA1CB-7995-4DEE-AE12-6E73330624D8}" type="slidenum">
              <a:rPr lang="en-US" sz="1200" smtClean="0"/>
              <a:pPr/>
              <a:t>62</a:t>
            </a:fld>
            <a:endParaRPr lang="en-US" sz="1200" smtClean="0"/>
          </a:p>
        </p:txBody>
      </p:sp>
      <p:sp>
        <p:nvSpPr>
          <p:cNvPr id="177155" name="Rectangle 2"/>
          <p:cNvSpPr>
            <a:spLocks noGrp="1" noRot="1" noChangeAspect="1" noChangeArrowheads="1" noTextEdit="1"/>
          </p:cNvSpPr>
          <p:nvPr>
            <p:ph type="sldImg"/>
          </p:nvPr>
        </p:nvSpPr>
        <p:spPr>
          <a:solidFill>
            <a:srgbClr val="FFFFFF"/>
          </a:solidFill>
          <a:ln/>
        </p:spPr>
      </p:sp>
      <p:sp>
        <p:nvSpPr>
          <p:cNvPr id="1771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mtClean="0">
                <a:latin typeface="Times" charset="0"/>
              </a:rPr>
              <a:t>ZACH</a:t>
            </a:r>
          </a:p>
          <a:p>
            <a:pPr>
              <a:spcBef>
                <a:spcPct val="50000"/>
              </a:spcBef>
            </a:pPr>
            <a:endParaRPr lang="en-US" smtClean="0">
              <a:latin typeface="Times" charset="0"/>
            </a:endParaRPr>
          </a:p>
          <a:p>
            <a:pPr>
              <a:spcBef>
                <a:spcPct val="50000"/>
              </a:spcBef>
            </a:pPr>
            <a:r>
              <a:rPr lang="en-US" smtClean="0">
                <a:latin typeface="Times" charset="0"/>
              </a:rPr>
              <a:t>my foreign language teachers always tried to convince me that the skill of speaking, reading and writing a foreign language…</a:t>
            </a:r>
          </a:p>
          <a:p>
            <a:pPr>
              <a:spcBef>
                <a:spcPct val="50000"/>
              </a:spcBef>
            </a:pPr>
            <a:r>
              <a:rPr lang="en-US" smtClean="0">
                <a:latin typeface="Times" charset="0"/>
              </a:rPr>
              <a:t>I didn’t believe them then and I don’t believe them now -- but I </a:t>
            </a:r>
            <a:r>
              <a:rPr lang="en-US" i="1" smtClean="0">
                <a:latin typeface="Times" charset="0"/>
              </a:rPr>
              <a:t>do </a:t>
            </a:r>
            <a:r>
              <a:rPr lang="en-US" smtClean="0">
                <a:latin typeface="Times" charset="0"/>
              </a:rPr>
              <a:t> believe that reading and writing a computer language is </a:t>
            </a:r>
            <a:r>
              <a:rPr lang="en-US" i="1" smtClean="0">
                <a:latin typeface="Times" charset="0"/>
              </a:rPr>
              <a:t>the</a:t>
            </a:r>
            <a:r>
              <a:rPr lang="en-US" smtClean="0">
                <a:latin typeface="Times" charset="0"/>
              </a:rPr>
              <a:t> way to get a strong intuitive understanding of how machines think -- it’s also important for getting them to do what you want them to, but even if you forget everything this course (hopefully) teaches about any particular language, the real goal is that you take away a deeper insight into how machines think</a:t>
            </a:r>
          </a:p>
          <a:p>
            <a:r>
              <a:rPr lang="en-US" sz="1400" smtClean="0">
                <a:latin typeface="Times" charset="0"/>
              </a:rPr>
              <a:t>really no scarier than being raised to learn English, Swedish, or whatever</a:t>
            </a:r>
          </a:p>
          <a:p>
            <a:pPr>
              <a:spcBef>
                <a:spcPct val="50000"/>
              </a:spcBef>
            </a:pPr>
            <a:endParaRPr lang="en-US" smtClean="0">
              <a:latin typeface="Times" charset="0"/>
            </a:endParaRPr>
          </a:p>
          <a:p>
            <a:endParaRPr lang="en-US" smtClean="0">
              <a:latin typeface="Times" charset="0"/>
            </a:endParaRPr>
          </a:p>
        </p:txBody>
      </p:sp>
    </p:spTree>
    <p:extLst>
      <p:ext uri="{BB962C8B-B14F-4D97-AF65-F5344CB8AC3E}">
        <p14:creationId xmlns:p14="http://schemas.microsoft.com/office/powerpoint/2010/main" val="12361095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34EE67A1-67E0-4849-BA6E-930479180589}" type="slidenum">
              <a:rPr lang="en-US" sz="1200" smtClean="0"/>
              <a:pPr/>
              <a:t>63</a:t>
            </a:fld>
            <a:endParaRPr lang="en-US" sz="1200" smtClean="0"/>
          </a:p>
        </p:txBody>
      </p:sp>
      <p:sp>
        <p:nvSpPr>
          <p:cNvPr id="178179" name="Rectangle 2"/>
          <p:cNvSpPr>
            <a:spLocks noGrp="1" noRot="1" noChangeAspect="1" noChangeArrowheads="1" noTextEdit="1"/>
          </p:cNvSpPr>
          <p:nvPr>
            <p:ph type="sldImg"/>
          </p:nvPr>
        </p:nvSpPr>
        <p:spPr>
          <a:solidFill>
            <a:srgbClr val="FFFFFF"/>
          </a:solidFill>
          <a:ln/>
        </p:spPr>
      </p:sp>
      <p:sp>
        <p:nvSpPr>
          <p:cNvPr id="178180"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mtClean="0">
                <a:latin typeface="Times" charset="0"/>
              </a:rPr>
              <a:t>my foreign language teachers always tried to convince me that the skill of speaking, reading and writing a foreign language…</a:t>
            </a:r>
          </a:p>
          <a:p>
            <a:pPr>
              <a:spcBef>
                <a:spcPct val="50000"/>
              </a:spcBef>
            </a:pPr>
            <a:r>
              <a:rPr lang="en-US" smtClean="0">
                <a:latin typeface="Times" charset="0"/>
              </a:rPr>
              <a:t>I didn’t believe them then and I don’t believe them now -- but I </a:t>
            </a:r>
            <a:r>
              <a:rPr lang="en-US" i="1" smtClean="0">
                <a:latin typeface="Times" charset="0"/>
              </a:rPr>
              <a:t>do </a:t>
            </a:r>
            <a:r>
              <a:rPr lang="en-US" smtClean="0">
                <a:latin typeface="Times" charset="0"/>
              </a:rPr>
              <a:t> believe that reading and writing a computer language is </a:t>
            </a:r>
            <a:r>
              <a:rPr lang="en-US" i="1" smtClean="0">
                <a:latin typeface="Times" charset="0"/>
              </a:rPr>
              <a:t>the</a:t>
            </a:r>
            <a:r>
              <a:rPr lang="en-US" smtClean="0">
                <a:latin typeface="Times" charset="0"/>
              </a:rPr>
              <a:t> way to get a strong intuitive understanding of how machines think -- it’s also important for getting them to do what you want them to, but even if you forget everything this course (hopefully) teaches about Java (compiler, datatypes, Classes and Objects), the real goal is that you take away a deeper insight into how machines think</a:t>
            </a:r>
          </a:p>
          <a:p>
            <a:pPr>
              <a:spcBef>
                <a:spcPct val="50000"/>
              </a:spcBef>
            </a:pPr>
            <a:endParaRPr lang="en-US" smtClean="0">
              <a:latin typeface="Times" charset="0"/>
            </a:endParaRPr>
          </a:p>
          <a:p>
            <a:pPr>
              <a:spcBef>
                <a:spcPct val="50000"/>
              </a:spcBef>
            </a:pPr>
            <a:r>
              <a:rPr lang="en-US" smtClean="0">
                <a:latin typeface="Times" charset="0"/>
              </a:rPr>
              <a:t>familiar and sometimes not so familiar… deceptively easy</a:t>
            </a:r>
          </a:p>
          <a:p>
            <a:pPr>
              <a:spcBef>
                <a:spcPct val="50000"/>
              </a:spcBef>
            </a:pPr>
            <a:r>
              <a:rPr lang="en-US" sz="1400" smtClean="0">
                <a:latin typeface="Times" charset="0"/>
              </a:rPr>
              <a:t>you mean I have to type all that!!</a:t>
            </a:r>
          </a:p>
          <a:p>
            <a:pPr>
              <a:spcBef>
                <a:spcPct val="50000"/>
              </a:spcBef>
            </a:pPr>
            <a:endParaRPr lang="en-US" smtClean="0">
              <a:latin typeface="Times" charset="0"/>
            </a:endParaRPr>
          </a:p>
          <a:p>
            <a:endParaRPr lang="en-US" smtClean="0">
              <a:latin typeface="Times" charset="0"/>
            </a:endParaRPr>
          </a:p>
        </p:txBody>
      </p:sp>
    </p:spTree>
    <p:extLst>
      <p:ext uri="{BB962C8B-B14F-4D97-AF65-F5344CB8AC3E}">
        <p14:creationId xmlns:p14="http://schemas.microsoft.com/office/powerpoint/2010/main" val="209065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7D7696A8-1763-4E89-8B87-0F23AD86F5AC}" type="slidenum">
              <a:rPr lang="en-US" sz="1200" smtClean="0">
                <a:solidFill>
                  <a:srgbClr val="000000"/>
                </a:solidFill>
              </a:rPr>
              <a:pPr/>
              <a:t>64</a:t>
            </a:fld>
            <a:endParaRPr lang="en-US" sz="1200" smtClean="0">
              <a:solidFill>
                <a:srgbClr val="000000"/>
              </a:solidFill>
            </a:endParaRPr>
          </a:p>
        </p:txBody>
      </p:sp>
      <p:sp>
        <p:nvSpPr>
          <p:cNvPr id="179203" name="Rectangle 2"/>
          <p:cNvSpPr>
            <a:spLocks noGrp="1" noRot="1" noChangeAspect="1" noChangeArrowheads="1" noTextEdit="1"/>
          </p:cNvSpPr>
          <p:nvPr>
            <p:ph type="sldImg"/>
          </p:nvPr>
        </p:nvSpPr>
        <p:spPr>
          <a:solidFill>
            <a:srgbClr val="FFFFFF"/>
          </a:solidFill>
          <a:ln/>
        </p:spPr>
      </p:sp>
      <p:sp>
        <p:nvSpPr>
          <p:cNvPr id="179204" name="Rectangle 3"/>
          <p:cNvSpPr>
            <a:spLocks noGrp="1" noChangeArrowheads="1"/>
          </p:cNvSpPr>
          <p:nvPr>
            <p:ph type="body" idx="1"/>
          </p:nvPr>
        </p:nvSpPr>
        <p:spPr>
          <a:solidFill>
            <a:srgbClr val="FFFFFF"/>
          </a:solidFill>
          <a:ln>
            <a:solidFill>
              <a:srgbClr val="000000"/>
            </a:solidFill>
          </a:ln>
        </p:spPr>
        <p:txBody>
          <a:bodyPr/>
          <a:lstStyle/>
          <a:p>
            <a:pPr>
              <a:spcBef>
                <a:spcPct val="0"/>
              </a:spcBef>
              <a:buFontTx/>
              <a:buChar char="•"/>
            </a:pPr>
            <a:r>
              <a:rPr lang="en-US" smtClean="0">
                <a:latin typeface="Times" charset="0"/>
              </a:rPr>
              <a:t> Useful skill</a:t>
            </a:r>
          </a:p>
          <a:p>
            <a:pPr>
              <a:spcBef>
                <a:spcPct val="0"/>
              </a:spcBef>
              <a:buFontTx/>
              <a:buChar char="•"/>
            </a:pPr>
            <a:r>
              <a:rPr lang="en-US" smtClean="0">
                <a:latin typeface="Times" charset="0"/>
              </a:rPr>
              <a:t> Important tool</a:t>
            </a:r>
          </a:p>
          <a:p>
            <a:pPr>
              <a:spcBef>
                <a:spcPct val="0"/>
              </a:spcBef>
              <a:buFontTx/>
              <a:buChar char="•"/>
            </a:pPr>
            <a:r>
              <a:rPr lang="en-US" smtClean="0">
                <a:latin typeface="Times" charset="0"/>
              </a:rPr>
              <a:t> Window into corners of everyday life</a:t>
            </a:r>
          </a:p>
          <a:p>
            <a:endParaRPr lang="en-US" smtClean="0">
              <a:latin typeface="Times" charset="0"/>
            </a:endParaRPr>
          </a:p>
        </p:txBody>
      </p:sp>
    </p:spTree>
    <p:extLst>
      <p:ext uri="{BB962C8B-B14F-4D97-AF65-F5344CB8AC3E}">
        <p14:creationId xmlns:p14="http://schemas.microsoft.com/office/powerpoint/2010/main" val="15815552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8452143D-825C-4FCA-85A5-3798FAC2797B}" type="slidenum">
              <a:rPr lang="en-US" sz="1200" smtClean="0">
                <a:solidFill>
                  <a:srgbClr val="000000"/>
                </a:solidFill>
              </a:rPr>
              <a:pPr/>
              <a:t>65</a:t>
            </a:fld>
            <a:endParaRPr lang="en-US" sz="1200" smtClean="0">
              <a:solidFill>
                <a:srgbClr val="000000"/>
              </a:solidFill>
            </a:endParaRPr>
          </a:p>
        </p:txBody>
      </p:sp>
      <p:sp>
        <p:nvSpPr>
          <p:cNvPr id="180227" name="Rectangle 2"/>
          <p:cNvSpPr>
            <a:spLocks noGrp="1" noRot="1" noChangeAspect="1" noChangeArrowheads="1" noTextEdit="1"/>
          </p:cNvSpPr>
          <p:nvPr>
            <p:ph type="sldImg"/>
          </p:nvPr>
        </p:nvSpPr>
        <p:spPr>
          <a:solidFill>
            <a:srgbClr val="FFFFFF"/>
          </a:solidFill>
          <a:ln/>
        </p:spPr>
      </p:sp>
      <p:sp>
        <p:nvSpPr>
          <p:cNvPr id="180228" name="Rectangle 3"/>
          <p:cNvSpPr>
            <a:spLocks noGrp="1" noChangeArrowheads="1"/>
          </p:cNvSpPr>
          <p:nvPr>
            <p:ph type="body" idx="1"/>
          </p:nvPr>
        </p:nvSpPr>
        <p:spPr>
          <a:solidFill>
            <a:srgbClr val="FFFFFF"/>
          </a:solidFill>
          <a:ln>
            <a:solidFill>
              <a:srgbClr val="000000"/>
            </a:solidFill>
          </a:ln>
        </p:spPr>
        <p:txBody>
          <a:bodyPr/>
          <a:lstStyle/>
          <a:p>
            <a:pPr>
              <a:spcBef>
                <a:spcPct val="0"/>
              </a:spcBef>
              <a:buFontTx/>
              <a:buChar char="•"/>
            </a:pPr>
            <a:r>
              <a:rPr lang="en-US" smtClean="0">
                <a:latin typeface="Times" charset="0"/>
              </a:rPr>
              <a:t> Useful skill</a:t>
            </a:r>
          </a:p>
          <a:p>
            <a:pPr>
              <a:spcBef>
                <a:spcPct val="0"/>
              </a:spcBef>
              <a:buFontTx/>
              <a:buChar char="•"/>
            </a:pPr>
            <a:r>
              <a:rPr lang="en-US" smtClean="0">
                <a:latin typeface="Times" charset="0"/>
              </a:rPr>
              <a:t> Important tool</a:t>
            </a:r>
          </a:p>
          <a:p>
            <a:pPr>
              <a:spcBef>
                <a:spcPct val="0"/>
              </a:spcBef>
              <a:buFontTx/>
              <a:buChar char="•"/>
            </a:pPr>
            <a:r>
              <a:rPr lang="en-US" smtClean="0">
                <a:latin typeface="Times" charset="0"/>
              </a:rPr>
              <a:t> Window into corners of everyday life</a:t>
            </a:r>
          </a:p>
          <a:p>
            <a:endParaRPr lang="en-US" smtClean="0">
              <a:latin typeface="Times" charset="0"/>
            </a:endParaRPr>
          </a:p>
        </p:txBody>
      </p:sp>
    </p:spTree>
    <p:extLst>
      <p:ext uri="{BB962C8B-B14F-4D97-AF65-F5344CB8AC3E}">
        <p14:creationId xmlns:p14="http://schemas.microsoft.com/office/powerpoint/2010/main" val="16512806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DBCE9AF1-F264-4CA9-87C0-2B252CB03991}" type="slidenum">
              <a:rPr lang="en-US" sz="1200" smtClean="0"/>
              <a:pPr/>
              <a:t>68</a:t>
            </a:fld>
            <a:endParaRPr lang="en-US" sz="1200" smtClean="0"/>
          </a:p>
        </p:txBody>
      </p:sp>
      <p:sp>
        <p:nvSpPr>
          <p:cNvPr id="182275" name="Rectangle 2"/>
          <p:cNvSpPr>
            <a:spLocks noGrp="1" noRot="1" noChangeAspect="1" noChangeArrowheads="1" noTextEdit="1"/>
          </p:cNvSpPr>
          <p:nvPr>
            <p:ph type="sldImg"/>
          </p:nvPr>
        </p:nvSpPr>
        <p:spPr>
          <a:solidFill>
            <a:srgbClr val="FFFFFF"/>
          </a:solidFill>
          <a:ln/>
        </p:spPr>
      </p:sp>
      <p:sp>
        <p:nvSpPr>
          <p:cNvPr id="182276"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charset="0"/>
              </a:rPr>
              <a:t>so, while this is an appealing argument to someone who is interested in AI</a:t>
            </a:r>
          </a:p>
        </p:txBody>
      </p:sp>
    </p:spTree>
    <p:extLst>
      <p:ext uri="{BB962C8B-B14F-4D97-AF65-F5344CB8AC3E}">
        <p14:creationId xmlns:p14="http://schemas.microsoft.com/office/powerpoint/2010/main" val="5630263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277F3771-27C4-48A4-9ADF-EDBA88FD5EFA}" type="slidenum">
              <a:rPr lang="en-US" sz="1200" smtClean="0"/>
              <a:pPr/>
              <a:t>69</a:t>
            </a:fld>
            <a:endParaRPr lang="en-US" sz="1200" smtClean="0"/>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creative side ~ dreamworks, game companies, google, microsoft, soc. networking &lt;-- the design and creation of original algorithms and software</a:t>
            </a:r>
          </a:p>
          <a:p>
            <a:pPr eaLnBrk="1" hangingPunct="1"/>
            <a:r>
              <a:rPr lang="en-US" smtClean="0">
                <a:latin typeface="Arial" pitchFamily="34" charset="0"/>
              </a:rPr>
              <a:t>and a commodity side ~ application use, configuration, customization, certification, your favorite acronym here…</a:t>
            </a:r>
          </a:p>
          <a:p>
            <a:pPr eaLnBrk="1" hangingPunct="1"/>
            <a:endParaRPr lang="en-US" smtClean="0">
              <a:latin typeface="Arial" pitchFamily="34" charset="0"/>
            </a:endParaRPr>
          </a:p>
          <a:p>
            <a:pPr eaLnBrk="1" hangingPunct="1"/>
            <a:r>
              <a:rPr lang="en-US" smtClean="0">
                <a:latin typeface="Arial" pitchFamily="34" charset="0"/>
              </a:rPr>
              <a:t>our department pays only about 5-10% of its attention to the commodity side</a:t>
            </a:r>
          </a:p>
          <a:p>
            <a:pPr eaLnBrk="1" hangingPunct="1"/>
            <a:r>
              <a:rPr lang="en-US" smtClean="0">
                <a:latin typeface="Arial" pitchFamily="34" charset="0"/>
              </a:rPr>
              <a:t>it pays 90-95% of its attention to the creative side… Why?</a:t>
            </a:r>
          </a:p>
          <a:p>
            <a:pPr eaLnBrk="1" hangingPunct="1"/>
            <a:endParaRPr lang="en-US" smtClean="0">
              <a:latin typeface="Arial" pitchFamily="34" charset="0"/>
            </a:endParaRPr>
          </a:p>
          <a:p>
            <a:pPr eaLnBrk="1" hangingPunct="1"/>
            <a:r>
              <a:rPr lang="en-US" smtClean="0">
                <a:latin typeface="Arial" pitchFamily="34" charset="0"/>
              </a:rPr>
              <a:t>robotics? taught yourself to build or create something… game levels, etc.?</a:t>
            </a:r>
          </a:p>
          <a:p>
            <a:pPr eaLnBrk="1" hangingPunct="1"/>
            <a:endParaRPr lang="en-US" smtClean="0">
              <a:latin typeface="Arial" pitchFamily="34" charset="0"/>
            </a:endParaRPr>
          </a:p>
        </p:txBody>
      </p:sp>
    </p:spTree>
    <p:extLst>
      <p:ext uri="{BB962C8B-B14F-4D97-AF65-F5344CB8AC3E}">
        <p14:creationId xmlns:p14="http://schemas.microsoft.com/office/powerpoint/2010/main" val="28768597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D9AA1669-0E5E-4F7E-B0E9-C887A694B829}" type="slidenum">
              <a:rPr lang="en-US" sz="1200" smtClean="0"/>
              <a:pPr/>
              <a:t>70</a:t>
            </a:fld>
            <a:endParaRPr lang="en-US" sz="1200" smtClean="0"/>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creative side ~ dreamworks, game companies, google, microsoft, soc. networking &lt;-- the design and creation of original algorithms and software</a:t>
            </a:r>
          </a:p>
          <a:p>
            <a:pPr eaLnBrk="1" hangingPunct="1"/>
            <a:r>
              <a:rPr lang="en-US" smtClean="0">
                <a:latin typeface="Arial" pitchFamily="34" charset="0"/>
              </a:rPr>
              <a:t>and a commodity side ~ application use, configuration, customization, certification, your favorite acronym here…</a:t>
            </a:r>
          </a:p>
          <a:p>
            <a:pPr eaLnBrk="1" hangingPunct="1"/>
            <a:endParaRPr lang="en-US" smtClean="0">
              <a:latin typeface="Arial" pitchFamily="34" charset="0"/>
            </a:endParaRPr>
          </a:p>
          <a:p>
            <a:pPr eaLnBrk="1" hangingPunct="1"/>
            <a:r>
              <a:rPr lang="en-US" smtClean="0">
                <a:latin typeface="Arial" pitchFamily="34" charset="0"/>
              </a:rPr>
              <a:t>our department pays only about 5-10% of its attention to the commodity side</a:t>
            </a:r>
          </a:p>
          <a:p>
            <a:pPr eaLnBrk="1" hangingPunct="1"/>
            <a:r>
              <a:rPr lang="en-US" smtClean="0">
                <a:latin typeface="Arial" pitchFamily="34" charset="0"/>
              </a:rPr>
              <a:t>it pays 90-95% of its attention to the creative side… Why?</a:t>
            </a:r>
          </a:p>
          <a:p>
            <a:pPr eaLnBrk="1" hangingPunct="1"/>
            <a:endParaRPr lang="en-US" smtClean="0">
              <a:latin typeface="Arial" pitchFamily="34" charset="0"/>
            </a:endParaRPr>
          </a:p>
          <a:p>
            <a:pPr eaLnBrk="1" hangingPunct="1"/>
            <a:r>
              <a:rPr lang="en-US" smtClean="0">
                <a:latin typeface="Arial" pitchFamily="34" charset="0"/>
              </a:rPr>
              <a:t>robotics? taught yourself to build or create something… game levels, etc.?</a:t>
            </a:r>
          </a:p>
          <a:p>
            <a:pPr eaLnBrk="1" hangingPunct="1"/>
            <a:endParaRPr lang="en-US" smtClean="0">
              <a:latin typeface="Arial" pitchFamily="34" charset="0"/>
            </a:endParaRPr>
          </a:p>
        </p:txBody>
      </p:sp>
    </p:spTree>
    <p:extLst>
      <p:ext uri="{BB962C8B-B14F-4D97-AF65-F5344CB8AC3E}">
        <p14:creationId xmlns:p14="http://schemas.microsoft.com/office/powerpoint/2010/main" val="42324290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CD13BC58-50CD-4A13-BCAD-EF8999A84FD2}" type="slidenum">
              <a:rPr lang="en-US" sz="1200" smtClean="0"/>
              <a:pPr/>
              <a:t>72</a:t>
            </a:fld>
            <a:endParaRPr lang="en-US" sz="1200" smtClean="0"/>
          </a:p>
        </p:txBody>
      </p:sp>
      <p:sp>
        <p:nvSpPr>
          <p:cNvPr id="193539" name="Rectangle 2"/>
          <p:cNvSpPr>
            <a:spLocks noGrp="1" noRot="1" noChangeAspect="1" noChangeArrowheads="1" noTextEdit="1"/>
          </p:cNvSpPr>
          <p:nvPr>
            <p:ph type="sldImg"/>
          </p:nvPr>
        </p:nvSpPr>
        <p:spPr>
          <a:solidFill>
            <a:srgbClr val="FFFFFF"/>
          </a:solidFill>
          <a:ln/>
        </p:spPr>
      </p:sp>
      <p:sp>
        <p:nvSpPr>
          <p:cNvPr id="193540"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charset="0"/>
              </a:rPr>
              <a:t>Electric:  from www.staticfreesoftware.com</a:t>
            </a:r>
          </a:p>
          <a:p>
            <a:r>
              <a:rPr lang="en-US" smtClean="0">
                <a:latin typeface="Times" charset="0"/>
              </a:rPr>
              <a:t>My tutorial is at:</a:t>
            </a:r>
          </a:p>
          <a:p>
            <a:r>
              <a:rPr lang="en-US" smtClean="0">
                <a:latin typeface="Times" charset="0"/>
              </a:rPr>
              <a:t>http://odin.ac.hmc.edu/~harris/class/chipdesign/electric.pdf</a:t>
            </a:r>
          </a:p>
          <a:p>
            <a:endParaRPr lang="en-US" smtClean="0">
              <a:latin typeface="Times" charset="0"/>
            </a:endParaRPr>
          </a:p>
          <a:p>
            <a:endParaRPr lang="en-US" smtClean="0">
              <a:latin typeface="Times" charset="0"/>
            </a:endParaRPr>
          </a:p>
          <a:p>
            <a:r>
              <a:rPr lang="en-US" smtClean="0">
                <a:latin typeface="Times" charset="0"/>
              </a:rPr>
              <a:t>Lasergene (a molecular biology suite of programs for aligning and comparing</a:t>
            </a:r>
          </a:p>
          <a:p>
            <a:r>
              <a:rPr lang="en-US" smtClean="0">
                <a:latin typeface="Times" charset="0"/>
              </a:rPr>
              <a:t>       DNA sequences, etc.)</a:t>
            </a:r>
          </a:p>
          <a:p>
            <a:r>
              <a:rPr lang="en-US" smtClean="0">
                <a:latin typeface="Times" charset="0"/>
              </a:rPr>
              <a:t>Statview (statistical analysis)</a:t>
            </a:r>
          </a:p>
          <a:p>
            <a:r>
              <a:rPr lang="en-US" smtClean="0">
                <a:latin typeface="Times" charset="0"/>
              </a:rPr>
              <a:t>KaleidaGraph (plotting &amp; graphing)</a:t>
            </a:r>
          </a:p>
          <a:p>
            <a:r>
              <a:rPr lang="en-US" smtClean="0">
                <a:latin typeface="Times" charset="0"/>
              </a:rPr>
              <a:t>Populus (programs that simulate ecological and evolutionary processes)</a:t>
            </a:r>
          </a:p>
          <a:p>
            <a:endParaRPr lang="en-US" smtClean="0">
              <a:latin typeface="Times" charset="0"/>
            </a:endParaRPr>
          </a:p>
          <a:p>
            <a:endParaRPr lang="en-US" smtClean="0">
              <a:latin typeface="Times" charset="0"/>
            </a:endParaRPr>
          </a:p>
          <a:p>
            <a:endParaRPr lang="en-US" smtClean="0">
              <a:latin typeface="Times" charset="0"/>
            </a:endParaRPr>
          </a:p>
        </p:txBody>
      </p:sp>
    </p:spTree>
    <p:extLst>
      <p:ext uri="{BB962C8B-B14F-4D97-AF65-F5344CB8AC3E}">
        <p14:creationId xmlns:p14="http://schemas.microsoft.com/office/powerpoint/2010/main" val="18377033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7F762CC7-7281-44C1-B38A-8B3FA9C3F4B6}" type="slidenum">
              <a:rPr lang="en-US" sz="1200" smtClean="0"/>
              <a:pPr/>
              <a:t>73</a:t>
            </a:fld>
            <a:endParaRPr lang="en-US" sz="1200" smtClean="0"/>
          </a:p>
        </p:txBody>
      </p:sp>
      <p:sp>
        <p:nvSpPr>
          <p:cNvPr id="194563" name="Rectangle 2"/>
          <p:cNvSpPr>
            <a:spLocks noGrp="1" noRot="1" noChangeAspect="1" noChangeArrowheads="1" noTextEdit="1"/>
          </p:cNvSpPr>
          <p:nvPr>
            <p:ph type="sldImg"/>
          </p:nvPr>
        </p:nvSpPr>
        <p:spPr>
          <a:solidFill>
            <a:srgbClr val="FFFFFF"/>
          </a:solidFill>
          <a:ln/>
        </p:spPr>
      </p:sp>
      <p:sp>
        <p:nvSpPr>
          <p:cNvPr id="194564"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mtClean="0">
                <a:latin typeface="Times" charset="0"/>
              </a:rPr>
              <a:t>my foreign language teachers always tried to convince me that the skill of speaking, reading and writing a foreign language…</a:t>
            </a:r>
          </a:p>
          <a:p>
            <a:pPr>
              <a:spcBef>
                <a:spcPct val="50000"/>
              </a:spcBef>
            </a:pPr>
            <a:r>
              <a:rPr lang="en-US" smtClean="0">
                <a:latin typeface="Times" charset="0"/>
              </a:rPr>
              <a:t>I didn’t believe them then and I don’t believe them now -- but I </a:t>
            </a:r>
            <a:r>
              <a:rPr lang="en-US" i="1" smtClean="0">
                <a:latin typeface="Times" charset="0"/>
              </a:rPr>
              <a:t>do </a:t>
            </a:r>
            <a:r>
              <a:rPr lang="en-US" smtClean="0">
                <a:latin typeface="Times" charset="0"/>
              </a:rPr>
              <a:t> believe that reading and writing a computer language is </a:t>
            </a:r>
            <a:r>
              <a:rPr lang="en-US" i="1" smtClean="0">
                <a:latin typeface="Times" charset="0"/>
              </a:rPr>
              <a:t>the</a:t>
            </a:r>
            <a:r>
              <a:rPr lang="en-US" smtClean="0">
                <a:latin typeface="Times" charset="0"/>
              </a:rPr>
              <a:t> way to get a strong intuitive understanding of how machines think -- it’s also important for getting them to do what you want them to, but even if you forget everything this course (hopefully) teaches about Java (compiler, datatypes, Classes and Objects), the real goal is that you take away a deeper insight into how machines think</a:t>
            </a:r>
          </a:p>
          <a:p>
            <a:endParaRPr lang="en-US" smtClean="0">
              <a:latin typeface="Times" charset="0"/>
            </a:endParaRPr>
          </a:p>
        </p:txBody>
      </p:sp>
    </p:spTree>
    <p:extLst>
      <p:ext uri="{BB962C8B-B14F-4D97-AF65-F5344CB8AC3E}">
        <p14:creationId xmlns:p14="http://schemas.microsoft.com/office/powerpoint/2010/main" val="33706514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B9FBD1E9-AFB8-48E5-AD70-8160CE6F4F3F}" type="slidenum">
              <a:rPr lang="en-US" sz="1200" smtClean="0"/>
              <a:pPr/>
              <a:t>74</a:t>
            </a:fld>
            <a:endParaRPr lang="en-US" sz="1200" smtClean="0"/>
          </a:p>
        </p:txBody>
      </p:sp>
      <p:sp>
        <p:nvSpPr>
          <p:cNvPr id="195587" name="Rectangle 2"/>
          <p:cNvSpPr>
            <a:spLocks noGrp="1" noRot="1" noChangeAspect="1" noChangeArrowheads="1" noTextEdit="1"/>
          </p:cNvSpPr>
          <p:nvPr>
            <p:ph type="sldImg"/>
          </p:nvPr>
        </p:nvSpPr>
        <p:spPr>
          <a:solidFill>
            <a:srgbClr val="FFFFFF"/>
          </a:solidFill>
          <a:ln/>
        </p:spPr>
      </p:sp>
      <p:sp>
        <p:nvSpPr>
          <p:cNvPr id="195588"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mtClean="0">
                <a:latin typeface="Times" charset="0"/>
              </a:rPr>
              <a:t>my foreign language teachers always tried to convince me that the skill of speaking, reading and writing a foreign language…</a:t>
            </a:r>
          </a:p>
          <a:p>
            <a:pPr>
              <a:spcBef>
                <a:spcPct val="50000"/>
              </a:spcBef>
            </a:pPr>
            <a:r>
              <a:rPr lang="en-US" smtClean="0">
                <a:latin typeface="Times" charset="0"/>
              </a:rPr>
              <a:t>I didn’t believe them then and I don’t believe them now -- but I </a:t>
            </a:r>
            <a:r>
              <a:rPr lang="en-US" i="1" smtClean="0">
                <a:latin typeface="Times" charset="0"/>
              </a:rPr>
              <a:t>do </a:t>
            </a:r>
            <a:r>
              <a:rPr lang="en-US" smtClean="0">
                <a:latin typeface="Times" charset="0"/>
              </a:rPr>
              <a:t> believe that reading and writing a computer language is </a:t>
            </a:r>
            <a:r>
              <a:rPr lang="en-US" i="1" smtClean="0">
                <a:latin typeface="Times" charset="0"/>
              </a:rPr>
              <a:t>the</a:t>
            </a:r>
            <a:r>
              <a:rPr lang="en-US" smtClean="0">
                <a:latin typeface="Times" charset="0"/>
              </a:rPr>
              <a:t> way to get a strong intuitive understanding of how machines think -- it’s also important for getting them to do what you want them to, but even if you forget everything this course (hopefully) teaches about Java (compiler, datatypes, Classes and Objects), the real goal is that you take away a deeper insight into how machines think</a:t>
            </a:r>
          </a:p>
          <a:p>
            <a:endParaRPr lang="en-US" smtClean="0">
              <a:latin typeface="Times" charset="0"/>
            </a:endParaRPr>
          </a:p>
        </p:txBody>
      </p:sp>
    </p:spTree>
    <p:extLst>
      <p:ext uri="{BB962C8B-B14F-4D97-AF65-F5344CB8AC3E}">
        <p14:creationId xmlns:p14="http://schemas.microsoft.com/office/powerpoint/2010/main" val="2753402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15BD1FCE-FC0B-4977-90A9-B95F61094E7C}" type="slidenum">
              <a:rPr lang="en-US" sz="1200" smtClean="0">
                <a:solidFill>
                  <a:srgbClr val="000000"/>
                </a:solidFill>
              </a:rPr>
              <a:pPr/>
              <a:t>6</a:t>
            </a:fld>
            <a:endParaRPr lang="en-US" sz="1200" smtClean="0">
              <a:solidFill>
                <a:srgbClr val="000000"/>
              </a:solidFill>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creative side ~ dreamworks, game companies, google, microsoft, soc. networking &lt;-- the design and creation of original algorithms and software</a:t>
            </a:r>
          </a:p>
          <a:p>
            <a:pPr eaLnBrk="1" hangingPunct="1"/>
            <a:r>
              <a:rPr lang="en-US" smtClean="0">
                <a:latin typeface="Arial" pitchFamily="34" charset="0"/>
              </a:rPr>
              <a:t>and a commodity side ~ application use, configuration, customization, certification, your favorite acronym here…</a:t>
            </a:r>
          </a:p>
          <a:p>
            <a:pPr eaLnBrk="1" hangingPunct="1"/>
            <a:endParaRPr lang="en-US" smtClean="0">
              <a:latin typeface="Arial" pitchFamily="34" charset="0"/>
            </a:endParaRPr>
          </a:p>
          <a:p>
            <a:pPr eaLnBrk="1" hangingPunct="1"/>
            <a:r>
              <a:rPr lang="en-US" smtClean="0">
                <a:latin typeface="Arial" pitchFamily="34" charset="0"/>
              </a:rPr>
              <a:t>our department pays only about 5-10% of its attention to the commodity side</a:t>
            </a:r>
          </a:p>
          <a:p>
            <a:pPr eaLnBrk="1" hangingPunct="1"/>
            <a:r>
              <a:rPr lang="en-US" smtClean="0">
                <a:latin typeface="Arial" pitchFamily="34" charset="0"/>
              </a:rPr>
              <a:t>it pays 90-95% of its attention to the creative side… Why?</a:t>
            </a:r>
          </a:p>
          <a:p>
            <a:pPr eaLnBrk="1" hangingPunct="1"/>
            <a:endParaRPr lang="en-US" smtClean="0">
              <a:latin typeface="Arial" pitchFamily="34" charset="0"/>
            </a:endParaRPr>
          </a:p>
          <a:p>
            <a:pPr eaLnBrk="1" hangingPunct="1"/>
            <a:r>
              <a:rPr lang="en-US" smtClean="0">
                <a:latin typeface="Arial" pitchFamily="34" charset="0"/>
              </a:rPr>
              <a:t>robotics? taught yourself to build or create something… game levels, etc.?</a:t>
            </a:r>
          </a:p>
          <a:p>
            <a:pPr eaLnBrk="1" hangingPunct="1"/>
            <a:endParaRPr lang="en-US" smtClean="0">
              <a:latin typeface="Arial" pitchFamily="34" charset="0"/>
            </a:endParaRPr>
          </a:p>
        </p:txBody>
      </p:sp>
    </p:spTree>
    <p:extLst>
      <p:ext uri="{BB962C8B-B14F-4D97-AF65-F5344CB8AC3E}">
        <p14:creationId xmlns:p14="http://schemas.microsoft.com/office/powerpoint/2010/main" val="8381289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3C003FB4-CDEF-45CB-AB7B-5E21A9A0F598}" type="slidenum">
              <a:rPr lang="en-US" sz="1200" smtClean="0"/>
              <a:pPr/>
              <a:t>77</a:t>
            </a:fld>
            <a:endParaRPr lang="en-US" sz="1200" smtClean="0"/>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pPr>
            <a:r>
              <a:rPr lang="en-US" smtClean="0">
                <a:latin typeface="Times" charset="0"/>
              </a:rPr>
              <a:t>dealing with code in which you </a:t>
            </a:r>
            <a:r>
              <a:rPr lang="en-US" i="1" smtClean="0">
                <a:latin typeface="Times" charset="0"/>
              </a:rPr>
              <a:t>don’t</a:t>
            </a:r>
            <a:r>
              <a:rPr lang="en-US" smtClean="0">
                <a:latin typeface="Times" charset="0"/>
              </a:rPr>
              <a:t> know everything that’s going on, you need to abstract away details and keep a bigger  picture in mind</a:t>
            </a:r>
          </a:p>
          <a:p>
            <a:endParaRPr lang="en-US" smtClean="0">
              <a:latin typeface="Times" charset="0"/>
            </a:endParaRPr>
          </a:p>
        </p:txBody>
      </p:sp>
    </p:spTree>
    <p:extLst>
      <p:ext uri="{BB962C8B-B14F-4D97-AF65-F5344CB8AC3E}">
        <p14:creationId xmlns:p14="http://schemas.microsoft.com/office/powerpoint/2010/main" val="12148968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50C1EE14-B409-4B33-AE39-4ABC890EC525}" type="slidenum">
              <a:rPr lang="en-US" sz="1200" smtClean="0"/>
              <a:pPr/>
              <a:t>92</a:t>
            </a:fld>
            <a:endParaRPr lang="en-US" sz="1200" smtClean="0"/>
          </a:p>
        </p:txBody>
      </p:sp>
      <p:sp>
        <p:nvSpPr>
          <p:cNvPr id="200707" name="Rectangle 2"/>
          <p:cNvSpPr>
            <a:spLocks noGrp="1" noRot="1" noChangeAspect="1" noChangeArrowheads="1" noTextEdit="1"/>
          </p:cNvSpPr>
          <p:nvPr>
            <p:ph type="sldImg"/>
          </p:nvPr>
        </p:nvSpPr>
        <p:spPr>
          <a:solidFill>
            <a:srgbClr val="FFFFFF"/>
          </a:solidFill>
          <a:ln/>
        </p:spPr>
      </p:sp>
      <p:sp>
        <p:nvSpPr>
          <p:cNvPr id="200708"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charset="0"/>
              </a:rPr>
              <a:t>ZACH:</a:t>
            </a:r>
          </a:p>
          <a:p>
            <a:endParaRPr lang="en-US" smtClean="0">
              <a:latin typeface="Times" charset="0"/>
            </a:endParaRPr>
          </a:p>
          <a:p>
            <a:r>
              <a:rPr lang="en-US" smtClean="0">
                <a:latin typeface="Times" charset="0"/>
              </a:rPr>
              <a:t>fundamentally creative</a:t>
            </a:r>
          </a:p>
        </p:txBody>
      </p:sp>
    </p:spTree>
    <p:extLst>
      <p:ext uri="{BB962C8B-B14F-4D97-AF65-F5344CB8AC3E}">
        <p14:creationId xmlns:p14="http://schemas.microsoft.com/office/powerpoint/2010/main" val="5589836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DC5449CE-26E3-4E1C-A3CA-58A3A56688E3}" type="slidenum">
              <a:rPr lang="en-US" sz="1200" smtClean="0"/>
              <a:pPr/>
              <a:t>93</a:t>
            </a:fld>
            <a:endParaRPr lang="en-US" sz="1200" smtClean="0"/>
          </a:p>
        </p:txBody>
      </p:sp>
      <p:sp>
        <p:nvSpPr>
          <p:cNvPr id="201731" name="Rectangle 2"/>
          <p:cNvSpPr>
            <a:spLocks noGrp="1" noRot="1" noChangeAspect="1" noChangeArrowheads="1" noTextEdit="1"/>
          </p:cNvSpPr>
          <p:nvPr>
            <p:ph type="sldImg"/>
          </p:nvPr>
        </p:nvSpPr>
        <p:spPr>
          <a:solidFill>
            <a:srgbClr val="FFFFFF"/>
          </a:solidFill>
          <a:ln/>
        </p:spPr>
      </p:sp>
      <p:sp>
        <p:nvSpPr>
          <p:cNvPr id="201732"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charset="0"/>
              </a:rPr>
              <a:t>ZACH:</a:t>
            </a:r>
          </a:p>
          <a:p>
            <a:endParaRPr lang="en-US" smtClean="0">
              <a:latin typeface="Times" charset="0"/>
            </a:endParaRPr>
          </a:p>
          <a:p>
            <a:r>
              <a:rPr lang="en-US" smtClean="0">
                <a:latin typeface="Times" charset="0"/>
              </a:rPr>
              <a:t>fundamentally creative</a:t>
            </a:r>
          </a:p>
        </p:txBody>
      </p:sp>
    </p:spTree>
    <p:extLst>
      <p:ext uri="{BB962C8B-B14F-4D97-AF65-F5344CB8AC3E}">
        <p14:creationId xmlns:p14="http://schemas.microsoft.com/office/powerpoint/2010/main" val="21415465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50B17657-3C79-4B35-AE2E-4316A4844B12}" type="slidenum">
              <a:rPr lang="en-US" sz="1200" smtClean="0"/>
              <a:pPr/>
              <a:t>94</a:t>
            </a:fld>
            <a:endParaRPr lang="en-US" sz="1200" smtClean="0"/>
          </a:p>
        </p:txBody>
      </p:sp>
      <p:sp>
        <p:nvSpPr>
          <p:cNvPr id="202755" name="Rectangle 2"/>
          <p:cNvSpPr>
            <a:spLocks noGrp="1" noRot="1" noChangeAspect="1" noChangeArrowheads="1" noTextEdit="1"/>
          </p:cNvSpPr>
          <p:nvPr>
            <p:ph type="sldImg"/>
          </p:nvPr>
        </p:nvSpPr>
        <p:spPr>
          <a:solidFill>
            <a:srgbClr val="FFFFFF"/>
          </a:solidFill>
          <a:ln/>
        </p:spPr>
      </p:sp>
      <p:sp>
        <p:nvSpPr>
          <p:cNvPr id="202756"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mtClean="0">
                <a:latin typeface="Times" charset="0"/>
              </a:rPr>
              <a:t>ZACH:</a:t>
            </a:r>
          </a:p>
          <a:p>
            <a:pPr>
              <a:spcBef>
                <a:spcPct val="50000"/>
              </a:spcBef>
            </a:pPr>
            <a:endParaRPr lang="en-US" smtClean="0">
              <a:latin typeface="Times" charset="0"/>
            </a:endParaRPr>
          </a:p>
          <a:p>
            <a:pPr>
              <a:spcBef>
                <a:spcPct val="50000"/>
              </a:spcBef>
            </a:pPr>
            <a:r>
              <a:rPr lang="en-US" smtClean="0">
                <a:latin typeface="Times" charset="0"/>
              </a:rPr>
              <a:t>information isn't just something that has appeared in the last 50 years as computers have become ubiquitous…</a:t>
            </a:r>
          </a:p>
          <a:p>
            <a:pPr>
              <a:spcBef>
                <a:spcPct val="50000"/>
              </a:spcBef>
            </a:pPr>
            <a:r>
              <a:rPr lang="en-US" smtClean="0">
                <a:latin typeface="Times" charset="0"/>
              </a:rPr>
              <a:t>despite its name, computer science doesn't require a computer at all</a:t>
            </a:r>
          </a:p>
        </p:txBody>
      </p:sp>
    </p:spTree>
    <p:extLst>
      <p:ext uri="{BB962C8B-B14F-4D97-AF65-F5344CB8AC3E}">
        <p14:creationId xmlns:p14="http://schemas.microsoft.com/office/powerpoint/2010/main" val="9557308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B2DAF648-4B78-4B04-BCED-8C0EFC6F66EB}" type="slidenum">
              <a:rPr lang="en-US" sz="1200" smtClean="0"/>
              <a:pPr/>
              <a:t>95</a:t>
            </a:fld>
            <a:endParaRPr lang="en-US" sz="1200" smtClean="0"/>
          </a:p>
        </p:txBody>
      </p:sp>
      <p:sp>
        <p:nvSpPr>
          <p:cNvPr id="203779" name="Rectangle 2"/>
          <p:cNvSpPr>
            <a:spLocks noGrp="1" noRot="1" noChangeAspect="1" noChangeArrowheads="1" noTextEdit="1"/>
          </p:cNvSpPr>
          <p:nvPr>
            <p:ph type="sldImg"/>
          </p:nvPr>
        </p:nvSpPr>
        <p:spPr>
          <a:solidFill>
            <a:srgbClr val="FFFFFF"/>
          </a:solidFill>
          <a:ln/>
        </p:spPr>
      </p:sp>
      <p:sp>
        <p:nvSpPr>
          <p:cNvPr id="203780" name="Rectangle 3"/>
          <p:cNvSpPr>
            <a:spLocks noGrp="1" noChangeArrowheads="1"/>
          </p:cNvSpPr>
          <p:nvPr>
            <p:ph type="body" idx="1"/>
          </p:nvPr>
        </p:nvSpPr>
        <p:spPr>
          <a:solidFill>
            <a:srgbClr val="FFFFFF"/>
          </a:solidFill>
          <a:ln>
            <a:solidFill>
              <a:srgbClr val="000000"/>
            </a:solidFill>
          </a:ln>
        </p:spPr>
        <p:txBody>
          <a:bodyPr/>
          <a:lstStyle/>
          <a:p>
            <a:pPr>
              <a:spcBef>
                <a:spcPct val="50000"/>
              </a:spcBef>
            </a:pPr>
            <a:r>
              <a:rPr lang="en-US" smtClean="0">
                <a:latin typeface="Times" charset="0"/>
              </a:rPr>
              <a:t>ZACH:</a:t>
            </a:r>
          </a:p>
          <a:p>
            <a:pPr>
              <a:spcBef>
                <a:spcPct val="50000"/>
              </a:spcBef>
            </a:pPr>
            <a:endParaRPr lang="en-US" smtClean="0">
              <a:latin typeface="Times" charset="0"/>
            </a:endParaRPr>
          </a:p>
          <a:p>
            <a:pPr>
              <a:spcBef>
                <a:spcPct val="50000"/>
              </a:spcBef>
            </a:pPr>
            <a:r>
              <a:rPr lang="en-US" smtClean="0">
                <a:latin typeface="Times" charset="0"/>
              </a:rPr>
              <a:t>information isn't just something that has appeared in the last 50 years as computers have become ubiquitous…</a:t>
            </a:r>
          </a:p>
          <a:p>
            <a:pPr>
              <a:spcBef>
                <a:spcPct val="50000"/>
              </a:spcBef>
            </a:pPr>
            <a:r>
              <a:rPr lang="en-US" smtClean="0">
                <a:latin typeface="Times" charset="0"/>
              </a:rPr>
              <a:t>despite its name, computer science doesn't require a computer at all</a:t>
            </a:r>
          </a:p>
        </p:txBody>
      </p:sp>
    </p:spTree>
    <p:extLst>
      <p:ext uri="{BB962C8B-B14F-4D97-AF65-F5344CB8AC3E}">
        <p14:creationId xmlns:p14="http://schemas.microsoft.com/office/powerpoint/2010/main" val="25309231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8FC7DD53-0484-4952-BE1C-E9199419F50D}" type="slidenum">
              <a:rPr lang="en-US" sz="1200" smtClean="0"/>
              <a:pPr/>
              <a:t>96</a:t>
            </a:fld>
            <a:endParaRPr lang="en-US" sz="1200" smtClean="0"/>
          </a:p>
        </p:txBody>
      </p:sp>
      <p:sp>
        <p:nvSpPr>
          <p:cNvPr id="204803" name="Rectangle 2"/>
          <p:cNvSpPr>
            <a:spLocks noGrp="1" noRot="1" noChangeAspect="1" noChangeArrowheads="1" noTextEdit="1"/>
          </p:cNvSpPr>
          <p:nvPr>
            <p:ph type="sldImg"/>
          </p:nvPr>
        </p:nvSpPr>
        <p:spPr>
          <a:solidFill>
            <a:srgbClr val="FFFFFF"/>
          </a:solidFill>
          <a:ln/>
        </p:spPr>
      </p:sp>
      <p:sp>
        <p:nvSpPr>
          <p:cNvPr id="204804"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charset="0"/>
            </a:endParaRPr>
          </a:p>
        </p:txBody>
      </p:sp>
    </p:spTree>
    <p:extLst>
      <p:ext uri="{BB962C8B-B14F-4D97-AF65-F5344CB8AC3E}">
        <p14:creationId xmlns:p14="http://schemas.microsoft.com/office/powerpoint/2010/main" val="2191203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15BD1FCE-FC0B-4977-90A9-B95F61094E7C}" type="slidenum">
              <a:rPr lang="en-US" sz="1200" smtClean="0">
                <a:solidFill>
                  <a:srgbClr val="000000"/>
                </a:solidFill>
              </a:rPr>
              <a:pPr/>
              <a:t>7</a:t>
            </a:fld>
            <a:endParaRPr lang="en-US" sz="1200" smtClean="0">
              <a:solidFill>
                <a:srgbClr val="000000"/>
              </a:solidFill>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creative side ~ dreamworks, game companies, google, microsoft, soc. networking &lt;-- the design and creation of original algorithms and software</a:t>
            </a:r>
          </a:p>
          <a:p>
            <a:pPr eaLnBrk="1" hangingPunct="1"/>
            <a:r>
              <a:rPr lang="en-US" smtClean="0">
                <a:latin typeface="Arial" pitchFamily="34" charset="0"/>
              </a:rPr>
              <a:t>and a commodity side ~ application use, configuration, customization, certification, your favorite acronym here…</a:t>
            </a:r>
          </a:p>
          <a:p>
            <a:pPr eaLnBrk="1" hangingPunct="1"/>
            <a:endParaRPr lang="en-US" smtClean="0">
              <a:latin typeface="Arial" pitchFamily="34" charset="0"/>
            </a:endParaRPr>
          </a:p>
          <a:p>
            <a:pPr eaLnBrk="1" hangingPunct="1"/>
            <a:r>
              <a:rPr lang="en-US" smtClean="0">
                <a:latin typeface="Arial" pitchFamily="34" charset="0"/>
              </a:rPr>
              <a:t>our department pays only about 5-10% of its attention to the commodity side</a:t>
            </a:r>
          </a:p>
          <a:p>
            <a:pPr eaLnBrk="1" hangingPunct="1"/>
            <a:r>
              <a:rPr lang="en-US" smtClean="0">
                <a:latin typeface="Arial" pitchFamily="34" charset="0"/>
              </a:rPr>
              <a:t>it pays 90-95% of its attention to the creative side… Why?</a:t>
            </a:r>
          </a:p>
          <a:p>
            <a:pPr eaLnBrk="1" hangingPunct="1"/>
            <a:endParaRPr lang="en-US" smtClean="0">
              <a:latin typeface="Arial" pitchFamily="34" charset="0"/>
            </a:endParaRPr>
          </a:p>
          <a:p>
            <a:pPr eaLnBrk="1" hangingPunct="1"/>
            <a:r>
              <a:rPr lang="en-US" smtClean="0">
                <a:latin typeface="Arial" pitchFamily="34" charset="0"/>
              </a:rPr>
              <a:t>robotics? taught yourself to build or create something… game levels, etc.?</a:t>
            </a:r>
          </a:p>
          <a:p>
            <a:pPr eaLnBrk="1" hangingPunct="1"/>
            <a:endParaRPr lang="en-US" smtClean="0">
              <a:latin typeface="Arial" pitchFamily="34" charset="0"/>
            </a:endParaRPr>
          </a:p>
        </p:txBody>
      </p:sp>
    </p:spTree>
    <p:extLst>
      <p:ext uri="{BB962C8B-B14F-4D97-AF65-F5344CB8AC3E}">
        <p14:creationId xmlns:p14="http://schemas.microsoft.com/office/powerpoint/2010/main" val="11670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8D6864AF-2155-4087-B236-DDDBEAA61899}" type="slidenum">
              <a:rPr lang="en-US" sz="1200" smtClean="0">
                <a:solidFill>
                  <a:srgbClr val="000000"/>
                </a:solidFill>
              </a:rPr>
              <a:pPr/>
              <a:t>8</a:t>
            </a:fld>
            <a:endParaRPr lang="en-US" sz="1200" smtClean="0">
              <a:solidFill>
                <a:srgbClr val="000000"/>
              </a:solidFill>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creative side ~ dreamworks, game companies, google, microsoft, soc. networking &lt;-- the design and creation of original algorithms and software</a:t>
            </a:r>
          </a:p>
          <a:p>
            <a:pPr eaLnBrk="1" hangingPunct="1"/>
            <a:r>
              <a:rPr lang="en-US" smtClean="0">
                <a:latin typeface="Arial" pitchFamily="34" charset="0"/>
              </a:rPr>
              <a:t>and a commodity side ~ application use, configuration, customization, certification, your favorite acronym here…</a:t>
            </a:r>
          </a:p>
          <a:p>
            <a:pPr eaLnBrk="1" hangingPunct="1"/>
            <a:endParaRPr lang="en-US" smtClean="0">
              <a:latin typeface="Arial" pitchFamily="34" charset="0"/>
            </a:endParaRPr>
          </a:p>
          <a:p>
            <a:pPr eaLnBrk="1" hangingPunct="1"/>
            <a:r>
              <a:rPr lang="en-US" smtClean="0">
                <a:latin typeface="Arial" pitchFamily="34" charset="0"/>
              </a:rPr>
              <a:t>our department pays only about 5-10% of its attention to the commodity side</a:t>
            </a:r>
          </a:p>
          <a:p>
            <a:pPr eaLnBrk="1" hangingPunct="1"/>
            <a:r>
              <a:rPr lang="en-US" smtClean="0">
                <a:latin typeface="Arial" pitchFamily="34" charset="0"/>
              </a:rPr>
              <a:t>it pays 90-95% of its attention to the creative side… Why?</a:t>
            </a:r>
          </a:p>
          <a:p>
            <a:pPr eaLnBrk="1" hangingPunct="1"/>
            <a:endParaRPr lang="en-US" smtClean="0">
              <a:latin typeface="Arial" pitchFamily="34" charset="0"/>
            </a:endParaRPr>
          </a:p>
          <a:p>
            <a:pPr eaLnBrk="1" hangingPunct="1"/>
            <a:r>
              <a:rPr lang="en-US" smtClean="0">
                <a:latin typeface="Arial" pitchFamily="34" charset="0"/>
              </a:rPr>
              <a:t>robotics? taught yourself to build or create something… game levels, etc.?</a:t>
            </a:r>
          </a:p>
          <a:p>
            <a:pPr eaLnBrk="1" hangingPunct="1"/>
            <a:endParaRPr lang="en-US" smtClean="0">
              <a:latin typeface="Arial" pitchFamily="34" charset="0"/>
            </a:endParaRPr>
          </a:p>
        </p:txBody>
      </p:sp>
    </p:spTree>
    <p:extLst>
      <p:ext uri="{BB962C8B-B14F-4D97-AF65-F5344CB8AC3E}">
        <p14:creationId xmlns:p14="http://schemas.microsoft.com/office/powerpoint/2010/main" val="2636092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fld id="{BE88E2F0-DCA6-4059-A296-D4F0D0047C21}" type="slidenum">
              <a:rPr lang="en-US" sz="1200" smtClean="0">
                <a:solidFill>
                  <a:srgbClr val="000000"/>
                </a:solidFill>
              </a:rPr>
              <a:pPr/>
              <a:t>9</a:t>
            </a:fld>
            <a:endParaRPr lang="en-US" sz="1200" smtClean="0">
              <a:solidFill>
                <a:srgbClr val="000000"/>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creative side ~ dreamworks, game companies, google, microsoft, soc. networking &lt;-- the design and creation of original algorithms and software</a:t>
            </a:r>
          </a:p>
          <a:p>
            <a:pPr eaLnBrk="1" hangingPunct="1"/>
            <a:r>
              <a:rPr lang="en-US" smtClean="0">
                <a:latin typeface="Arial" pitchFamily="34" charset="0"/>
              </a:rPr>
              <a:t>and a commodity side ~ application use, configuration, customization, certification, your favorite acronym here…</a:t>
            </a:r>
          </a:p>
          <a:p>
            <a:pPr eaLnBrk="1" hangingPunct="1"/>
            <a:endParaRPr lang="en-US" smtClean="0">
              <a:latin typeface="Arial" pitchFamily="34" charset="0"/>
            </a:endParaRPr>
          </a:p>
          <a:p>
            <a:pPr eaLnBrk="1" hangingPunct="1"/>
            <a:r>
              <a:rPr lang="en-US" smtClean="0">
                <a:latin typeface="Arial" pitchFamily="34" charset="0"/>
              </a:rPr>
              <a:t>our department pays only about 5-10% of its attention to the commodity side</a:t>
            </a:r>
          </a:p>
          <a:p>
            <a:pPr eaLnBrk="1" hangingPunct="1"/>
            <a:r>
              <a:rPr lang="en-US" smtClean="0">
                <a:latin typeface="Arial" pitchFamily="34" charset="0"/>
              </a:rPr>
              <a:t>it pays 90-95% of its attention to the creative side… Why?</a:t>
            </a:r>
          </a:p>
          <a:p>
            <a:pPr eaLnBrk="1" hangingPunct="1"/>
            <a:endParaRPr lang="en-US" smtClean="0">
              <a:latin typeface="Arial" pitchFamily="34" charset="0"/>
            </a:endParaRPr>
          </a:p>
          <a:p>
            <a:pPr eaLnBrk="1" hangingPunct="1"/>
            <a:r>
              <a:rPr lang="en-US" smtClean="0">
                <a:latin typeface="Arial" pitchFamily="34" charset="0"/>
              </a:rPr>
              <a:t>robotics? taught yourself to build or create something… game levels, etc.?</a:t>
            </a:r>
          </a:p>
          <a:p>
            <a:pPr eaLnBrk="1" hangingPunct="1"/>
            <a:endParaRPr lang="en-US" smtClean="0">
              <a:latin typeface="Arial" pitchFamily="34" charset="0"/>
            </a:endParaRPr>
          </a:p>
        </p:txBody>
      </p:sp>
    </p:spTree>
    <p:extLst>
      <p:ext uri="{BB962C8B-B14F-4D97-AF65-F5344CB8AC3E}">
        <p14:creationId xmlns:p14="http://schemas.microsoft.com/office/powerpoint/2010/main" val="75660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DA33244-7AB8-41E3-9BD1-0D281FCE2DB4}" type="slidenum">
              <a:rPr lang="en-US"/>
              <a:pPr>
                <a:defRPr/>
              </a:pPr>
              <a:t>‹#›</a:t>
            </a:fld>
            <a:endParaRPr lang="en-US"/>
          </a:p>
        </p:txBody>
      </p:sp>
    </p:spTree>
    <p:extLst>
      <p:ext uri="{BB962C8B-B14F-4D97-AF65-F5344CB8AC3E}">
        <p14:creationId xmlns:p14="http://schemas.microsoft.com/office/powerpoint/2010/main" val="3398548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B7F272B-F903-41B5-992C-A30B7240E6AD}" type="slidenum">
              <a:rPr lang="en-US"/>
              <a:pPr>
                <a:defRPr/>
              </a:pPr>
              <a:t>‹#›</a:t>
            </a:fld>
            <a:endParaRPr lang="en-US"/>
          </a:p>
        </p:txBody>
      </p:sp>
    </p:spTree>
    <p:extLst>
      <p:ext uri="{BB962C8B-B14F-4D97-AF65-F5344CB8AC3E}">
        <p14:creationId xmlns:p14="http://schemas.microsoft.com/office/powerpoint/2010/main" val="2629622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0CEF68-D261-44A1-AC53-CA42C64B2409}" type="slidenum">
              <a:rPr lang="en-US"/>
              <a:pPr>
                <a:defRPr/>
              </a:pPr>
              <a:t>‹#›</a:t>
            </a:fld>
            <a:endParaRPr lang="en-US"/>
          </a:p>
        </p:txBody>
      </p:sp>
    </p:spTree>
    <p:extLst>
      <p:ext uri="{BB962C8B-B14F-4D97-AF65-F5344CB8AC3E}">
        <p14:creationId xmlns:p14="http://schemas.microsoft.com/office/powerpoint/2010/main" val="932418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8A2B1E3-A8D7-4028-A821-A2DD5EDF2342}" type="slidenum">
              <a:rPr lang="en-US"/>
              <a:pPr>
                <a:defRPr/>
              </a:pPr>
              <a:t>‹#›</a:t>
            </a:fld>
            <a:endParaRPr lang="en-US"/>
          </a:p>
        </p:txBody>
      </p:sp>
    </p:spTree>
    <p:extLst>
      <p:ext uri="{BB962C8B-B14F-4D97-AF65-F5344CB8AC3E}">
        <p14:creationId xmlns:p14="http://schemas.microsoft.com/office/powerpoint/2010/main" val="1722635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85395A-9D11-4EBC-9BE4-F8697CB8264F}" type="slidenum">
              <a:rPr lang="en-US"/>
              <a:pPr>
                <a:defRPr/>
              </a:pPr>
              <a:t>‹#›</a:t>
            </a:fld>
            <a:endParaRPr lang="en-US"/>
          </a:p>
        </p:txBody>
      </p:sp>
    </p:spTree>
    <p:extLst>
      <p:ext uri="{BB962C8B-B14F-4D97-AF65-F5344CB8AC3E}">
        <p14:creationId xmlns:p14="http://schemas.microsoft.com/office/powerpoint/2010/main" val="3808138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3B1B0A-90CC-4E61-BB5C-AEFC837824B0}" type="slidenum">
              <a:rPr lang="en-US"/>
              <a:pPr>
                <a:defRPr/>
              </a:pPr>
              <a:t>‹#›</a:t>
            </a:fld>
            <a:endParaRPr lang="en-US"/>
          </a:p>
        </p:txBody>
      </p:sp>
    </p:spTree>
    <p:extLst>
      <p:ext uri="{BB962C8B-B14F-4D97-AF65-F5344CB8AC3E}">
        <p14:creationId xmlns:p14="http://schemas.microsoft.com/office/powerpoint/2010/main" val="263748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2D867E-99E2-4B23-8CF1-7F77319CC193}" type="slidenum">
              <a:rPr lang="en-US"/>
              <a:pPr>
                <a:defRPr/>
              </a:pPr>
              <a:t>‹#›</a:t>
            </a:fld>
            <a:endParaRPr lang="en-US"/>
          </a:p>
        </p:txBody>
      </p:sp>
    </p:spTree>
    <p:extLst>
      <p:ext uri="{BB962C8B-B14F-4D97-AF65-F5344CB8AC3E}">
        <p14:creationId xmlns:p14="http://schemas.microsoft.com/office/powerpoint/2010/main" val="4058209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A8F2FBB-815D-4797-95B9-08C4199FFC7D}" type="slidenum">
              <a:rPr lang="en-US"/>
              <a:pPr>
                <a:defRPr/>
              </a:pPr>
              <a:t>‹#›</a:t>
            </a:fld>
            <a:endParaRPr lang="en-US"/>
          </a:p>
        </p:txBody>
      </p:sp>
    </p:spTree>
    <p:extLst>
      <p:ext uri="{BB962C8B-B14F-4D97-AF65-F5344CB8AC3E}">
        <p14:creationId xmlns:p14="http://schemas.microsoft.com/office/powerpoint/2010/main" val="1503819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D6D3E96-A55A-4AEE-ACBD-D3398745CDAC}" type="slidenum">
              <a:rPr lang="en-US"/>
              <a:pPr>
                <a:defRPr/>
              </a:pPr>
              <a:t>‹#›</a:t>
            </a:fld>
            <a:endParaRPr lang="en-US"/>
          </a:p>
        </p:txBody>
      </p:sp>
    </p:spTree>
    <p:extLst>
      <p:ext uri="{BB962C8B-B14F-4D97-AF65-F5344CB8AC3E}">
        <p14:creationId xmlns:p14="http://schemas.microsoft.com/office/powerpoint/2010/main" val="2148161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A57C339-BFA5-4233-8B88-9061ED8776FF}" type="slidenum">
              <a:rPr lang="en-US"/>
              <a:pPr>
                <a:defRPr/>
              </a:pPr>
              <a:t>‹#›</a:t>
            </a:fld>
            <a:endParaRPr lang="en-US"/>
          </a:p>
        </p:txBody>
      </p:sp>
    </p:spTree>
    <p:extLst>
      <p:ext uri="{BB962C8B-B14F-4D97-AF65-F5344CB8AC3E}">
        <p14:creationId xmlns:p14="http://schemas.microsoft.com/office/powerpoint/2010/main" val="1365592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2073D41-7576-481C-B09B-C09B8B2FA7A2}" type="slidenum">
              <a:rPr lang="en-US"/>
              <a:pPr>
                <a:defRPr/>
              </a:pPr>
              <a:t>‹#›</a:t>
            </a:fld>
            <a:endParaRPr lang="en-US"/>
          </a:p>
        </p:txBody>
      </p:sp>
    </p:spTree>
    <p:extLst>
      <p:ext uri="{BB962C8B-B14F-4D97-AF65-F5344CB8AC3E}">
        <p14:creationId xmlns:p14="http://schemas.microsoft.com/office/powerpoint/2010/main" val="1897793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7B6A22-FD39-42E7-A35E-1F930BA62705}" type="slidenum">
              <a:rPr lang="en-US"/>
              <a:pPr>
                <a:defRPr/>
              </a:pPr>
              <a:t>‹#›</a:t>
            </a:fld>
            <a:endParaRPr lang="en-US"/>
          </a:p>
        </p:txBody>
      </p:sp>
    </p:spTree>
    <p:extLst>
      <p:ext uri="{BB962C8B-B14F-4D97-AF65-F5344CB8AC3E}">
        <p14:creationId xmlns:p14="http://schemas.microsoft.com/office/powerpoint/2010/main" val="9770951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899AF4B-8FBB-4A84-8A5B-60F9DAD3B22D}" type="slidenum">
              <a:rPr lang="en-US"/>
              <a:pPr>
                <a:defRPr/>
              </a:pPr>
              <a:t>‹#›</a:t>
            </a:fld>
            <a:endParaRPr lang="en-US"/>
          </a:p>
        </p:txBody>
      </p:sp>
    </p:spTree>
    <p:extLst>
      <p:ext uri="{BB962C8B-B14F-4D97-AF65-F5344CB8AC3E}">
        <p14:creationId xmlns:p14="http://schemas.microsoft.com/office/powerpoint/2010/main" val="17882230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F147A68-6C6E-4265-BDE9-BC4988F865B7}" type="slidenum">
              <a:rPr lang="en-US"/>
              <a:pPr>
                <a:defRPr/>
              </a:pPr>
              <a:t>‹#›</a:t>
            </a:fld>
            <a:endParaRPr lang="en-US"/>
          </a:p>
        </p:txBody>
      </p:sp>
    </p:spTree>
    <p:extLst>
      <p:ext uri="{BB962C8B-B14F-4D97-AF65-F5344CB8AC3E}">
        <p14:creationId xmlns:p14="http://schemas.microsoft.com/office/powerpoint/2010/main" val="39499872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979D08-7A8D-45E4-8563-6A156FE5A1A1}" type="slidenum">
              <a:rPr lang="en-US"/>
              <a:pPr>
                <a:defRPr/>
              </a:pPr>
              <a:t>‹#›</a:t>
            </a:fld>
            <a:endParaRPr lang="en-US"/>
          </a:p>
        </p:txBody>
      </p:sp>
    </p:spTree>
    <p:extLst>
      <p:ext uri="{BB962C8B-B14F-4D97-AF65-F5344CB8AC3E}">
        <p14:creationId xmlns:p14="http://schemas.microsoft.com/office/powerpoint/2010/main" val="19726803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CCDCF30-03A3-4353-8300-A62B93DE28D3}" type="slidenum">
              <a:rPr lang="en-US"/>
              <a:pPr>
                <a:defRPr/>
              </a:pPr>
              <a:t>‹#›</a:t>
            </a:fld>
            <a:endParaRPr lang="en-US"/>
          </a:p>
        </p:txBody>
      </p:sp>
    </p:spTree>
    <p:extLst>
      <p:ext uri="{BB962C8B-B14F-4D97-AF65-F5344CB8AC3E}">
        <p14:creationId xmlns:p14="http://schemas.microsoft.com/office/powerpoint/2010/main" val="27269936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DA33244-7AB8-41E3-9BD1-0D281FCE2DB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277206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77B6A22-FD39-42E7-A35E-1F930BA6270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94917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19EB82F-EF0E-41A7-8FC9-820CF318278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603358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B376381-0D95-4738-9041-A75EAFC17D6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510316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3CF45899-3F26-42F7-B591-1E256CA9A92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891307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EAAD4E6-6F7A-4D0F-8464-2287FBB65F7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6132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9EB82F-EF0E-41A7-8FC9-820CF318278B}" type="slidenum">
              <a:rPr lang="en-US"/>
              <a:pPr>
                <a:defRPr/>
              </a:pPr>
              <a:t>‹#›</a:t>
            </a:fld>
            <a:endParaRPr lang="en-US"/>
          </a:p>
        </p:txBody>
      </p:sp>
    </p:spTree>
    <p:extLst>
      <p:ext uri="{BB962C8B-B14F-4D97-AF65-F5344CB8AC3E}">
        <p14:creationId xmlns:p14="http://schemas.microsoft.com/office/powerpoint/2010/main" val="19093577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7397642-16F8-4642-AC9C-2073EA07B5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141220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C03E807-0597-4BE2-A846-1C78FD3C474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159784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260880-64FC-4649-A7F5-06D5EEEFA49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687267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B7F272B-F903-41B5-992C-A30B7240E6A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675189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90CEF68-D261-44A1-AC53-CA42C64B240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493751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CEAF143-1773-439E-A65F-9AE82A07E40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846535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988B372-3BA2-47AD-BFD4-180B081119C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48583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03F546E-E10D-4F79-82B0-D2B10A01E63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008592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9603B0B-C139-4263-A9FD-2F49606B481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552842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0F2A07E7-7C15-4660-8467-A48CBC2BD7F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8426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B376381-0D95-4738-9041-A75EAFC17D63}" type="slidenum">
              <a:rPr lang="en-US"/>
              <a:pPr>
                <a:defRPr/>
              </a:pPr>
              <a:t>‹#›</a:t>
            </a:fld>
            <a:endParaRPr lang="en-US"/>
          </a:p>
        </p:txBody>
      </p:sp>
    </p:spTree>
    <p:extLst>
      <p:ext uri="{BB962C8B-B14F-4D97-AF65-F5344CB8AC3E}">
        <p14:creationId xmlns:p14="http://schemas.microsoft.com/office/powerpoint/2010/main" val="22513031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4C80966-BAC7-432E-B3AE-896CE4ED3FE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566430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23824F1-CF1A-4B14-BD63-C2305E38F10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199865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762C64-9605-4F41-A0C2-01B6EE0F17E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253414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8BFC05D-3DCF-4029-9B2E-EAD3818BD14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924328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41B1B5C-29D6-40E7-8517-AC96B61BB3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622651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DDE616A-7858-443F-92A4-17E9F0182F8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3102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CF45899-3F26-42F7-B591-1E256CA9A92F}" type="slidenum">
              <a:rPr lang="en-US"/>
              <a:pPr>
                <a:defRPr/>
              </a:pPr>
              <a:t>‹#›</a:t>
            </a:fld>
            <a:endParaRPr lang="en-US"/>
          </a:p>
        </p:txBody>
      </p:sp>
    </p:spTree>
    <p:extLst>
      <p:ext uri="{BB962C8B-B14F-4D97-AF65-F5344CB8AC3E}">
        <p14:creationId xmlns:p14="http://schemas.microsoft.com/office/powerpoint/2010/main" val="1551730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EAAD4E6-6F7A-4D0F-8464-2287FBB65F77}" type="slidenum">
              <a:rPr lang="en-US"/>
              <a:pPr>
                <a:defRPr/>
              </a:pPr>
              <a:t>‹#›</a:t>
            </a:fld>
            <a:endParaRPr lang="en-US"/>
          </a:p>
        </p:txBody>
      </p:sp>
    </p:spTree>
    <p:extLst>
      <p:ext uri="{BB962C8B-B14F-4D97-AF65-F5344CB8AC3E}">
        <p14:creationId xmlns:p14="http://schemas.microsoft.com/office/powerpoint/2010/main" val="539530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7397642-16F8-4642-AC9C-2073EA07B533}" type="slidenum">
              <a:rPr lang="en-US"/>
              <a:pPr>
                <a:defRPr/>
              </a:pPr>
              <a:t>‹#›</a:t>
            </a:fld>
            <a:endParaRPr lang="en-US"/>
          </a:p>
        </p:txBody>
      </p:sp>
    </p:spTree>
    <p:extLst>
      <p:ext uri="{BB962C8B-B14F-4D97-AF65-F5344CB8AC3E}">
        <p14:creationId xmlns:p14="http://schemas.microsoft.com/office/powerpoint/2010/main" val="3108314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C03E807-0597-4BE2-A846-1C78FD3C474F}" type="slidenum">
              <a:rPr lang="en-US"/>
              <a:pPr>
                <a:defRPr/>
              </a:pPr>
              <a:t>‹#›</a:t>
            </a:fld>
            <a:endParaRPr lang="en-US"/>
          </a:p>
        </p:txBody>
      </p:sp>
    </p:spTree>
    <p:extLst>
      <p:ext uri="{BB962C8B-B14F-4D97-AF65-F5344CB8AC3E}">
        <p14:creationId xmlns:p14="http://schemas.microsoft.com/office/powerpoint/2010/main" val="91337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260880-64FC-4649-A7F5-06D5EEEFA49C}" type="slidenum">
              <a:rPr lang="en-US"/>
              <a:pPr>
                <a:defRPr/>
              </a:pPr>
              <a:t>‹#›</a:t>
            </a:fld>
            <a:endParaRPr lang="en-US"/>
          </a:p>
        </p:txBody>
      </p:sp>
    </p:spTree>
    <p:extLst>
      <p:ext uri="{BB962C8B-B14F-4D97-AF65-F5344CB8AC3E}">
        <p14:creationId xmlns:p14="http://schemas.microsoft.com/office/powerpoint/2010/main" val="3087331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5.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pitchFamily="1" charset="0"/>
                <a:ea typeface="+mn-ea"/>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pitchFamily="1" charset="0"/>
                <a:ea typeface="+mn-ea"/>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pitchFamily="-106" charset="0"/>
                <a:ea typeface="ＭＳ Ｐゴシック" pitchFamily="-106" charset="-128"/>
              </a:defRPr>
            </a:lvl1pPr>
          </a:lstStyle>
          <a:p>
            <a:pPr>
              <a:defRPr/>
            </a:pPr>
            <a:fld id="{AC5F8A4F-2B53-4A7C-8381-98773FA1970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Lst>
  <p:txStyles>
    <p:title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pitchFamily="-105" charset="-128"/>
        </a:defRPr>
      </a:lvl1pPr>
      <a:lvl2pPr algn="ctr" rtl="0" eaLnBrk="0" fontAlgn="base" hangingPunct="0">
        <a:spcBef>
          <a:spcPct val="0"/>
        </a:spcBef>
        <a:spcAft>
          <a:spcPct val="0"/>
        </a:spcAft>
        <a:defRPr sz="4400">
          <a:solidFill>
            <a:schemeClr val="tx2"/>
          </a:solidFill>
          <a:latin typeface="Times" pitchFamily="1" charset="0"/>
          <a:ea typeface="MS PGothic" pitchFamily="34" charset="-128"/>
          <a:cs typeface="ＭＳ Ｐゴシック" pitchFamily="-105" charset="-128"/>
        </a:defRPr>
      </a:lvl2pPr>
      <a:lvl3pPr algn="ctr" rtl="0" eaLnBrk="0" fontAlgn="base" hangingPunct="0">
        <a:spcBef>
          <a:spcPct val="0"/>
        </a:spcBef>
        <a:spcAft>
          <a:spcPct val="0"/>
        </a:spcAft>
        <a:defRPr sz="4400">
          <a:solidFill>
            <a:schemeClr val="tx2"/>
          </a:solidFill>
          <a:latin typeface="Times" pitchFamily="1" charset="0"/>
          <a:ea typeface="MS PGothic" pitchFamily="34" charset="-128"/>
          <a:cs typeface="ＭＳ Ｐゴシック" pitchFamily="-105" charset="-128"/>
        </a:defRPr>
      </a:lvl3pPr>
      <a:lvl4pPr algn="ctr" rtl="0" eaLnBrk="0" fontAlgn="base" hangingPunct="0">
        <a:spcBef>
          <a:spcPct val="0"/>
        </a:spcBef>
        <a:spcAft>
          <a:spcPct val="0"/>
        </a:spcAft>
        <a:defRPr sz="4400">
          <a:solidFill>
            <a:schemeClr val="tx2"/>
          </a:solidFill>
          <a:latin typeface="Times" pitchFamily="1" charset="0"/>
          <a:ea typeface="MS PGothic" pitchFamily="34" charset="-128"/>
          <a:cs typeface="ＭＳ Ｐゴシック" pitchFamily="-105" charset="-128"/>
        </a:defRPr>
      </a:lvl4pPr>
      <a:lvl5pPr algn="ctr" rtl="0" eaLnBrk="0" fontAlgn="base" hangingPunct="0">
        <a:spcBef>
          <a:spcPct val="0"/>
        </a:spcBef>
        <a:spcAft>
          <a:spcPct val="0"/>
        </a:spcAft>
        <a:defRPr sz="4400">
          <a:solidFill>
            <a:schemeClr val="tx2"/>
          </a:solidFill>
          <a:latin typeface="Times" pitchFamily="1" charset="0"/>
          <a:ea typeface="MS PGothic" pitchFamily="34" charset="-128"/>
          <a:cs typeface="ＭＳ Ｐゴシック" pitchFamily="-105" charset="-128"/>
        </a:defRPr>
      </a:lvl5pPr>
      <a:lvl6pPr marL="457200" algn="ctr" rtl="0" eaLnBrk="0" fontAlgn="base" hangingPunct="0">
        <a:spcBef>
          <a:spcPct val="0"/>
        </a:spcBef>
        <a:spcAft>
          <a:spcPct val="0"/>
        </a:spcAft>
        <a:defRPr sz="4400">
          <a:solidFill>
            <a:schemeClr val="tx2"/>
          </a:solidFill>
          <a:latin typeface="Times" pitchFamily="1" charset="0"/>
        </a:defRPr>
      </a:lvl6pPr>
      <a:lvl7pPr marL="914400" algn="ctr" rtl="0" eaLnBrk="0" fontAlgn="base" hangingPunct="0">
        <a:spcBef>
          <a:spcPct val="0"/>
        </a:spcBef>
        <a:spcAft>
          <a:spcPct val="0"/>
        </a:spcAft>
        <a:defRPr sz="4400">
          <a:solidFill>
            <a:schemeClr val="tx2"/>
          </a:solidFill>
          <a:latin typeface="Times" pitchFamily="1" charset="0"/>
        </a:defRPr>
      </a:lvl7pPr>
      <a:lvl8pPr marL="1371600" algn="ctr" rtl="0" eaLnBrk="0" fontAlgn="base" hangingPunct="0">
        <a:spcBef>
          <a:spcPct val="0"/>
        </a:spcBef>
        <a:spcAft>
          <a:spcPct val="0"/>
        </a:spcAft>
        <a:defRPr sz="4400">
          <a:solidFill>
            <a:schemeClr val="tx2"/>
          </a:solidFill>
          <a:latin typeface="Times" pitchFamily="1" charset="0"/>
        </a:defRPr>
      </a:lvl8pPr>
      <a:lvl9pPr marL="1828800" algn="ctr" rtl="0" eaLnBrk="0" fontAlgn="base" hangingPunct="0">
        <a:spcBef>
          <a:spcPct val="0"/>
        </a:spcBef>
        <a:spcAft>
          <a:spcPct val="0"/>
        </a:spcAft>
        <a:defRPr sz="4400">
          <a:solidFill>
            <a:schemeClr val="tx2"/>
          </a:solidFill>
          <a:latin typeface="Times" pitchFamily="1"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pitchFamily="-105"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solidFill>
                  <a:srgbClr val="000000"/>
                </a:solidFill>
                <a:latin typeface="Arial" charset="0"/>
                <a:ea typeface="ＭＳ Ｐゴシック" pitchFamily="1"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solidFill>
                  <a:srgbClr val="000000"/>
                </a:solidFill>
                <a:latin typeface="Arial" charset="0"/>
                <a:ea typeface="ＭＳ Ｐゴシック" pitchFamily="1"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ea typeface="ＭＳ Ｐゴシック" pitchFamily="-106" charset="-128"/>
              </a:defRPr>
            </a:lvl1pPr>
          </a:lstStyle>
          <a:p>
            <a:pPr>
              <a:defRPr/>
            </a:pPr>
            <a:fld id="{84F0E827-7C3B-4289-A0D5-CA204F14E69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25" r:id="rId1"/>
  </p:sldLayoutIdLst>
  <p:txStyles>
    <p:title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pitchFamily="-105" charset="-128"/>
        </a:defRPr>
      </a:lvl1pPr>
      <a:lvl2pPr algn="ctr" rtl="0" eaLnBrk="0" fontAlgn="base" hangingPunct="0">
        <a:spcBef>
          <a:spcPct val="0"/>
        </a:spcBef>
        <a:spcAft>
          <a:spcPct val="0"/>
        </a:spcAft>
        <a:defRPr sz="4400">
          <a:solidFill>
            <a:schemeClr val="tx2"/>
          </a:solidFill>
          <a:latin typeface="Arial" charset="0"/>
          <a:ea typeface="MS PGothic" pitchFamily="34" charset="-128"/>
          <a:cs typeface="ＭＳ Ｐゴシック" pitchFamily="-105" charset="-128"/>
        </a:defRPr>
      </a:lvl2pPr>
      <a:lvl3pPr algn="ctr" rtl="0" eaLnBrk="0" fontAlgn="base" hangingPunct="0">
        <a:spcBef>
          <a:spcPct val="0"/>
        </a:spcBef>
        <a:spcAft>
          <a:spcPct val="0"/>
        </a:spcAft>
        <a:defRPr sz="4400">
          <a:solidFill>
            <a:schemeClr val="tx2"/>
          </a:solidFill>
          <a:latin typeface="Arial" charset="0"/>
          <a:ea typeface="MS PGothic" pitchFamily="34" charset="-128"/>
          <a:cs typeface="ＭＳ Ｐゴシック" pitchFamily="-105" charset="-128"/>
        </a:defRPr>
      </a:lvl3pPr>
      <a:lvl4pPr algn="ctr" rtl="0" eaLnBrk="0" fontAlgn="base" hangingPunct="0">
        <a:spcBef>
          <a:spcPct val="0"/>
        </a:spcBef>
        <a:spcAft>
          <a:spcPct val="0"/>
        </a:spcAft>
        <a:defRPr sz="4400">
          <a:solidFill>
            <a:schemeClr val="tx2"/>
          </a:solidFill>
          <a:latin typeface="Arial" charset="0"/>
          <a:ea typeface="MS PGothic" pitchFamily="34" charset="-128"/>
          <a:cs typeface="ＭＳ Ｐゴシック" pitchFamily="-105" charset="-128"/>
        </a:defRPr>
      </a:lvl4pPr>
      <a:lvl5pPr algn="ctr" rtl="0" eaLnBrk="0" fontAlgn="base" hangingPunct="0">
        <a:spcBef>
          <a:spcPct val="0"/>
        </a:spcBef>
        <a:spcAft>
          <a:spcPct val="0"/>
        </a:spcAft>
        <a:defRPr sz="4400">
          <a:solidFill>
            <a:schemeClr val="tx2"/>
          </a:solidFill>
          <a:latin typeface="Arial" charset="0"/>
          <a:ea typeface="MS PGothic" pitchFamily="34" charset="-128"/>
          <a:cs typeface="ＭＳ Ｐゴシック" pitchFamily="-105" charset="-128"/>
        </a:defRPr>
      </a:lvl5pPr>
      <a:lvl6pPr marL="457200" algn="ctr" rtl="0" fontAlgn="base">
        <a:spcBef>
          <a:spcPct val="0"/>
        </a:spcBef>
        <a:spcAft>
          <a:spcPct val="0"/>
        </a:spcAft>
        <a:defRPr sz="4400">
          <a:solidFill>
            <a:schemeClr val="tx2"/>
          </a:solidFill>
          <a:latin typeface="Arial" charset="0"/>
          <a:ea typeface="ＭＳ Ｐゴシック" pitchFamily="1" charset="-128"/>
        </a:defRPr>
      </a:lvl6pPr>
      <a:lvl7pPr marL="914400" algn="ctr" rtl="0" fontAlgn="base">
        <a:spcBef>
          <a:spcPct val="0"/>
        </a:spcBef>
        <a:spcAft>
          <a:spcPct val="0"/>
        </a:spcAft>
        <a:defRPr sz="4400">
          <a:solidFill>
            <a:schemeClr val="tx2"/>
          </a:solidFill>
          <a:latin typeface="Arial" charset="0"/>
          <a:ea typeface="ＭＳ Ｐゴシック" pitchFamily="1" charset="-128"/>
        </a:defRPr>
      </a:lvl7pPr>
      <a:lvl8pPr marL="1371600" algn="ctr" rtl="0" fontAlgn="base">
        <a:spcBef>
          <a:spcPct val="0"/>
        </a:spcBef>
        <a:spcAft>
          <a:spcPct val="0"/>
        </a:spcAft>
        <a:defRPr sz="4400">
          <a:solidFill>
            <a:schemeClr val="tx2"/>
          </a:solidFill>
          <a:latin typeface="Arial" charset="0"/>
          <a:ea typeface="ＭＳ Ｐゴシック" pitchFamily="1" charset="-128"/>
        </a:defRPr>
      </a:lvl8pPr>
      <a:lvl9pPr marL="1828800" algn="ctr" rtl="0" fontAlgn="base">
        <a:spcBef>
          <a:spcPct val="0"/>
        </a:spcBef>
        <a:spcAft>
          <a:spcPct val="0"/>
        </a:spcAft>
        <a:defRPr sz="4400">
          <a:solidFill>
            <a:schemeClr val="tx2"/>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pitchFamily="-105"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00"/>
                </a:solidFill>
                <a:latin typeface="Times" pitchFamily="1" charset="0"/>
                <a:ea typeface="+mn-ea"/>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Times" pitchFamily="1" charset="0"/>
                <a:ea typeface="+mn-ea"/>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Times" pitchFamily="-106" charset="0"/>
                <a:ea typeface="ＭＳ Ｐゴシック" pitchFamily="-106" charset="-128"/>
              </a:defRPr>
            </a:lvl1pPr>
          </a:lstStyle>
          <a:p>
            <a:pPr>
              <a:defRPr/>
            </a:pPr>
            <a:fld id="{6869A353-914C-469E-B2EA-2DF54FC061A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26"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 id="2147484135" r:id="rId10"/>
    <p:sldLayoutId id="2147484136" r:id="rId11"/>
  </p:sldLayoutIdLst>
  <p:txStyles>
    <p:title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pitchFamily="-105" charset="-128"/>
        </a:defRPr>
      </a:lvl1pPr>
      <a:lvl2pPr algn="ctr" rtl="0" eaLnBrk="0" fontAlgn="base" hangingPunct="0">
        <a:spcBef>
          <a:spcPct val="0"/>
        </a:spcBef>
        <a:spcAft>
          <a:spcPct val="0"/>
        </a:spcAft>
        <a:defRPr sz="4400">
          <a:solidFill>
            <a:schemeClr val="tx2"/>
          </a:solidFill>
          <a:latin typeface="Times" pitchFamily="1" charset="0"/>
          <a:ea typeface="MS PGothic" pitchFamily="34" charset="-128"/>
          <a:cs typeface="ＭＳ Ｐゴシック" pitchFamily="-105" charset="-128"/>
        </a:defRPr>
      </a:lvl2pPr>
      <a:lvl3pPr algn="ctr" rtl="0" eaLnBrk="0" fontAlgn="base" hangingPunct="0">
        <a:spcBef>
          <a:spcPct val="0"/>
        </a:spcBef>
        <a:spcAft>
          <a:spcPct val="0"/>
        </a:spcAft>
        <a:defRPr sz="4400">
          <a:solidFill>
            <a:schemeClr val="tx2"/>
          </a:solidFill>
          <a:latin typeface="Times" pitchFamily="1" charset="0"/>
          <a:ea typeface="MS PGothic" pitchFamily="34" charset="-128"/>
          <a:cs typeface="ＭＳ Ｐゴシック" pitchFamily="-105" charset="-128"/>
        </a:defRPr>
      </a:lvl3pPr>
      <a:lvl4pPr algn="ctr" rtl="0" eaLnBrk="0" fontAlgn="base" hangingPunct="0">
        <a:spcBef>
          <a:spcPct val="0"/>
        </a:spcBef>
        <a:spcAft>
          <a:spcPct val="0"/>
        </a:spcAft>
        <a:defRPr sz="4400">
          <a:solidFill>
            <a:schemeClr val="tx2"/>
          </a:solidFill>
          <a:latin typeface="Times" pitchFamily="1" charset="0"/>
          <a:ea typeface="MS PGothic" pitchFamily="34" charset="-128"/>
          <a:cs typeface="ＭＳ Ｐゴシック" pitchFamily="-105" charset="-128"/>
        </a:defRPr>
      </a:lvl4pPr>
      <a:lvl5pPr algn="ctr" rtl="0" eaLnBrk="0" fontAlgn="base" hangingPunct="0">
        <a:spcBef>
          <a:spcPct val="0"/>
        </a:spcBef>
        <a:spcAft>
          <a:spcPct val="0"/>
        </a:spcAft>
        <a:defRPr sz="4400">
          <a:solidFill>
            <a:schemeClr val="tx2"/>
          </a:solidFill>
          <a:latin typeface="Times" pitchFamily="1" charset="0"/>
          <a:ea typeface="MS PGothic" pitchFamily="34" charset="-128"/>
          <a:cs typeface="ＭＳ Ｐゴシック" pitchFamily="-105" charset="-128"/>
        </a:defRPr>
      </a:lvl5pPr>
      <a:lvl6pPr marL="457200" algn="ctr" rtl="0" eaLnBrk="0" fontAlgn="base" hangingPunct="0">
        <a:spcBef>
          <a:spcPct val="0"/>
        </a:spcBef>
        <a:spcAft>
          <a:spcPct val="0"/>
        </a:spcAft>
        <a:defRPr sz="4400">
          <a:solidFill>
            <a:schemeClr val="tx2"/>
          </a:solidFill>
          <a:latin typeface="Times" pitchFamily="1" charset="0"/>
        </a:defRPr>
      </a:lvl6pPr>
      <a:lvl7pPr marL="914400" algn="ctr" rtl="0" eaLnBrk="0" fontAlgn="base" hangingPunct="0">
        <a:spcBef>
          <a:spcPct val="0"/>
        </a:spcBef>
        <a:spcAft>
          <a:spcPct val="0"/>
        </a:spcAft>
        <a:defRPr sz="4400">
          <a:solidFill>
            <a:schemeClr val="tx2"/>
          </a:solidFill>
          <a:latin typeface="Times" pitchFamily="1" charset="0"/>
        </a:defRPr>
      </a:lvl7pPr>
      <a:lvl8pPr marL="1371600" algn="ctr" rtl="0" eaLnBrk="0" fontAlgn="base" hangingPunct="0">
        <a:spcBef>
          <a:spcPct val="0"/>
        </a:spcBef>
        <a:spcAft>
          <a:spcPct val="0"/>
        </a:spcAft>
        <a:defRPr sz="4400">
          <a:solidFill>
            <a:schemeClr val="tx2"/>
          </a:solidFill>
          <a:latin typeface="Times" pitchFamily="1" charset="0"/>
        </a:defRPr>
      </a:lvl8pPr>
      <a:lvl9pPr marL="1828800" algn="ctr" rtl="0" eaLnBrk="0" fontAlgn="base" hangingPunct="0">
        <a:spcBef>
          <a:spcPct val="0"/>
        </a:spcBef>
        <a:spcAft>
          <a:spcPct val="0"/>
        </a:spcAft>
        <a:defRPr sz="4400">
          <a:solidFill>
            <a:schemeClr val="tx2"/>
          </a:solidFill>
          <a:latin typeface="Times" pitchFamily="1"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pitchFamily="-105"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pitchFamily="1" charset="0"/>
                <a:ea typeface="+mn-ea"/>
              </a:defRPr>
            </a:lvl1pPr>
          </a:lstStyle>
          <a:p>
            <a:pPr>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pitchFamily="1" charset="0"/>
                <a:ea typeface="+mn-ea"/>
              </a:defRPr>
            </a:lvl1pPr>
          </a:lstStyle>
          <a:p>
            <a:pPr>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pitchFamily="-106" charset="0"/>
                <a:ea typeface="ＭＳ Ｐゴシック" pitchFamily="-106" charset="-128"/>
              </a:defRPr>
            </a:lvl1pPr>
          </a:lstStyle>
          <a:p>
            <a:pPr>
              <a:defRPr/>
            </a:pPr>
            <a:fld id="{AC5F8A4F-2B53-4A7C-8381-98773FA1970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826020"/>
      </p:ext>
    </p:extLst>
  </p:cSld>
  <p:clrMap bg1="lt1" tx1="dk1" bg2="lt2" tx2="dk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Lst>
  <p:txStyles>
    <p:title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pitchFamily="-105" charset="-128"/>
        </a:defRPr>
      </a:lvl1pPr>
      <a:lvl2pPr algn="ctr" rtl="0" eaLnBrk="0" fontAlgn="base" hangingPunct="0">
        <a:spcBef>
          <a:spcPct val="0"/>
        </a:spcBef>
        <a:spcAft>
          <a:spcPct val="0"/>
        </a:spcAft>
        <a:defRPr sz="4400">
          <a:solidFill>
            <a:schemeClr val="tx2"/>
          </a:solidFill>
          <a:latin typeface="Times" pitchFamily="1" charset="0"/>
          <a:ea typeface="MS PGothic" pitchFamily="34" charset="-128"/>
          <a:cs typeface="ＭＳ Ｐゴシック" pitchFamily="-105" charset="-128"/>
        </a:defRPr>
      </a:lvl2pPr>
      <a:lvl3pPr algn="ctr" rtl="0" eaLnBrk="0" fontAlgn="base" hangingPunct="0">
        <a:spcBef>
          <a:spcPct val="0"/>
        </a:spcBef>
        <a:spcAft>
          <a:spcPct val="0"/>
        </a:spcAft>
        <a:defRPr sz="4400">
          <a:solidFill>
            <a:schemeClr val="tx2"/>
          </a:solidFill>
          <a:latin typeface="Times" pitchFamily="1" charset="0"/>
          <a:ea typeface="MS PGothic" pitchFamily="34" charset="-128"/>
          <a:cs typeface="ＭＳ Ｐゴシック" pitchFamily="-105" charset="-128"/>
        </a:defRPr>
      </a:lvl3pPr>
      <a:lvl4pPr algn="ctr" rtl="0" eaLnBrk="0" fontAlgn="base" hangingPunct="0">
        <a:spcBef>
          <a:spcPct val="0"/>
        </a:spcBef>
        <a:spcAft>
          <a:spcPct val="0"/>
        </a:spcAft>
        <a:defRPr sz="4400">
          <a:solidFill>
            <a:schemeClr val="tx2"/>
          </a:solidFill>
          <a:latin typeface="Times" pitchFamily="1" charset="0"/>
          <a:ea typeface="MS PGothic" pitchFamily="34" charset="-128"/>
          <a:cs typeface="ＭＳ Ｐゴシック" pitchFamily="-105" charset="-128"/>
        </a:defRPr>
      </a:lvl4pPr>
      <a:lvl5pPr algn="ctr" rtl="0" eaLnBrk="0" fontAlgn="base" hangingPunct="0">
        <a:spcBef>
          <a:spcPct val="0"/>
        </a:spcBef>
        <a:spcAft>
          <a:spcPct val="0"/>
        </a:spcAft>
        <a:defRPr sz="4400">
          <a:solidFill>
            <a:schemeClr val="tx2"/>
          </a:solidFill>
          <a:latin typeface="Times" pitchFamily="1" charset="0"/>
          <a:ea typeface="MS PGothic" pitchFamily="34" charset="-128"/>
          <a:cs typeface="ＭＳ Ｐゴシック" pitchFamily="-105" charset="-128"/>
        </a:defRPr>
      </a:lvl5pPr>
      <a:lvl6pPr marL="457200" algn="ctr" rtl="0" eaLnBrk="0" fontAlgn="base" hangingPunct="0">
        <a:spcBef>
          <a:spcPct val="0"/>
        </a:spcBef>
        <a:spcAft>
          <a:spcPct val="0"/>
        </a:spcAft>
        <a:defRPr sz="4400">
          <a:solidFill>
            <a:schemeClr val="tx2"/>
          </a:solidFill>
          <a:latin typeface="Times" pitchFamily="1" charset="0"/>
        </a:defRPr>
      </a:lvl6pPr>
      <a:lvl7pPr marL="914400" algn="ctr" rtl="0" eaLnBrk="0" fontAlgn="base" hangingPunct="0">
        <a:spcBef>
          <a:spcPct val="0"/>
        </a:spcBef>
        <a:spcAft>
          <a:spcPct val="0"/>
        </a:spcAft>
        <a:defRPr sz="4400">
          <a:solidFill>
            <a:schemeClr val="tx2"/>
          </a:solidFill>
          <a:latin typeface="Times" pitchFamily="1" charset="0"/>
        </a:defRPr>
      </a:lvl7pPr>
      <a:lvl8pPr marL="1371600" algn="ctr" rtl="0" eaLnBrk="0" fontAlgn="base" hangingPunct="0">
        <a:spcBef>
          <a:spcPct val="0"/>
        </a:spcBef>
        <a:spcAft>
          <a:spcPct val="0"/>
        </a:spcAft>
        <a:defRPr sz="4400">
          <a:solidFill>
            <a:schemeClr val="tx2"/>
          </a:solidFill>
          <a:latin typeface="Times" pitchFamily="1" charset="0"/>
        </a:defRPr>
      </a:lvl8pPr>
      <a:lvl9pPr marL="1828800" algn="ctr" rtl="0" eaLnBrk="0" fontAlgn="base" hangingPunct="0">
        <a:spcBef>
          <a:spcPct val="0"/>
        </a:spcBef>
        <a:spcAft>
          <a:spcPct val="0"/>
        </a:spcAft>
        <a:defRPr sz="4400">
          <a:solidFill>
            <a:schemeClr val="tx2"/>
          </a:solidFill>
          <a:latin typeface="Times" pitchFamily="1"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pitchFamily="-105"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pitchFamily="1" charset="0"/>
                <a:ea typeface="+mn-ea"/>
                <a:cs typeface="+mn-cs"/>
              </a:defRPr>
            </a:lvl1pPr>
          </a:lstStyle>
          <a:p>
            <a:pPr>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pitchFamily="1" charset="0"/>
                <a:ea typeface="+mn-ea"/>
                <a:cs typeface="+mn-cs"/>
              </a:defRPr>
            </a:lvl1pPr>
          </a:lstStyle>
          <a:p>
            <a:pPr>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EBAB7E8-3840-4ADC-8088-66227112A8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00588006"/>
      </p:ext>
    </p:extLst>
  </p:cSld>
  <p:clrMap bg1="lt1" tx1="dk1" bg2="lt2" tx2="dk2" accent1="accent1" accent2="accent2" accent3="accent3" accent4="accent4" accent5="accent5" accent6="accent6" hlink="hlink" folHlink="folHlink"/>
  <p:sldLayoutIdLst>
    <p:sldLayoutId id="2147484174" r:id="rId1"/>
    <p:sldLayoutId id="2147484175" r:id="rId2"/>
    <p:sldLayoutId id="2147484176" r:id="rId3"/>
    <p:sldLayoutId id="2147484177" r:id="rId4"/>
    <p:sldLayoutId id="2147484178" r:id="rId5"/>
    <p:sldLayoutId id="2147484179" r:id="rId6"/>
    <p:sldLayoutId id="2147484180" r:id="rId7"/>
    <p:sldLayoutId id="2147484181" r:id="rId8"/>
    <p:sldLayoutId id="2147484182" r:id="rId9"/>
    <p:sldLayoutId id="2147484183" r:id="rId10"/>
    <p:sldLayoutId id="2147484184" r:id="rId11"/>
  </p:sldLayoutIdLst>
  <p:txStyles>
    <p:title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pitchFamily="-105" charset="-128"/>
        </a:defRPr>
      </a:lvl1pPr>
      <a:lvl2pPr algn="ctr" rtl="0" eaLnBrk="0" fontAlgn="base" hangingPunct="0">
        <a:spcBef>
          <a:spcPct val="0"/>
        </a:spcBef>
        <a:spcAft>
          <a:spcPct val="0"/>
        </a:spcAft>
        <a:defRPr sz="4400">
          <a:solidFill>
            <a:schemeClr val="tx2"/>
          </a:solidFill>
          <a:latin typeface="Times" pitchFamily="1" charset="0"/>
          <a:ea typeface="MS PGothic" pitchFamily="34" charset="-128"/>
          <a:cs typeface="ＭＳ Ｐゴシック" pitchFamily="-105" charset="-128"/>
        </a:defRPr>
      </a:lvl2pPr>
      <a:lvl3pPr algn="ctr" rtl="0" eaLnBrk="0" fontAlgn="base" hangingPunct="0">
        <a:spcBef>
          <a:spcPct val="0"/>
        </a:spcBef>
        <a:spcAft>
          <a:spcPct val="0"/>
        </a:spcAft>
        <a:defRPr sz="4400">
          <a:solidFill>
            <a:schemeClr val="tx2"/>
          </a:solidFill>
          <a:latin typeface="Times" pitchFamily="1" charset="0"/>
          <a:ea typeface="MS PGothic" pitchFamily="34" charset="-128"/>
          <a:cs typeface="ＭＳ Ｐゴシック" pitchFamily="-105" charset="-128"/>
        </a:defRPr>
      </a:lvl3pPr>
      <a:lvl4pPr algn="ctr" rtl="0" eaLnBrk="0" fontAlgn="base" hangingPunct="0">
        <a:spcBef>
          <a:spcPct val="0"/>
        </a:spcBef>
        <a:spcAft>
          <a:spcPct val="0"/>
        </a:spcAft>
        <a:defRPr sz="4400">
          <a:solidFill>
            <a:schemeClr val="tx2"/>
          </a:solidFill>
          <a:latin typeface="Times" pitchFamily="1" charset="0"/>
          <a:ea typeface="MS PGothic" pitchFamily="34" charset="-128"/>
          <a:cs typeface="ＭＳ Ｐゴシック" pitchFamily="-105" charset="-128"/>
        </a:defRPr>
      </a:lvl4pPr>
      <a:lvl5pPr algn="ctr" rtl="0" eaLnBrk="0" fontAlgn="base" hangingPunct="0">
        <a:spcBef>
          <a:spcPct val="0"/>
        </a:spcBef>
        <a:spcAft>
          <a:spcPct val="0"/>
        </a:spcAft>
        <a:defRPr sz="4400">
          <a:solidFill>
            <a:schemeClr val="tx2"/>
          </a:solidFill>
          <a:latin typeface="Times" pitchFamily="1" charset="0"/>
          <a:ea typeface="MS PGothic" pitchFamily="34" charset="-128"/>
          <a:cs typeface="ＭＳ Ｐゴシック" pitchFamily="-105" charset="-128"/>
        </a:defRPr>
      </a:lvl5pPr>
      <a:lvl6pPr marL="457200" algn="ctr" rtl="0" eaLnBrk="0" fontAlgn="base" hangingPunct="0">
        <a:spcBef>
          <a:spcPct val="0"/>
        </a:spcBef>
        <a:spcAft>
          <a:spcPct val="0"/>
        </a:spcAft>
        <a:defRPr sz="4400">
          <a:solidFill>
            <a:schemeClr val="tx2"/>
          </a:solidFill>
          <a:latin typeface="Times" pitchFamily="1" charset="0"/>
        </a:defRPr>
      </a:lvl6pPr>
      <a:lvl7pPr marL="914400" algn="ctr" rtl="0" eaLnBrk="0" fontAlgn="base" hangingPunct="0">
        <a:spcBef>
          <a:spcPct val="0"/>
        </a:spcBef>
        <a:spcAft>
          <a:spcPct val="0"/>
        </a:spcAft>
        <a:defRPr sz="4400">
          <a:solidFill>
            <a:schemeClr val="tx2"/>
          </a:solidFill>
          <a:latin typeface="Times" pitchFamily="1" charset="0"/>
        </a:defRPr>
      </a:lvl7pPr>
      <a:lvl8pPr marL="1371600" algn="ctr" rtl="0" eaLnBrk="0" fontAlgn="base" hangingPunct="0">
        <a:spcBef>
          <a:spcPct val="0"/>
        </a:spcBef>
        <a:spcAft>
          <a:spcPct val="0"/>
        </a:spcAft>
        <a:defRPr sz="4400">
          <a:solidFill>
            <a:schemeClr val="tx2"/>
          </a:solidFill>
          <a:latin typeface="Times" pitchFamily="1" charset="0"/>
        </a:defRPr>
      </a:lvl8pPr>
      <a:lvl9pPr marL="1828800" algn="ctr" rtl="0" eaLnBrk="0" fontAlgn="base" hangingPunct="0">
        <a:spcBef>
          <a:spcPct val="0"/>
        </a:spcBef>
        <a:spcAft>
          <a:spcPct val="0"/>
        </a:spcAft>
        <a:defRPr sz="4400">
          <a:solidFill>
            <a:schemeClr val="tx2"/>
          </a:solidFill>
          <a:latin typeface="Times" pitchFamily="1"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pitchFamily="-105"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tags" Target="../tags/tag83.xml"/><Relationship Id="rId18" Type="http://schemas.openxmlformats.org/officeDocument/2006/relationships/image" Target="../media/image3.png"/><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tags" Target="../tags/tag82.xml"/><Relationship Id="rId17" Type="http://schemas.openxmlformats.org/officeDocument/2006/relationships/hyperlink" Target="make3d.mp4" TargetMode="External"/><Relationship Id="rId2" Type="http://schemas.openxmlformats.org/officeDocument/2006/relationships/tags" Target="../tags/tag72.xml"/><Relationship Id="rId16" Type="http://schemas.openxmlformats.org/officeDocument/2006/relationships/notesSlide" Target="../notesSlides/notesSlide10.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5" Type="http://schemas.openxmlformats.org/officeDocument/2006/relationships/tags" Target="../tags/tag75.xml"/><Relationship Id="rId15" Type="http://schemas.openxmlformats.org/officeDocument/2006/relationships/slideLayout" Target="../slideLayouts/slideLayout24.xm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tags" Target="../tags/tag8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image" Target="../media/image1.png"/><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image" Target="../media/image4.jpeg"/><Relationship Id="rId2" Type="http://schemas.openxmlformats.org/officeDocument/2006/relationships/tags" Target="../tags/tag86.xml"/><Relationship Id="rId16" Type="http://schemas.openxmlformats.org/officeDocument/2006/relationships/notesSlide" Target="../notesSlides/notesSlide13.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5" Type="http://schemas.openxmlformats.org/officeDocument/2006/relationships/slideLayout" Target="../slideLayouts/slideLayout7.xml"/><Relationship Id="rId10" Type="http://schemas.openxmlformats.org/officeDocument/2006/relationships/tags" Target="../tags/tag94.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tags" Target="../tags/tag111.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2" Type="http://schemas.openxmlformats.org/officeDocument/2006/relationships/tags" Target="../tags/tag100.xml"/><Relationship Id="rId16" Type="http://schemas.openxmlformats.org/officeDocument/2006/relationships/notesSlide" Target="../notesSlides/notesSlide18.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5" Type="http://schemas.openxmlformats.org/officeDocument/2006/relationships/slideLayout" Target="../slideLayouts/slideLayout12.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 Id="rId14" Type="http://schemas.openxmlformats.org/officeDocument/2006/relationships/tags" Target="../tags/tag11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png"/><Relationship Id="rId2" Type="http://schemas.openxmlformats.org/officeDocument/2006/relationships/tags" Target="../tags/tag2.xml"/><Relationship Id="rId16" Type="http://schemas.openxmlformats.org/officeDocument/2006/relationships/notesSlide" Target="../notesSlides/notesSlide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7.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0.xml.rels><?xml version="1.0" encoding="UTF-8" standalone="yes"?>
<Relationships xmlns="http://schemas.openxmlformats.org/package/2006/relationships"><Relationship Id="rId13" Type="http://schemas.openxmlformats.org/officeDocument/2006/relationships/tags" Target="../tags/tag125.xml"/><Relationship Id="rId18" Type="http://schemas.openxmlformats.org/officeDocument/2006/relationships/tags" Target="../tags/tag130.xml"/><Relationship Id="rId26" Type="http://schemas.openxmlformats.org/officeDocument/2006/relationships/tags" Target="../tags/tag138.xml"/><Relationship Id="rId39" Type="http://schemas.openxmlformats.org/officeDocument/2006/relationships/tags" Target="../tags/tag151.xml"/><Relationship Id="rId21" Type="http://schemas.openxmlformats.org/officeDocument/2006/relationships/tags" Target="../tags/tag133.xml"/><Relationship Id="rId34" Type="http://schemas.openxmlformats.org/officeDocument/2006/relationships/tags" Target="../tags/tag146.xml"/><Relationship Id="rId42" Type="http://schemas.openxmlformats.org/officeDocument/2006/relationships/tags" Target="../tags/tag154.xml"/><Relationship Id="rId47" Type="http://schemas.openxmlformats.org/officeDocument/2006/relationships/tags" Target="../tags/tag159.xml"/><Relationship Id="rId50" Type="http://schemas.openxmlformats.org/officeDocument/2006/relationships/tags" Target="../tags/tag162.xml"/><Relationship Id="rId55" Type="http://schemas.openxmlformats.org/officeDocument/2006/relationships/slideLayout" Target="../slideLayouts/slideLayout12.xml"/><Relationship Id="rId7" Type="http://schemas.openxmlformats.org/officeDocument/2006/relationships/tags" Target="../tags/tag119.xml"/><Relationship Id="rId12" Type="http://schemas.openxmlformats.org/officeDocument/2006/relationships/tags" Target="../tags/tag124.xml"/><Relationship Id="rId17" Type="http://schemas.openxmlformats.org/officeDocument/2006/relationships/tags" Target="../tags/tag129.xml"/><Relationship Id="rId25" Type="http://schemas.openxmlformats.org/officeDocument/2006/relationships/tags" Target="../tags/tag137.xml"/><Relationship Id="rId33" Type="http://schemas.openxmlformats.org/officeDocument/2006/relationships/tags" Target="../tags/tag145.xml"/><Relationship Id="rId38" Type="http://schemas.openxmlformats.org/officeDocument/2006/relationships/tags" Target="../tags/tag150.xml"/><Relationship Id="rId46" Type="http://schemas.openxmlformats.org/officeDocument/2006/relationships/tags" Target="../tags/tag158.xml"/><Relationship Id="rId2" Type="http://schemas.openxmlformats.org/officeDocument/2006/relationships/tags" Target="../tags/tag114.xml"/><Relationship Id="rId16" Type="http://schemas.openxmlformats.org/officeDocument/2006/relationships/tags" Target="../tags/tag128.xml"/><Relationship Id="rId20" Type="http://schemas.openxmlformats.org/officeDocument/2006/relationships/tags" Target="../tags/tag132.xml"/><Relationship Id="rId29" Type="http://schemas.openxmlformats.org/officeDocument/2006/relationships/tags" Target="../tags/tag141.xml"/><Relationship Id="rId41" Type="http://schemas.openxmlformats.org/officeDocument/2006/relationships/tags" Target="../tags/tag153.xml"/><Relationship Id="rId54" Type="http://schemas.openxmlformats.org/officeDocument/2006/relationships/tags" Target="../tags/tag166.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24" Type="http://schemas.openxmlformats.org/officeDocument/2006/relationships/tags" Target="../tags/tag136.xml"/><Relationship Id="rId32" Type="http://schemas.openxmlformats.org/officeDocument/2006/relationships/tags" Target="../tags/tag144.xml"/><Relationship Id="rId37" Type="http://schemas.openxmlformats.org/officeDocument/2006/relationships/tags" Target="../tags/tag149.xml"/><Relationship Id="rId40" Type="http://schemas.openxmlformats.org/officeDocument/2006/relationships/tags" Target="../tags/tag152.xml"/><Relationship Id="rId45" Type="http://schemas.openxmlformats.org/officeDocument/2006/relationships/tags" Target="../tags/tag157.xml"/><Relationship Id="rId53" Type="http://schemas.openxmlformats.org/officeDocument/2006/relationships/tags" Target="../tags/tag165.xml"/><Relationship Id="rId5" Type="http://schemas.openxmlformats.org/officeDocument/2006/relationships/tags" Target="../tags/tag117.xml"/><Relationship Id="rId15" Type="http://schemas.openxmlformats.org/officeDocument/2006/relationships/tags" Target="../tags/tag127.xml"/><Relationship Id="rId23" Type="http://schemas.openxmlformats.org/officeDocument/2006/relationships/tags" Target="../tags/tag135.xml"/><Relationship Id="rId28" Type="http://schemas.openxmlformats.org/officeDocument/2006/relationships/tags" Target="../tags/tag140.xml"/><Relationship Id="rId36" Type="http://schemas.openxmlformats.org/officeDocument/2006/relationships/tags" Target="../tags/tag148.xml"/><Relationship Id="rId49" Type="http://schemas.openxmlformats.org/officeDocument/2006/relationships/tags" Target="../tags/tag161.xml"/><Relationship Id="rId57" Type="http://schemas.openxmlformats.org/officeDocument/2006/relationships/image" Target="../media/image9.png"/><Relationship Id="rId10" Type="http://schemas.openxmlformats.org/officeDocument/2006/relationships/tags" Target="../tags/tag122.xml"/><Relationship Id="rId19" Type="http://schemas.openxmlformats.org/officeDocument/2006/relationships/tags" Target="../tags/tag131.xml"/><Relationship Id="rId31" Type="http://schemas.openxmlformats.org/officeDocument/2006/relationships/tags" Target="../tags/tag143.xml"/><Relationship Id="rId44" Type="http://schemas.openxmlformats.org/officeDocument/2006/relationships/tags" Target="../tags/tag156.xml"/><Relationship Id="rId52" Type="http://schemas.openxmlformats.org/officeDocument/2006/relationships/tags" Target="../tags/tag164.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 Id="rId22" Type="http://schemas.openxmlformats.org/officeDocument/2006/relationships/tags" Target="../tags/tag134.xml"/><Relationship Id="rId27" Type="http://schemas.openxmlformats.org/officeDocument/2006/relationships/tags" Target="../tags/tag139.xml"/><Relationship Id="rId30" Type="http://schemas.openxmlformats.org/officeDocument/2006/relationships/tags" Target="../tags/tag142.xml"/><Relationship Id="rId35" Type="http://schemas.openxmlformats.org/officeDocument/2006/relationships/tags" Target="../tags/tag147.xml"/><Relationship Id="rId43" Type="http://schemas.openxmlformats.org/officeDocument/2006/relationships/tags" Target="../tags/tag155.xml"/><Relationship Id="rId48" Type="http://schemas.openxmlformats.org/officeDocument/2006/relationships/tags" Target="../tags/tag160.xml"/><Relationship Id="rId56" Type="http://schemas.openxmlformats.org/officeDocument/2006/relationships/notesSlide" Target="../notesSlides/notesSlide19.xml"/><Relationship Id="rId8" Type="http://schemas.openxmlformats.org/officeDocument/2006/relationships/tags" Target="../tags/tag120.xml"/><Relationship Id="rId51" Type="http://schemas.openxmlformats.org/officeDocument/2006/relationships/tags" Target="../tags/tag163.xml"/><Relationship Id="rId3" Type="http://schemas.openxmlformats.org/officeDocument/2006/relationships/tags" Target="../tags/tag115.xml"/></Relationships>
</file>

<file path=ppt/slides/_rels/slide21.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tags" Target="../tags/tag179.xml"/><Relationship Id="rId3" Type="http://schemas.openxmlformats.org/officeDocument/2006/relationships/tags" Target="../tags/tag169.xml"/><Relationship Id="rId7" Type="http://schemas.openxmlformats.org/officeDocument/2006/relationships/tags" Target="../tags/tag173.xml"/><Relationship Id="rId12" Type="http://schemas.openxmlformats.org/officeDocument/2006/relationships/tags" Target="../tags/tag178.xml"/><Relationship Id="rId2" Type="http://schemas.openxmlformats.org/officeDocument/2006/relationships/tags" Target="../tags/tag168.xml"/><Relationship Id="rId16" Type="http://schemas.openxmlformats.org/officeDocument/2006/relationships/notesSlide" Target="../notesSlides/notesSlide20.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tags" Target="../tags/tag177.xml"/><Relationship Id="rId5" Type="http://schemas.openxmlformats.org/officeDocument/2006/relationships/tags" Target="../tags/tag171.xml"/><Relationship Id="rId15" Type="http://schemas.openxmlformats.org/officeDocument/2006/relationships/slideLayout" Target="../slideLayouts/slideLayout12.xml"/><Relationship Id="rId10" Type="http://schemas.openxmlformats.org/officeDocument/2006/relationships/tags" Target="../tags/tag176.xml"/><Relationship Id="rId4" Type="http://schemas.openxmlformats.org/officeDocument/2006/relationships/tags" Target="../tags/tag170.xml"/><Relationship Id="rId9" Type="http://schemas.openxmlformats.org/officeDocument/2006/relationships/tags" Target="../tags/tag175.xml"/><Relationship Id="rId14" Type="http://schemas.openxmlformats.org/officeDocument/2006/relationships/tags" Target="../tags/tag180.xml"/></Relationships>
</file>

<file path=ppt/slides/_rels/slide22.xml.rels><?xml version="1.0" encoding="UTF-8" standalone="yes"?>
<Relationships xmlns="http://schemas.openxmlformats.org/package/2006/relationships"><Relationship Id="rId8" Type="http://schemas.openxmlformats.org/officeDocument/2006/relationships/tags" Target="../tags/tag188.xml"/><Relationship Id="rId13" Type="http://schemas.openxmlformats.org/officeDocument/2006/relationships/tags" Target="../tags/tag193.xml"/><Relationship Id="rId3" Type="http://schemas.openxmlformats.org/officeDocument/2006/relationships/tags" Target="../tags/tag183.xml"/><Relationship Id="rId7" Type="http://schemas.openxmlformats.org/officeDocument/2006/relationships/tags" Target="../tags/tag187.xml"/><Relationship Id="rId12" Type="http://schemas.openxmlformats.org/officeDocument/2006/relationships/tags" Target="../tags/tag192.xml"/><Relationship Id="rId2" Type="http://schemas.openxmlformats.org/officeDocument/2006/relationships/tags" Target="../tags/tag182.xml"/><Relationship Id="rId16" Type="http://schemas.openxmlformats.org/officeDocument/2006/relationships/notesSlide" Target="../notesSlides/notesSlide21.xml"/><Relationship Id="rId1" Type="http://schemas.openxmlformats.org/officeDocument/2006/relationships/tags" Target="../tags/tag181.xml"/><Relationship Id="rId6" Type="http://schemas.openxmlformats.org/officeDocument/2006/relationships/tags" Target="../tags/tag186.xml"/><Relationship Id="rId11" Type="http://schemas.openxmlformats.org/officeDocument/2006/relationships/tags" Target="../tags/tag191.xml"/><Relationship Id="rId5" Type="http://schemas.openxmlformats.org/officeDocument/2006/relationships/tags" Target="../tags/tag185.xml"/><Relationship Id="rId15" Type="http://schemas.openxmlformats.org/officeDocument/2006/relationships/slideLayout" Target="../slideLayouts/slideLayout19.xml"/><Relationship Id="rId10" Type="http://schemas.openxmlformats.org/officeDocument/2006/relationships/tags" Target="../tags/tag190.xml"/><Relationship Id="rId4" Type="http://schemas.openxmlformats.org/officeDocument/2006/relationships/tags" Target="../tags/tag184.xml"/><Relationship Id="rId9" Type="http://schemas.openxmlformats.org/officeDocument/2006/relationships/tags" Target="../tags/tag189.xml"/><Relationship Id="rId14" Type="http://schemas.openxmlformats.org/officeDocument/2006/relationships/tags" Target="../tags/tag19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tags" Target="../tags/tag207.xml"/><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tags" Target="../tags/tag206.xml"/><Relationship Id="rId2" Type="http://schemas.openxmlformats.org/officeDocument/2006/relationships/tags" Target="../tags/tag196.xml"/><Relationship Id="rId16" Type="http://schemas.openxmlformats.org/officeDocument/2006/relationships/image" Target="../media/image10.png"/><Relationship Id="rId1" Type="http://schemas.openxmlformats.org/officeDocument/2006/relationships/tags" Target="../tags/tag195.xml"/><Relationship Id="rId6" Type="http://schemas.openxmlformats.org/officeDocument/2006/relationships/tags" Target="../tags/tag200.xml"/><Relationship Id="rId11" Type="http://schemas.openxmlformats.org/officeDocument/2006/relationships/tags" Target="../tags/tag205.xml"/><Relationship Id="rId5" Type="http://schemas.openxmlformats.org/officeDocument/2006/relationships/tags" Target="../tags/tag199.xml"/><Relationship Id="rId15" Type="http://schemas.openxmlformats.org/officeDocument/2006/relationships/slideLayout" Target="../slideLayouts/slideLayout19.xml"/><Relationship Id="rId10" Type="http://schemas.openxmlformats.org/officeDocument/2006/relationships/tags" Target="../tags/tag20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tags" Target="../tags/tag208.xml"/></Relationships>
</file>

<file path=ppt/slides/_rels/slide3.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2" Type="http://schemas.openxmlformats.org/officeDocument/2006/relationships/tags" Target="../tags/tag16.xml"/><Relationship Id="rId16" Type="http://schemas.openxmlformats.org/officeDocument/2006/relationships/notesSlide" Target="../notesSlides/notesSlide3.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slideLayout" Target="../slideLayouts/slideLayout7.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s>
</file>

<file path=ppt/slides/_rels/slide30.xml.rels><?xml version="1.0" encoding="UTF-8" standalone="yes"?>
<Relationships xmlns="http://schemas.openxmlformats.org/package/2006/relationships"><Relationship Id="rId8" Type="http://schemas.openxmlformats.org/officeDocument/2006/relationships/tags" Target="../tags/tag216.xml"/><Relationship Id="rId13" Type="http://schemas.openxmlformats.org/officeDocument/2006/relationships/tags" Target="../tags/tag221.xml"/><Relationship Id="rId3" Type="http://schemas.openxmlformats.org/officeDocument/2006/relationships/tags" Target="../tags/tag211.xml"/><Relationship Id="rId7" Type="http://schemas.openxmlformats.org/officeDocument/2006/relationships/tags" Target="../tags/tag215.xml"/><Relationship Id="rId12" Type="http://schemas.openxmlformats.org/officeDocument/2006/relationships/tags" Target="../tags/tag220.xml"/><Relationship Id="rId2" Type="http://schemas.openxmlformats.org/officeDocument/2006/relationships/tags" Target="../tags/tag210.xml"/><Relationship Id="rId16" Type="http://schemas.openxmlformats.org/officeDocument/2006/relationships/image" Target="../media/image10.png"/><Relationship Id="rId1" Type="http://schemas.openxmlformats.org/officeDocument/2006/relationships/tags" Target="../tags/tag209.xml"/><Relationship Id="rId6" Type="http://schemas.openxmlformats.org/officeDocument/2006/relationships/tags" Target="../tags/tag214.xml"/><Relationship Id="rId11" Type="http://schemas.openxmlformats.org/officeDocument/2006/relationships/tags" Target="../tags/tag219.xml"/><Relationship Id="rId5" Type="http://schemas.openxmlformats.org/officeDocument/2006/relationships/tags" Target="../tags/tag213.xml"/><Relationship Id="rId15" Type="http://schemas.openxmlformats.org/officeDocument/2006/relationships/slideLayout" Target="../slideLayouts/slideLayout19.xml"/><Relationship Id="rId10" Type="http://schemas.openxmlformats.org/officeDocument/2006/relationships/tags" Target="../tags/tag218.xml"/><Relationship Id="rId4" Type="http://schemas.openxmlformats.org/officeDocument/2006/relationships/tags" Target="../tags/tag212.xml"/><Relationship Id="rId9" Type="http://schemas.openxmlformats.org/officeDocument/2006/relationships/tags" Target="../tags/tag217.xml"/><Relationship Id="rId14" Type="http://schemas.openxmlformats.org/officeDocument/2006/relationships/tags" Target="../tags/tag222.xml"/></Relationships>
</file>

<file path=ppt/slides/_rels/slide31.xml.rels><?xml version="1.0" encoding="UTF-8" standalone="yes"?>
<Relationships xmlns="http://schemas.openxmlformats.org/package/2006/relationships"><Relationship Id="rId8" Type="http://schemas.openxmlformats.org/officeDocument/2006/relationships/tags" Target="../tags/tag230.xml"/><Relationship Id="rId13" Type="http://schemas.openxmlformats.org/officeDocument/2006/relationships/tags" Target="../tags/tag235.xml"/><Relationship Id="rId3" Type="http://schemas.openxmlformats.org/officeDocument/2006/relationships/tags" Target="../tags/tag225.xml"/><Relationship Id="rId7" Type="http://schemas.openxmlformats.org/officeDocument/2006/relationships/tags" Target="../tags/tag229.xml"/><Relationship Id="rId12" Type="http://schemas.openxmlformats.org/officeDocument/2006/relationships/tags" Target="../tags/tag234.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tags" Target="../tags/tag228.xml"/><Relationship Id="rId11" Type="http://schemas.openxmlformats.org/officeDocument/2006/relationships/tags" Target="../tags/tag233.xml"/><Relationship Id="rId5" Type="http://schemas.openxmlformats.org/officeDocument/2006/relationships/tags" Target="../tags/tag227.xml"/><Relationship Id="rId15" Type="http://schemas.openxmlformats.org/officeDocument/2006/relationships/slideLayout" Target="../slideLayouts/slideLayout19.xml"/><Relationship Id="rId10" Type="http://schemas.openxmlformats.org/officeDocument/2006/relationships/tags" Target="../tags/tag232.xml"/><Relationship Id="rId4" Type="http://schemas.openxmlformats.org/officeDocument/2006/relationships/tags" Target="../tags/tag226.xml"/><Relationship Id="rId9" Type="http://schemas.openxmlformats.org/officeDocument/2006/relationships/tags" Target="../tags/tag231.xml"/><Relationship Id="rId14" Type="http://schemas.openxmlformats.org/officeDocument/2006/relationships/tags" Target="../tags/tag236.xml"/></Relationships>
</file>

<file path=ppt/slides/_rels/slide32.xml.rels><?xml version="1.0" encoding="UTF-8" standalone="yes"?>
<Relationships xmlns="http://schemas.openxmlformats.org/package/2006/relationships"><Relationship Id="rId8" Type="http://schemas.openxmlformats.org/officeDocument/2006/relationships/tags" Target="../tags/tag244.xml"/><Relationship Id="rId13" Type="http://schemas.openxmlformats.org/officeDocument/2006/relationships/tags" Target="../tags/tag249.xml"/><Relationship Id="rId3" Type="http://schemas.openxmlformats.org/officeDocument/2006/relationships/tags" Target="../tags/tag239.xml"/><Relationship Id="rId7" Type="http://schemas.openxmlformats.org/officeDocument/2006/relationships/tags" Target="../tags/tag243.xml"/><Relationship Id="rId12" Type="http://schemas.openxmlformats.org/officeDocument/2006/relationships/tags" Target="../tags/tag248.xml"/><Relationship Id="rId2" Type="http://schemas.openxmlformats.org/officeDocument/2006/relationships/tags" Target="../tags/tag238.xml"/><Relationship Id="rId16" Type="http://schemas.openxmlformats.org/officeDocument/2006/relationships/image" Target="../media/image10.png"/><Relationship Id="rId1" Type="http://schemas.openxmlformats.org/officeDocument/2006/relationships/tags" Target="../tags/tag237.xml"/><Relationship Id="rId6" Type="http://schemas.openxmlformats.org/officeDocument/2006/relationships/tags" Target="../tags/tag242.xml"/><Relationship Id="rId11" Type="http://schemas.openxmlformats.org/officeDocument/2006/relationships/tags" Target="../tags/tag247.xml"/><Relationship Id="rId5" Type="http://schemas.openxmlformats.org/officeDocument/2006/relationships/tags" Target="../tags/tag241.xml"/><Relationship Id="rId15" Type="http://schemas.openxmlformats.org/officeDocument/2006/relationships/slideLayout" Target="../slideLayouts/slideLayout19.xml"/><Relationship Id="rId10" Type="http://schemas.openxmlformats.org/officeDocument/2006/relationships/tags" Target="../tags/tag246.xml"/><Relationship Id="rId4" Type="http://schemas.openxmlformats.org/officeDocument/2006/relationships/tags" Target="../tags/tag240.xml"/><Relationship Id="rId9" Type="http://schemas.openxmlformats.org/officeDocument/2006/relationships/tags" Target="../tags/tag245.xml"/><Relationship Id="rId14" Type="http://schemas.openxmlformats.org/officeDocument/2006/relationships/tags" Target="../tags/tag25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6.emf"/></Relationships>
</file>

<file path=ppt/slides/_rels/slide3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9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50.emf"/></Relationships>
</file>

<file path=ppt/slides/_rels/slide4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60.emf"/></Relationships>
</file>

<file path=ppt/slides/_rels/slide4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70.emf"/></Relationships>
</file>

<file path=ppt/slides/_rels/slide4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80.emf"/></Relationships>
</file>

<file path=ppt/slides/_rels/slide44.xml.rels><?xml version="1.0" encoding="UTF-8" standalone="yes"?>
<Relationships xmlns="http://schemas.openxmlformats.org/package/2006/relationships"><Relationship Id="rId8" Type="http://schemas.openxmlformats.org/officeDocument/2006/relationships/tags" Target="../tags/tag258.xml"/><Relationship Id="rId13" Type="http://schemas.openxmlformats.org/officeDocument/2006/relationships/tags" Target="../tags/tag263.xml"/><Relationship Id="rId3" Type="http://schemas.openxmlformats.org/officeDocument/2006/relationships/tags" Target="../tags/tag253.xml"/><Relationship Id="rId7" Type="http://schemas.openxmlformats.org/officeDocument/2006/relationships/tags" Target="../tags/tag257.xml"/><Relationship Id="rId12" Type="http://schemas.openxmlformats.org/officeDocument/2006/relationships/tags" Target="../tags/tag262.xml"/><Relationship Id="rId17" Type="http://schemas.openxmlformats.org/officeDocument/2006/relationships/image" Target="../media/image290.emf"/><Relationship Id="rId2" Type="http://schemas.openxmlformats.org/officeDocument/2006/relationships/tags" Target="../tags/tag252.xml"/><Relationship Id="rId16" Type="http://schemas.openxmlformats.org/officeDocument/2006/relationships/customXml" Target="../ink/ink7.xml"/><Relationship Id="rId1" Type="http://schemas.openxmlformats.org/officeDocument/2006/relationships/tags" Target="../tags/tag251.xml"/><Relationship Id="rId6" Type="http://schemas.openxmlformats.org/officeDocument/2006/relationships/tags" Target="../tags/tag256.xml"/><Relationship Id="rId11" Type="http://schemas.openxmlformats.org/officeDocument/2006/relationships/tags" Target="../tags/tag261.xml"/><Relationship Id="rId5" Type="http://schemas.openxmlformats.org/officeDocument/2006/relationships/tags" Target="../tags/tag255.xml"/><Relationship Id="rId15" Type="http://schemas.openxmlformats.org/officeDocument/2006/relationships/slideLayout" Target="../slideLayouts/slideLayout7.xml"/><Relationship Id="rId10" Type="http://schemas.openxmlformats.org/officeDocument/2006/relationships/tags" Target="../tags/tag260.xml"/><Relationship Id="rId4" Type="http://schemas.openxmlformats.org/officeDocument/2006/relationships/tags" Target="../tags/tag254.xml"/><Relationship Id="rId9" Type="http://schemas.openxmlformats.org/officeDocument/2006/relationships/tags" Target="../tags/tag259.xml"/><Relationship Id="rId14" Type="http://schemas.openxmlformats.org/officeDocument/2006/relationships/tags" Target="../tags/tag264.xml"/></Relationships>
</file>

<file path=ppt/slides/_rels/slide45.xml.rels><?xml version="1.0" encoding="UTF-8" standalone="yes"?>
<Relationships xmlns="http://schemas.openxmlformats.org/package/2006/relationships"><Relationship Id="rId3" Type="http://schemas.openxmlformats.org/officeDocument/2006/relationships/image" Target="../media/image310.emf"/><Relationship Id="rId2" Type="http://schemas.openxmlformats.org/officeDocument/2006/relationships/customXml" Target="../ink/ink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20.emf"/><Relationship Id="rId7" Type="http://schemas.openxmlformats.org/officeDocument/2006/relationships/image" Target="../media/image330.emf"/><Relationship Id="rId2" Type="http://schemas.openxmlformats.org/officeDocument/2006/relationships/customXml" Target="../ink/ink9.xml"/><Relationship Id="rId1" Type="http://schemas.openxmlformats.org/officeDocument/2006/relationships/slideLayout" Target="../slideLayouts/slideLayout7.xml"/><Relationship Id="rId6" Type="http://schemas.openxmlformats.org/officeDocument/2006/relationships/customXml" Target="../ink/ink11.xml"/><Relationship Id="rId5" Type="http://schemas.openxmlformats.org/officeDocument/2006/relationships/image" Target="../media/image320.emf"/><Relationship Id="rId4" Type="http://schemas.openxmlformats.org/officeDocument/2006/relationships/customXml" Target="../ink/ink10.xml"/></Relationships>
</file>

<file path=ppt/slides/_rels/slide47.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18" Type="http://schemas.openxmlformats.org/officeDocument/2006/relationships/image" Target="../media/image11.emf"/><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customXml" Target="../ink/ink12.xml"/><Relationship Id="rId2" Type="http://schemas.openxmlformats.org/officeDocument/2006/relationships/tags" Target="../tags/tag266.xml"/><Relationship Id="rId16" Type="http://schemas.openxmlformats.org/officeDocument/2006/relationships/notesSlide" Target="../notesSlides/notesSlide35.xml"/><Relationship Id="rId1" Type="http://schemas.openxmlformats.org/officeDocument/2006/relationships/tags" Target="../tags/tag265.x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Layout" Target="../slideLayouts/slideLayout1.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s/_rels/slide48.xml.rels><?xml version="1.0" encoding="UTF-8" standalone="yes"?>
<Relationships xmlns="http://schemas.openxmlformats.org/package/2006/relationships"><Relationship Id="rId8" Type="http://schemas.openxmlformats.org/officeDocument/2006/relationships/tags" Target="../tags/tag286.xml"/><Relationship Id="rId13" Type="http://schemas.openxmlformats.org/officeDocument/2006/relationships/tags" Target="../tags/tag291.xml"/><Relationship Id="rId18" Type="http://schemas.openxmlformats.org/officeDocument/2006/relationships/image" Target="../media/image2.png"/><Relationship Id="rId3" Type="http://schemas.openxmlformats.org/officeDocument/2006/relationships/tags" Target="../tags/tag281.xml"/><Relationship Id="rId7" Type="http://schemas.openxmlformats.org/officeDocument/2006/relationships/tags" Target="../tags/tag285.xml"/><Relationship Id="rId12" Type="http://schemas.openxmlformats.org/officeDocument/2006/relationships/tags" Target="../tags/tag290.xml"/><Relationship Id="rId17" Type="http://schemas.openxmlformats.org/officeDocument/2006/relationships/hyperlink" Target="../../Universe%20Sandbox.lnk" TargetMode="External"/><Relationship Id="rId2" Type="http://schemas.openxmlformats.org/officeDocument/2006/relationships/tags" Target="../tags/tag280.xml"/><Relationship Id="rId16" Type="http://schemas.openxmlformats.org/officeDocument/2006/relationships/notesSlide" Target="../notesSlides/notesSlide36.xml"/><Relationship Id="rId20" Type="http://schemas.openxmlformats.org/officeDocument/2006/relationships/image" Target="../media/image13.emf"/><Relationship Id="rId1" Type="http://schemas.openxmlformats.org/officeDocument/2006/relationships/tags" Target="../tags/tag279.xml"/><Relationship Id="rId6" Type="http://schemas.openxmlformats.org/officeDocument/2006/relationships/tags" Target="../tags/tag284.xml"/><Relationship Id="rId11" Type="http://schemas.openxmlformats.org/officeDocument/2006/relationships/tags" Target="../tags/tag289.xml"/><Relationship Id="rId5" Type="http://schemas.openxmlformats.org/officeDocument/2006/relationships/tags" Target="../tags/tag283.xml"/><Relationship Id="rId15" Type="http://schemas.openxmlformats.org/officeDocument/2006/relationships/slideLayout" Target="../slideLayouts/slideLayout1.xml"/><Relationship Id="rId10" Type="http://schemas.openxmlformats.org/officeDocument/2006/relationships/tags" Target="../tags/tag288.xml"/><Relationship Id="rId19" Type="http://schemas.openxmlformats.org/officeDocument/2006/relationships/customXml" Target="../ink/ink13.xml"/><Relationship Id="rId4" Type="http://schemas.openxmlformats.org/officeDocument/2006/relationships/tags" Target="../tags/tag282.xml"/><Relationship Id="rId9" Type="http://schemas.openxmlformats.org/officeDocument/2006/relationships/tags" Target="../tags/tag287.xml"/><Relationship Id="rId14" Type="http://schemas.openxmlformats.org/officeDocument/2006/relationships/tags" Target="../tags/tag29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39.xml"/><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2.xml"/><Relationship Id="rId1" Type="http://schemas.openxmlformats.org/officeDocument/2006/relationships/slideLayout" Target="../slideLayouts/slideLayout19.xml"/><Relationship Id="rId4" Type="http://schemas.openxmlformats.org/officeDocument/2006/relationships/image" Target="../media/image17.jpeg"/></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1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8.xml"/><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0.xml"/><Relationship Id="rId1" Type="http://schemas.openxmlformats.org/officeDocument/2006/relationships/slideLayout" Target="../slideLayouts/slideLayout19.xml"/><Relationship Id="rId4" Type="http://schemas.openxmlformats.org/officeDocument/2006/relationships/image" Target="../media/image28.jpeg"/></Relationships>
</file>

<file path=ppt/slides/_rels/slide63.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51.xml"/><Relationship Id="rId1" Type="http://schemas.openxmlformats.org/officeDocument/2006/relationships/slideLayout" Target="../slideLayouts/slideLayout19.xml"/><Relationship Id="rId6" Type="http://schemas.openxmlformats.org/officeDocument/2006/relationships/image" Target="../media/image46.emf"/><Relationship Id="rId5" Type="http://schemas.openxmlformats.org/officeDocument/2006/relationships/customXml" Target="../ink/ink15.xml"/><Relationship Id="rId4" Type="http://schemas.openxmlformats.org/officeDocument/2006/relationships/image" Target="../media/image45.e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2" Type="http://schemas.openxmlformats.org/officeDocument/2006/relationships/tags" Target="../tags/tag30.xml"/><Relationship Id="rId16" Type="http://schemas.openxmlformats.org/officeDocument/2006/relationships/notesSlide" Target="../notesSlides/notesSlide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5" Type="http://schemas.openxmlformats.org/officeDocument/2006/relationships/slideLayout" Target="../slideLayouts/slideLayout24.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s>
</file>

<file path=ppt/slides/_rels/slide7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8" Type="http://schemas.openxmlformats.org/officeDocument/2006/relationships/tags" Target="../tags/tag300.xml"/><Relationship Id="rId13" Type="http://schemas.openxmlformats.org/officeDocument/2006/relationships/tags" Target="../tags/tag305.xml"/><Relationship Id="rId3" Type="http://schemas.openxmlformats.org/officeDocument/2006/relationships/tags" Target="../tags/tag295.xml"/><Relationship Id="rId7" Type="http://schemas.openxmlformats.org/officeDocument/2006/relationships/tags" Target="../tags/tag299.xml"/><Relationship Id="rId12" Type="http://schemas.openxmlformats.org/officeDocument/2006/relationships/tags" Target="../tags/tag304.xml"/><Relationship Id="rId17" Type="http://schemas.openxmlformats.org/officeDocument/2006/relationships/image" Target="../media/image33.png"/><Relationship Id="rId2" Type="http://schemas.openxmlformats.org/officeDocument/2006/relationships/tags" Target="../tags/tag294.xml"/><Relationship Id="rId16" Type="http://schemas.openxmlformats.org/officeDocument/2006/relationships/notesSlide" Target="../notesSlides/notesSlide57.xml"/><Relationship Id="rId1" Type="http://schemas.openxmlformats.org/officeDocument/2006/relationships/tags" Target="../tags/tag293.xml"/><Relationship Id="rId6" Type="http://schemas.openxmlformats.org/officeDocument/2006/relationships/tags" Target="../tags/tag298.xml"/><Relationship Id="rId11" Type="http://schemas.openxmlformats.org/officeDocument/2006/relationships/tags" Target="../tags/tag303.xml"/><Relationship Id="rId5" Type="http://schemas.openxmlformats.org/officeDocument/2006/relationships/tags" Target="../tags/tag297.xml"/><Relationship Id="rId15" Type="http://schemas.openxmlformats.org/officeDocument/2006/relationships/slideLayout" Target="../slideLayouts/slideLayout7.xml"/><Relationship Id="rId10" Type="http://schemas.openxmlformats.org/officeDocument/2006/relationships/tags" Target="../tags/tag302.xml"/><Relationship Id="rId4" Type="http://schemas.openxmlformats.org/officeDocument/2006/relationships/tags" Target="../tags/tag296.xml"/><Relationship Id="rId9" Type="http://schemas.openxmlformats.org/officeDocument/2006/relationships/tags" Target="../tags/tag301.xml"/><Relationship Id="rId14" Type="http://schemas.openxmlformats.org/officeDocument/2006/relationships/tags" Target="../tags/tag30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tags" Target="../tags/tag54.xml"/><Relationship Id="rId2" Type="http://schemas.openxmlformats.org/officeDocument/2006/relationships/tags" Target="../tags/tag44.xml"/><Relationship Id="rId16" Type="http://schemas.openxmlformats.org/officeDocument/2006/relationships/notesSlide" Target="../notesSlides/notesSlide8.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slideLayout" Target="../slideLayouts/slideLayout24.xml"/><Relationship Id="rId10" Type="http://schemas.openxmlformats.org/officeDocument/2006/relationships/tags" Target="../tags/tag52.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s>
</file>

<file path=ppt/slides/_rels/slide80.xml.rels><?xml version="1.0" encoding="UTF-8" standalone="yes"?>
<Relationships xmlns="http://schemas.openxmlformats.org/package/2006/relationships"><Relationship Id="rId3" Type="http://schemas.openxmlformats.org/officeDocument/2006/relationships/hyperlink" Target="http://peterthink.blogs.com/thinking/roomba_1.jpg" TargetMode="External"/><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image" Target="../media/image39.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image" Target="../media/image2.png"/><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hyperlink" Target="file:///C:\Program%20Files%20(x86)\Universe%20Sandbox\Universe%20Sandbox.exe" TargetMode="External"/><Relationship Id="rId2" Type="http://schemas.openxmlformats.org/officeDocument/2006/relationships/tags" Target="../tags/tag58.xml"/><Relationship Id="rId16" Type="http://schemas.openxmlformats.org/officeDocument/2006/relationships/notesSlide" Target="../notesSlides/notesSlide9.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slideLayout" Target="../slideLayouts/slideLayout24.xml"/><Relationship Id="rId10" Type="http://schemas.openxmlformats.org/officeDocument/2006/relationships/tags" Target="../tags/tag66.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s>
</file>

<file path=ppt/slides/_rels/slide9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9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9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rot="21145744">
            <a:off x="2379875" y="1361725"/>
            <a:ext cx="4783086" cy="1077218"/>
          </a:xfrm>
          <a:prstGeom prst="rect">
            <a:avLst/>
          </a:prstGeom>
          <a:solidFill>
            <a:srgbClr val="CCFFCC"/>
          </a:solidFill>
          <a:ln>
            <a:solidFill>
              <a:srgbClr val="008000"/>
            </a:solidFill>
          </a:ln>
        </p:spPr>
        <p:txBody>
          <a:bodyPr wrap="square" rtlCol="0">
            <a:spAutoFit/>
          </a:bodyPr>
          <a:lstStyle/>
          <a:p>
            <a:pPr algn="ctr"/>
            <a:r>
              <a:rPr lang="en-US" sz="3200" i="1" dirty="0" smtClean="0">
                <a:latin typeface="Cambria"/>
                <a:cs typeface="Cambria"/>
              </a:rPr>
              <a:t>Grab these lecture </a:t>
            </a:r>
            <a:r>
              <a:rPr lang="en-US" sz="3200" i="1" dirty="0" smtClean="0">
                <a:latin typeface="Cambria"/>
                <a:cs typeface="Cambria"/>
              </a:rPr>
              <a:t>notes on Blackboard…</a:t>
            </a:r>
            <a:endParaRPr lang="en-US" sz="3200" i="1" dirty="0">
              <a:latin typeface="Cambria"/>
              <a:cs typeface="Cambria"/>
            </a:endParaRPr>
          </a:p>
        </p:txBody>
      </p:sp>
      <p:sp>
        <p:nvSpPr>
          <p:cNvPr id="6147" name="Text Box 9"/>
          <p:cNvSpPr txBox="1">
            <a:spLocks noChangeArrowheads="1"/>
          </p:cNvSpPr>
          <p:nvPr/>
        </p:nvSpPr>
        <p:spPr bwMode="auto">
          <a:xfrm>
            <a:off x="2286000" y="249382"/>
            <a:ext cx="4495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dirty="0">
                <a:latin typeface="Cambria" pitchFamily="18" charset="0"/>
              </a:rPr>
              <a:t>Welcome to CS </a:t>
            </a:r>
            <a:r>
              <a:rPr lang="en-US" sz="4000" dirty="0" smtClean="0">
                <a:latin typeface="Cambria" pitchFamily="18" charset="0"/>
              </a:rPr>
              <a:t>101!</a:t>
            </a:r>
            <a:endParaRPr lang="en-US" sz="4000" dirty="0">
              <a:latin typeface="Cambria" pitchFamily="18" charset="0"/>
            </a:endParaRPr>
          </a:p>
        </p:txBody>
      </p:sp>
      <p:sp>
        <p:nvSpPr>
          <p:cNvPr id="6149" name="Text Box 15"/>
          <p:cNvSpPr txBox="1">
            <a:spLocks noChangeArrowheads="1"/>
          </p:cNvSpPr>
          <p:nvPr/>
        </p:nvSpPr>
        <p:spPr bwMode="auto">
          <a:xfrm>
            <a:off x="2286000" y="3409950"/>
            <a:ext cx="4800600" cy="781050"/>
          </a:xfrm>
          <a:prstGeom prst="rect">
            <a:avLst/>
          </a:prstGeom>
          <a:solidFill>
            <a:schemeClr val="bg1"/>
          </a:solidFill>
          <a:ln w="19050">
            <a:solidFill>
              <a:srgbClr val="006600"/>
            </a:solidFill>
            <a:miter lim="800000"/>
            <a:headEnd/>
            <a:tailEnd/>
          </a:ln>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400" dirty="0">
                <a:solidFill>
                  <a:srgbClr val="006600"/>
                </a:solidFill>
                <a:latin typeface="Cambria" pitchFamily="18" charset="0"/>
              </a:rPr>
              <a:t>Introduction to CS</a:t>
            </a:r>
          </a:p>
        </p:txBody>
      </p:sp>
      <p:sp>
        <p:nvSpPr>
          <p:cNvPr id="6157" name="Text Box 48"/>
          <p:cNvSpPr txBox="1">
            <a:spLocks noChangeArrowheads="1"/>
          </p:cNvSpPr>
          <p:nvPr/>
        </p:nvSpPr>
        <p:spPr bwMode="auto">
          <a:xfrm>
            <a:off x="304800" y="5638800"/>
            <a:ext cx="25050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2200" b="1">
                <a:solidFill>
                  <a:srgbClr val="120DF3"/>
                </a:solidFill>
              </a:rPr>
              <a:t>1 handout…</a:t>
            </a:r>
            <a:endParaRPr lang="en-US" sz="2200">
              <a:solidFill>
                <a:srgbClr val="120DF3"/>
              </a:solidFill>
            </a:endParaRPr>
          </a:p>
        </p:txBody>
      </p:sp>
      <p:sp>
        <p:nvSpPr>
          <p:cNvPr id="6158" name="Text Box 49"/>
          <p:cNvSpPr txBox="1">
            <a:spLocks noChangeArrowheads="1"/>
          </p:cNvSpPr>
          <p:nvPr/>
        </p:nvSpPr>
        <p:spPr bwMode="auto">
          <a:xfrm>
            <a:off x="539750" y="6034087"/>
            <a:ext cx="213453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600">
                <a:solidFill>
                  <a:srgbClr val="120DF3"/>
                </a:solidFill>
                <a:latin typeface="Arial" pitchFamily="34" charset="0"/>
              </a:rPr>
              <a:t>slides &amp; syllabus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110067" y="4145492"/>
            <a:ext cx="3936471" cy="1679575"/>
          </a:xfrm>
          <a:prstGeom prst="roundRect">
            <a:avLst/>
          </a:prstGeom>
          <a:solidFill>
            <a:srgbClr val="FEE2E3"/>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Times" pitchFamily="1" charset="0"/>
            </a:endParaRPr>
          </a:p>
        </p:txBody>
      </p:sp>
      <p:pic>
        <p:nvPicPr>
          <p:cNvPr id="39943" name="Picture 32" descr="Picture 6.png">
            <a:hlinkClick r:id="rId17" action="ppaction://hlinkfile"/>
          </p:cNvPr>
          <p:cNvPicPr>
            <a:picLocks noChangeAspect="1"/>
          </p:cNvPicPr>
          <p:nvPr/>
        </p:nvPicPr>
        <p:blipFill>
          <a:blip r:embed="rId18">
            <a:extLst>
              <a:ext uri="{28A0092B-C50C-407E-A947-70E740481C1C}">
                <a14:useLocalDpi xmlns:a14="http://schemas.microsoft.com/office/drawing/2010/main" val="0"/>
              </a:ext>
            </a:extLst>
          </a:blip>
          <a:srcRect b="22476"/>
          <a:stretch>
            <a:fillRect/>
          </a:stretch>
        </p:blipFill>
        <p:spPr bwMode="auto">
          <a:xfrm>
            <a:off x="4343400" y="762000"/>
            <a:ext cx="45529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4" name="Rectangle 26"/>
          <p:cNvSpPr>
            <a:spLocks noChangeArrowheads="1"/>
          </p:cNvSpPr>
          <p:nvPr/>
        </p:nvSpPr>
        <p:spPr bwMode="auto">
          <a:xfrm>
            <a:off x="4981575" y="3589338"/>
            <a:ext cx="3324225" cy="830262"/>
          </a:xfrm>
          <a:prstGeom prst="rect">
            <a:avLst/>
          </a:prstGeom>
          <a:solidFill>
            <a:schemeClr val="bg1"/>
          </a:solidFill>
          <a:ln w="9525">
            <a:noFill/>
            <a:miter lim="800000"/>
            <a:headEnd/>
            <a:tailEnd/>
          </a:ln>
        </p:spPr>
        <p:txBody>
          <a:bodyPr>
            <a:spAutoFit/>
          </a:bodyPr>
          <a:lstStyle/>
          <a:p>
            <a:pPr algn="ctr"/>
            <a:r>
              <a:rPr lang="en-US" i="1" dirty="0">
                <a:solidFill>
                  <a:srgbClr val="C00000"/>
                </a:solidFill>
                <a:latin typeface="Cambria" pitchFamily="18" charset="0"/>
              </a:rPr>
              <a:t>Can we build a 3d model from </a:t>
            </a:r>
            <a:r>
              <a:rPr lang="en-US" i="1" dirty="0" smtClean="0">
                <a:solidFill>
                  <a:srgbClr val="C00000"/>
                </a:solidFill>
                <a:latin typeface="Cambria" pitchFamily="18" charset="0"/>
              </a:rPr>
              <a:t>one </a:t>
            </a:r>
            <a:r>
              <a:rPr lang="en-US" i="1" dirty="0">
                <a:solidFill>
                  <a:srgbClr val="C00000"/>
                </a:solidFill>
                <a:latin typeface="Cambria" pitchFamily="18" charset="0"/>
              </a:rPr>
              <a:t>2d image?</a:t>
            </a:r>
            <a:endParaRPr lang="en-US" dirty="0">
              <a:solidFill>
                <a:srgbClr val="C00000"/>
              </a:solidFill>
              <a:latin typeface="Cambria" pitchFamily="18" charset="0"/>
            </a:endParaRPr>
          </a:p>
        </p:txBody>
      </p:sp>
      <p:cxnSp>
        <p:nvCxnSpPr>
          <p:cNvPr id="39945" name="Straight Arrow Connector 11"/>
          <p:cNvCxnSpPr>
            <a:cxnSpLocks noChangeShapeType="1"/>
          </p:cNvCxnSpPr>
          <p:nvPr/>
        </p:nvCxnSpPr>
        <p:spPr bwMode="auto">
          <a:xfrm>
            <a:off x="3455988" y="3303588"/>
            <a:ext cx="762000" cy="1587"/>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39946" name="Rectangle 33"/>
          <p:cNvSpPr>
            <a:spLocks noChangeArrowheads="1"/>
          </p:cNvSpPr>
          <p:nvPr/>
        </p:nvSpPr>
        <p:spPr bwMode="auto">
          <a:xfrm>
            <a:off x="363699" y="4394375"/>
            <a:ext cx="3378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dirty="0">
                <a:solidFill>
                  <a:srgbClr val="000000"/>
                </a:solidFill>
                <a:latin typeface="Calibri" pitchFamily="34" charset="0"/>
              </a:rPr>
              <a:t>Is </a:t>
            </a:r>
            <a:r>
              <a:rPr lang="en-US" dirty="0" smtClean="0">
                <a:solidFill>
                  <a:srgbClr val="000000"/>
                </a:solidFill>
                <a:latin typeface="Calibri" pitchFamily="34" charset="0"/>
              </a:rPr>
              <a:t>your problem </a:t>
            </a:r>
            <a:r>
              <a:rPr lang="en-US" i="1" dirty="0">
                <a:solidFill>
                  <a:srgbClr val="000000"/>
                </a:solidFill>
                <a:latin typeface="Calibri" pitchFamily="34" charset="0"/>
              </a:rPr>
              <a:t>solvable</a:t>
            </a:r>
            <a:r>
              <a:rPr lang="en-US" dirty="0">
                <a:solidFill>
                  <a:srgbClr val="000000"/>
                </a:solidFill>
                <a:latin typeface="Calibri" pitchFamily="34" charset="0"/>
              </a:rPr>
              <a:t>?</a:t>
            </a:r>
          </a:p>
        </p:txBody>
      </p:sp>
      <p:sp>
        <p:nvSpPr>
          <p:cNvPr id="39947" name="Rectangle 34"/>
          <p:cNvSpPr>
            <a:spLocks noChangeArrowheads="1"/>
          </p:cNvSpPr>
          <p:nvPr/>
        </p:nvSpPr>
        <p:spPr bwMode="auto">
          <a:xfrm>
            <a:off x="414867" y="5142970"/>
            <a:ext cx="327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dirty="0" smtClean="0">
                <a:solidFill>
                  <a:srgbClr val="000000"/>
                </a:solidFill>
                <a:latin typeface="Calibri" pitchFamily="34" charset="0"/>
              </a:rPr>
              <a:t>How can you tell !?</a:t>
            </a:r>
            <a:endParaRPr lang="en-US" dirty="0">
              <a:solidFill>
                <a:srgbClr val="000000"/>
              </a:solidFill>
              <a:latin typeface="Calibri" pitchFamily="34" charset="0"/>
            </a:endParaRPr>
          </a:p>
        </p:txBody>
      </p:sp>
      <p:sp>
        <p:nvSpPr>
          <p:cNvPr id="14" name="Text Box 7"/>
          <p:cNvSpPr txBox="1">
            <a:spLocks noChangeArrowheads="1"/>
          </p:cNvSpPr>
          <p:nvPr/>
        </p:nvSpPr>
        <p:spPr bwMode="auto">
          <a:xfrm>
            <a:off x="590550" y="2157413"/>
            <a:ext cx="311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dirty="0">
                <a:solidFill>
                  <a:srgbClr val="FFFFFF">
                    <a:lumMod val="75000"/>
                  </a:srgbClr>
                </a:solidFill>
                <a:latin typeface="Cambria" pitchFamily="18" charset="0"/>
              </a:rPr>
              <a:t>How can </a:t>
            </a:r>
            <a:r>
              <a:rPr lang="en-US" b="1" i="1" dirty="0">
                <a:solidFill>
                  <a:srgbClr val="FFFFFF">
                    <a:lumMod val="75000"/>
                  </a:srgbClr>
                </a:solidFill>
                <a:latin typeface="Cambria" pitchFamily="18" charset="0"/>
              </a:rPr>
              <a:t>it</a:t>
            </a:r>
            <a:r>
              <a:rPr lang="en-US" i="1" dirty="0">
                <a:solidFill>
                  <a:srgbClr val="FFFFFF">
                    <a:lumMod val="75000"/>
                  </a:srgbClr>
                </a:solidFill>
                <a:latin typeface="Cambria" pitchFamily="18" charset="0"/>
              </a:rPr>
              <a:t> be </a:t>
            </a:r>
            <a:r>
              <a:rPr lang="en-US" i="1" dirty="0" smtClean="0">
                <a:solidFill>
                  <a:srgbClr val="FFFFFF">
                    <a:lumMod val="75000"/>
                  </a:srgbClr>
                </a:solidFill>
                <a:latin typeface="Cambria" pitchFamily="18" charset="0"/>
              </a:rPr>
              <a:t>done</a:t>
            </a:r>
            <a:r>
              <a:rPr lang="en-US" i="1" dirty="0">
                <a:solidFill>
                  <a:srgbClr val="FFFFFF">
                    <a:lumMod val="75000"/>
                  </a:srgbClr>
                </a:solidFill>
                <a:latin typeface="Cambria" pitchFamily="18" charset="0"/>
              </a:rPr>
              <a:t>?</a:t>
            </a:r>
          </a:p>
        </p:txBody>
      </p:sp>
      <p:sp>
        <p:nvSpPr>
          <p:cNvPr id="15" name="Text Box 8"/>
          <p:cNvSpPr txBox="1">
            <a:spLocks noChangeArrowheads="1"/>
          </p:cNvSpPr>
          <p:nvPr/>
        </p:nvSpPr>
        <p:spPr bwMode="auto">
          <a:xfrm>
            <a:off x="590550" y="2614613"/>
            <a:ext cx="345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dirty="0">
                <a:solidFill>
                  <a:srgbClr val="FFFFFF">
                    <a:lumMod val="75000"/>
                  </a:srgbClr>
                </a:solidFill>
                <a:latin typeface="Cambria" pitchFamily="18" charset="0"/>
              </a:rPr>
              <a:t>How well can </a:t>
            </a:r>
            <a:r>
              <a:rPr lang="en-US" b="1" i="1" dirty="0">
                <a:solidFill>
                  <a:srgbClr val="FFFFFF">
                    <a:lumMod val="75000"/>
                  </a:srgbClr>
                </a:solidFill>
                <a:latin typeface="Cambria" pitchFamily="18" charset="0"/>
              </a:rPr>
              <a:t>it</a:t>
            </a:r>
            <a:r>
              <a:rPr lang="en-US" i="1" dirty="0">
                <a:solidFill>
                  <a:srgbClr val="FFFFFF">
                    <a:lumMod val="75000"/>
                  </a:srgbClr>
                </a:solidFill>
                <a:latin typeface="Cambria" pitchFamily="18" charset="0"/>
              </a:rPr>
              <a:t> be done?</a:t>
            </a:r>
          </a:p>
        </p:txBody>
      </p:sp>
      <p:sp>
        <p:nvSpPr>
          <p:cNvPr id="16" name="Text Box 9"/>
          <p:cNvSpPr txBox="1">
            <a:spLocks noChangeArrowheads="1"/>
          </p:cNvSpPr>
          <p:nvPr/>
        </p:nvSpPr>
        <p:spPr bwMode="auto">
          <a:xfrm>
            <a:off x="590550" y="3071813"/>
            <a:ext cx="345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dirty="0">
                <a:solidFill>
                  <a:srgbClr val="000000"/>
                </a:solidFill>
                <a:latin typeface="Cambria" pitchFamily="18" charset="0"/>
              </a:rPr>
              <a:t>Can </a:t>
            </a:r>
            <a:r>
              <a:rPr lang="en-US" b="1" i="1" dirty="0">
                <a:solidFill>
                  <a:srgbClr val="000000"/>
                </a:solidFill>
                <a:latin typeface="Cambria" pitchFamily="18" charset="0"/>
              </a:rPr>
              <a:t>it</a:t>
            </a:r>
            <a:r>
              <a:rPr lang="en-US" i="1" dirty="0">
                <a:solidFill>
                  <a:srgbClr val="000000"/>
                </a:solidFill>
                <a:latin typeface="Cambria" pitchFamily="18" charset="0"/>
              </a:rPr>
              <a:t> be done at all?</a:t>
            </a:r>
          </a:p>
        </p:txBody>
      </p:sp>
      <p:sp>
        <p:nvSpPr>
          <p:cNvPr id="17" name="Text Box 2"/>
          <p:cNvSpPr txBox="1">
            <a:spLocks noChangeArrowheads="1"/>
          </p:cNvSpPr>
          <p:nvPr/>
        </p:nvSpPr>
        <p:spPr bwMode="auto">
          <a:xfrm>
            <a:off x="457200" y="457200"/>
            <a:ext cx="3657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4200" dirty="0">
                <a:solidFill>
                  <a:srgbClr val="000000"/>
                </a:solidFill>
                <a:latin typeface="Cambria" pitchFamily="18" charset="0"/>
              </a:rPr>
              <a:t>What is CS?</a:t>
            </a:r>
          </a:p>
        </p:txBody>
      </p:sp>
      <p:cxnSp>
        <p:nvCxnSpPr>
          <p:cNvPr id="18" name="Straight Arrow Connector 12"/>
          <p:cNvCxnSpPr>
            <a:cxnSpLocks noChangeShapeType="1"/>
          </p:cNvCxnSpPr>
          <p:nvPr/>
        </p:nvCxnSpPr>
        <p:spPr bwMode="auto">
          <a:xfrm>
            <a:off x="214929" y="3312055"/>
            <a:ext cx="326495" cy="0"/>
          </a:xfrm>
          <a:prstGeom prst="straightConnector1">
            <a:avLst/>
          </a:prstGeom>
          <a:noFill/>
          <a:ln w="28575" algn="ctr">
            <a:solidFill>
              <a:srgbClr val="C00000"/>
            </a:solidFill>
            <a:round/>
            <a:headEnd type="none" w="med" len="med"/>
            <a:tailEnd type="none" w="med" len="med"/>
          </a:ln>
          <a:extLst>
            <a:ext uri="{909E8E84-426E-40DD-AFC4-6F175D3DCCD1}">
              <a14:hiddenFill xmlns:a14="http://schemas.microsoft.com/office/drawing/2010/main">
                <a:noFill/>
              </a14:hiddenFill>
            </a:ext>
          </a:extLst>
        </p:spPr>
      </p:cxnSp>
      <p:cxnSp>
        <p:nvCxnSpPr>
          <p:cNvPr id="19" name="Straight Arrow Connector 12"/>
          <p:cNvCxnSpPr>
            <a:cxnSpLocks noChangeShapeType="1"/>
          </p:cNvCxnSpPr>
          <p:nvPr/>
        </p:nvCxnSpPr>
        <p:spPr bwMode="auto">
          <a:xfrm>
            <a:off x="226659" y="3312055"/>
            <a:ext cx="0" cy="864834"/>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22" name="Rectangle 26"/>
          <p:cNvSpPr>
            <a:spLocks noChangeArrowheads="1"/>
          </p:cNvSpPr>
          <p:nvPr/>
        </p:nvSpPr>
        <p:spPr bwMode="auto">
          <a:xfrm>
            <a:off x="4784725" y="4551830"/>
            <a:ext cx="3670300" cy="276999"/>
          </a:xfrm>
          <a:prstGeom prst="rect">
            <a:avLst/>
          </a:prstGeom>
          <a:noFill/>
          <a:ln w="9525">
            <a:noFill/>
            <a:miter lim="800000"/>
            <a:headEnd/>
            <a:tailEnd/>
          </a:ln>
        </p:spPr>
        <p:txBody>
          <a:bodyPr>
            <a:spAutoFit/>
          </a:bodyPr>
          <a:lstStyle/>
          <a:p>
            <a:pPr algn="ctr"/>
            <a:r>
              <a:rPr lang="en-US" sz="1200" i="1" dirty="0" smtClean="0">
                <a:solidFill>
                  <a:srgbClr val="000000"/>
                </a:solidFill>
                <a:latin typeface="Cambria" pitchFamily="18" charset="0"/>
              </a:rPr>
              <a:t>Andrew Ng's "Make3d"</a:t>
            </a:r>
            <a:endParaRPr lang="en-US" sz="1200" dirty="0">
              <a:solidFill>
                <a:srgbClr val="000000"/>
              </a:solidFill>
              <a:latin typeface="Cambria" pitchFamily="18" charset="0"/>
            </a:endParaRPr>
          </a:p>
        </p:txBody>
      </p:sp>
      <p:sp>
        <p:nvSpPr>
          <p:cNvPr id="23" name="Rectangle 17"/>
          <p:cNvSpPr>
            <a:spLocks noChangeArrowheads="1"/>
          </p:cNvSpPr>
          <p:nvPr/>
        </p:nvSpPr>
        <p:spPr bwMode="auto">
          <a:xfrm>
            <a:off x="302418" y="6052249"/>
            <a:ext cx="350758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500" dirty="0" smtClean="0">
                <a:solidFill>
                  <a:srgbClr val="000000"/>
                </a:solidFill>
                <a:latin typeface="Cambria" pitchFamily="18" charset="0"/>
              </a:rPr>
              <a:t>many </a:t>
            </a:r>
            <a:r>
              <a:rPr lang="en-US" sz="1500" dirty="0">
                <a:solidFill>
                  <a:srgbClr val="000000"/>
                </a:solidFill>
                <a:latin typeface="Cambria" pitchFamily="18" charset="0"/>
              </a:rPr>
              <a:t>problems are </a:t>
            </a:r>
            <a:r>
              <a:rPr lang="en-US" sz="1500" i="1" dirty="0" err="1" smtClean="0">
                <a:solidFill>
                  <a:srgbClr val="000000"/>
                </a:solidFill>
                <a:latin typeface="Cambria" pitchFamily="18" charset="0"/>
              </a:rPr>
              <a:t>uncomputable</a:t>
            </a:r>
            <a:r>
              <a:rPr lang="en-US" sz="1500" dirty="0" smtClean="0">
                <a:solidFill>
                  <a:srgbClr val="000000"/>
                </a:solidFill>
                <a:latin typeface="Cambria" pitchFamily="18" charset="0"/>
              </a:rPr>
              <a:t>…        … and </a:t>
            </a:r>
            <a:r>
              <a:rPr lang="en-US" sz="1500" dirty="0">
                <a:solidFill>
                  <a:srgbClr val="000000"/>
                </a:solidFill>
                <a:latin typeface="Cambria" pitchFamily="18" charset="0"/>
              </a:rPr>
              <a:t>you'll </a:t>
            </a:r>
            <a:r>
              <a:rPr lang="en-US" sz="1500" i="1" dirty="0">
                <a:solidFill>
                  <a:srgbClr val="000000"/>
                </a:solidFill>
                <a:latin typeface="Cambria" pitchFamily="18" charset="0"/>
              </a:rPr>
              <a:t>prove</a:t>
            </a:r>
            <a:r>
              <a:rPr lang="en-US" sz="1500" dirty="0">
                <a:solidFill>
                  <a:srgbClr val="000000"/>
                </a:solidFill>
                <a:latin typeface="Cambria" pitchFamily="18" charset="0"/>
              </a:rPr>
              <a:t> this</a:t>
            </a:r>
            <a:r>
              <a:rPr lang="en-US" sz="1500" dirty="0" smtClean="0">
                <a:solidFill>
                  <a:srgbClr val="000000"/>
                </a:solidFill>
                <a:latin typeface="Cambria" pitchFamily="18" charset="0"/>
              </a:rPr>
              <a:t>!</a:t>
            </a:r>
            <a:endParaRPr lang="en-US" sz="1500" dirty="0">
              <a:solidFill>
                <a:srgbClr val="000000"/>
              </a:solidFill>
              <a:latin typeface="Cambria" pitchFamily="18" charset="0"/>
            </a:endParaRPr>
          </a:p>
        </p:txBody>
      </p:sp>
      <p:grpSp>
        <p:nvGrpSpPr>
          <p:cNvPr id="24" name="Group 10"/>
          <p:cNvGrpSpPr>
            <a:grpSpLocks/>
          </p:cNvGrpSpPr>
          <p:nvPr>
            <p:custDataLst>
              <p:tags r:id="rId1"/>
            </p:custDataLst>
          </p:nvPr>
        </p:nvGrpSpPr>
        <p:grpSpPr bwMode="auto">
          <a:xfrm>
            <a:off x="8568971" y="6281260"/>
            <a:ext cx="419736" cy="420357"/>
            <a:chOff x="2928" y="1051"/>
            <a:chExt cx="840" cy="957"/>
          </a:xfrm>
        </p:grpSpPr>
        <p:sp>
          <p:nvSpPr>
            <p:cNvPr id="25" name="Freeform 11"/>
            <p:cNvSpPr>
              <a:spLocks/>
            </p:cNvSpPr>
            <p:nvPr>
              <p:custDataLst>
                <p:tags r:id="rId2"/>
              </p:custDataLst>
            </p:nvPr>
          </p:nvSpPr>
          <p:spPr bwMode="auto">
            <a:xfrm>
              <a:off x="2928" y="1759"/>
              <a:ext cx="810" cy="249"/>
            </a:xfrm>
            <a:custGeom>
              <a:avLst/>
              <a:gdLst>
                <a:gd name="T0" fmla="*/ 15 w 1048"/>
                <a:gd name="T1" fmla="*/ 21 h 250"/>
                <a:gd name="T2" fmla="*/ 25 w 1048"/>
                <a:gd name="T3" fmla="*/ 83 h 250"/>
                <a:gd name="T4" fmla="*/ 26 w 1048"/>
                <a:gd name="T5" fmla="*/ 111 h 250"/>
                <a:gd name="T6" fmla="*/ 28 w 1048"/>
                <a:gd name="T7" fmla="*/ 125 h 250"/>
                <a:gd name="T8" fmla="*/ 29 w 1048"/>
                <a:gd name="T9" fmla="*/ 165 h 250"/>
                <a:gd name="T10" fmla="*/ 20 w 1048"/>
                <a:gd name="T11" fmla="*/ 234 h 250"/>
                <a:gd name="T12" fmla="*/ 2 w 1048"/>
                <a:gd name="T13" fmla="*/ 214 h 250"/>
                <a:gd name="T14" fmla="*/ 0 w 1048"/>
                <a:gd name="T15" fmla="*/ 193 h 250"/>
                <a:gd name="T16" fmla="*/ 2 w 1048"/>
                <a:gd name="T17" fmla="*/ 159 h 250"/>
                <a:gd name="T18" fmla="*/ 2 w 1048"/>
                <a:gd name="T19" fmla="*/ 125 h 250"/>
                <a:gd name="T20" fmla="*/ 5 w 1048"/>
                <a:gd name="T21" fmla="*/ 76 h 250"/>
                <a:gd name="T22" fmla="*/ 8 w 1048"/>
                <a:gd name="T23" fmla="*/ 55 h 250"/>
                <a:gd name="T24" fmla="*/ 9 w 1048"/>
                <a:gd name="T25" fmla="*/ 28 h 250"/>
                <a:gd name="T26" fmla="*/ 10 w 1048"/>
                <a:gd name="T27" fmla="*/ 14 h 250"/>
                <a:gd name="T28" fmla="*/ 13 w 1048"/>
                <a:gd name="T29" fmla="*/ 28 h 250"/>
                <a:gd name="T30" fmla="*/ 15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solidFill>
                  <a:srgbClr val="000000"/>
                </a:solidFill>
              </a:endParaRPr>
            </a:p>
          </p:txBody>
        </p:sp>
        <p:sp>
          <p:nvSpPr>
            <p:cNvPr id="26" name="Oval 12"/>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solidFill>
                  <a:srgbClr val="000000"/>
                </a:solidFill>
              </a:endParaRPr>
            </a:p>
          </p:txBody>
        </p:sp>
        <p:sp>
          <p:nvSpPr>
            <p:cNvPr id="27" name="Oval 13"/>
            <p:cNvSpPr>
              <a:spLocks noChangeArrowheads="1"/>
            </p:cNvSpPr>
            <p:nvPr>
              <p:custDataLst>
                <p:tags r:id="rId4"/>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28" name="Oval 14"/>
            <p:cNvSpPr>
              <a:spLocks noChangeArrowheads="1"/>
            </p:cNvSpPr>
            <p:nvPr>
              <p:custDataLst>
                <p:tags r:id="rId5"/>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29" name="Oval 15"/>
            <p:cNvSpPr>
              <a:spLocks noChangeArrowheads="1"/>
            </p:cNvSpPr>
            <p:nvPr>
              <p:custDataLst>
                <p:tags r:id="rId6"/>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30" name="Oval 16"/>
            <p:cNvSpPr>
              <a:spLocks noChangeArrowheads="1"/>
            </p:cNvSpPr>
            <p:nvPr>
              <p:custDataLst>
                <p:tags r:id="rId7"/>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31" name="Oval 17"/>
            <p:cNvSpPr>
              <a:spLocks noChangeArrowheads="1"/>
            </p:cNvSpPr>
            <p:nvPr>
              <p:custDataLst>
                <p:tags r:id="rId8"/>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32" name="Oval 18"/>
            <p:cNvSpPr>
              <a:spLocks noChangeArrowheads="1"/>
            </p:cNvSpPr>
            <p:nvPr>
              <p:custDataLst>
                <p:tags r:id="rId9"/>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33" name="AutoShape 19"/>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4" name="Freeform 20"/>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solidFill>
                  <a:srgbClr val="000000"/>
                </a:solidFill>
              </a:endParaRPr>
            </a:p>
          </p:txBody>
        </p:sp>
        <p:sp>
          <p:nvSpPr>
            <p:cNvPr id="35" name="Freeform 21"/>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solidFill>
                  <a:srgbClr val="000000"/>
                </a:solidFill>
              </a:endParaRPr>
            </a:p>
          </p:txBody>
        </p:sp>
        <p:sp>
          <p:nvSpPr>
            <p:cNvPr id="36" name="Freeform 22"/>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solidFill>
                  <a:srgbClr val="000000"/>
                </a:solidFill>
              </a:endParaRPr>
            </a:p>
          </p:txBody>
        </p:sp>
        <p:sp>
          <p:nvSpPr>
            <p:cNvPr id="37" name="Freeform 23"/>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solidFill>
                  <a:srgbClr val="000000"/>
                </a:solidFill>
              </a:endParaRPr>
            </a:p>
          </p:txBody>
        </p:sp>
      </p:grpSp>
      <p:sp>
        <p:nvSpPr>
          <p:cNvPr id="38" name="Text Box 24"/>
          <p:cNvSpPr txBox="1">
            <a:spLocks noChangeArrowheads="1"/>
          </p:cNvSpPr>
          <p:nvPr/>
        </p:nvSpPr>
        <p:spPr bwMode="auto">
          <a:xfrm>
            <a:off x="6553201" y="5992757"/>
            <a:ext cx="2438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1200" dirty="0" smtClean="0">
                <a:solidFill>
                  <a:srgbClr val="008000"/>
                </a:solidFill>
                <a:latin typeface="Cambria" pitchFamily="18" charset="0"/>
              </a:rPr>
              <a:t>All three eyes tell me that Make3d has just failed ~ epically!</a:t>
            </a:r>
            <a:endParaRPr lang="en-US" sz="1200" dirty="0">
              <a:solidFill>
                <a:srgbClr val="008000"/>
              </a:solidFill>
              <a:latin typeface="Cambria" pitchFamily="18" charset="0"/>
            </a:endParaRPr>
          </a:p>
        </p:txBody>
      </p:sp>
    </p:spTree>
    <p:extLst>
      <p:ext uri="{BB962C8B-B14F-4D97-AF65-F5344CB8AC3E}">
        <p14:creationId xmlns:p14="http://schemas.microsoft.com/office/powerpoint/2010/main" val="4233621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ounded Rectangle 3"/>
          <p:cNvSpPr>
            <a:spLocks noChangeArrowheads="1"/>
          </p:cNvSpPr>
          <p:nvPr/>
        </p:nvSpPr>
        <p:spPr bwMode="auto">
          <a:xfrm>
            <a:off x="533400" y="4924425"/>
            <a:ext cx="3175000" cy="1228725"/>
          </a:xfrm>
          <a:prstGeom prst="roundRect">
            <a:avLst>
              <a:gd name="adj" fmla="val 16667"/>
            </a:avLst>
          </a:prstGeom>
          <a:solidFill>
            <a:srgbClr val="FEE2E3"/>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solidFill>
                <a:srgbClr val="000000"/>
              </a:solidFill>
            </a:endParaRPr>
          </a:p>
        </p:txBody>
      </p:sp>
      <p:sp>
        <p:nvSpPr>
          <p:cNvPr id="41987" name="Text Box 6"/>
          <p:cNvSpPr txBox="1">
            <a:spLocks noChangeArrowheads="1"/>
          </p:cNvSpPr>
          <p:nvPr/>
        </p:nvSpPr>
        <p:spPr bwMode="auto">
          <a:xfrm>
            <a:off x="381000" y="1443038"/>
            <a:ext cx="3886200" cy="461962"/>
          </a:xfrm>
          <a:prstGeom prst="rect">
            <a:avLst/>
          </a:prstGeom>
          <a:solidFill>
            <a:srgbClr val="CCECFF"/>
          </a:solidFill>
          <a:ln w="19050">
            <a:noFill/>
            <a:miter lim="800000"/>
            <a:headEnd/>
            <a:tailEnd/>
          </a:ln>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dirty="0" smtClean="0">
                <a:solidFill>
                  <a:srgbClr val="0000FF"/>
                </a:solidFill>
                <a:latin typeface="Calibri" pitchFamily="34" charset="0"/>
              </a:rPr>
              <a:t>CS is the study </a:t>
            </a:r>
            <a:r>
              <a:rPr lang="en-US" dirty="0">
                <a:solidFill>
                  <a:srgbClr val="0000FF"/>
                </a:solidFill>
                <a:latin typeface="Calibri" pitchFamily="34" charset="0"/>
              </a:rPr>
              <a:t>of </a:t>
            </a:r>
            <a:r>
              <a:rPr lang="en-US" b="1" i="1" dirty="0">
                <a:solidFill>
                  <a:srgbClr val="0000FF"/>
                </a:solidFill>
                <a:latin typeface="Calibri" pitchFamily="34" charset="0"/>
              </a:rPr>
              <a:t>complexity</a:t>
            </a:r>
          </a:p>
        </p:txBody>
      </p:sp>
      <p:sp>
        <p:nvSpPr>
          <p:cNvPr id="41991" name="Text Box 25"/>
          <p:cNvSpPr txBox="1">
            <a:spLocks noChangeArrowheads="1"/>
          </p:cNvSpPr>
          <p:nvPr/>
        </p:nvSpPr>
        <p:spPr bwMode="auto">
          <a:xfrm>
            <a:off x="533400" y="5058507"/>
            <a:ext cx="3124200"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lnSpc>
                <a:spcPct val="50000"/>
              </a:lnSpc>
              <a:spcBef>
                <a:spcPct val="50000"/>
              </a:spcBef>
            </a:pPr>
            <a:r>
              <a:rPr lang="en-US" dirty="0">
                <a:solidFill>
                  <a:srgbClr val="800000"/>
                </a:solidFill>
                <a:latin typeface="Cambria" pitchFamily="18" charset="0"/>
                <a:cs typeface="Times New Roman" pitchFamily="18" charset="0"/>
              </a:rPr>
              <a:t>But only </a:t>
            </a:r>
            <a:r>
              <a:rPr lang="en-US" u="sng" dirty="0">
                <a:solidFill>
                  <a:srgbClr val="800000"/>
                </a:solidFill>
                <a:latin typeface="Cambria" pitchFamily="18" charset="0"/>
                <a:cs typeface="Times New Roman" pitchFamily="18" charset="0"/>
              </a:rPr>
              <a:t>one</a:t>
            </a:r>
            <a:r>
              <a:rPr lang="en-US" dirty="0">
                <a:solidFill>
                  <a:srgbClr val="800000"/>
                </a:solidFill>
                <a:latin typeface="Cambria" pitchFamily="18" charset="0"/>
                <a:cs typeface="Times New Roman" pitchFamily="18" charset="0"/>
              </a:rPr>
              <a:t> </a:t>
            </a:r>
            <a:r>
              <a:rPr lang="en-US" dirty="0" smtClean="0">
                <a:solidFill>
                  <a:srgbClr val="800000"/>
                </a:solidFill>
                <a:latin typeface="Cambria" pitchFamily="18" charset="0"/>
                <a:cs typeface="Times New Roman" pitchFamily="18" charset="0"/>
              </a:rPr>
              <a:t>is </a:t>
            </a:r>
          </a:p>
          <a:p>
            <a:pPr algn="ctr">
              <a:lnSpc>
                <a:spcPct val="50000"/>
              </a:lnSpc>
              <a:spcBef>
                <a:spcPct val="50000"/>
              </a:spcBef>
            </a:pPr>
            <a:r>
              <a:rPr lang="en-US" b="1" i="1" dirty="0" smtClean="0">
                <a:solidFill>
                  <a:srgbClr val="800000"/>
                </a:solidFill>
                <a:latin typeface="Cambria" pitchFamily="18" charset="0"/>
                <a:cs typeface="Times New Roman" pitchFamily="18" charset="0"/>
              </a:rPr>
              <a:t>programming</a:t>
            </a:r>
            <a:r>
              <a:rPr lang="en-US" dirty="0">
                <a:solidFill>
                  <a:srgbClr val="800000"/>
                </a:solidFill>
                <a:latin typeface="Cambria" pitchFamily="18" charset="0"/>
                <a:cs typeface="Times New Roman" pitchFamily="18" charset="0"/>
              </a:rPr>
              <a:t>.</a:t>
            </a:r>
            <a:endParaRPr lang="en-US" dirty="0" smtClean="0">
              <a:solidFill>
                <a:srgbClr val="800000"/>
              </a:solidFill>
              <a:latin typeface="Cambria" pitchFamily="18" charset="0"/>
              <a:cs typeface="Times New Roman" pitchFamily="18" charset="0"/>
            </a:endParaRPr>
          </a:p>
          <a:p>
            <a:pPr algn="ctr">
              <a:lnSpc>
                <a:spcPct val="50000"/>
              </a:lnSpc>
              <a:spcBef>
                <a:spcPct val="50000"/>
              </a:spcBef>
            </a:pPr>
            <a:r>
              <a:rPr lang="en-US" dirty="0" smtClean="0">
                <a:solidFill>
                  <a:srgbClr val="800000"/>
                </a:solidFill>
                <a:latin typeface="Cambria" pitchFamily="18" charset="0"/>
                <a:cs typeface="Times New Roman" pitchFamily="18" charset="0"/>
              </a:rPr>
              <a:t>Do </a:t>
            </a:r>
            <a:r>
              <a:rPr lang="en-US" dirty="0">
                <a:solidFill>
                  <a:srgbClr val="800000"/>
                </a:solidFill>
                <a:latin typeface="Cambria" pitchFamily="18" charset="0"/>
                <a:cs typeface="Times New Roman" pitchFamily="18" charset="0"/>
              </a:rPr>
              <a:t>you see which?</a:t>
            </a:r>
          </a:p>
        </p:txBody>
      </p:sp>
      <p:cxnSp>
        <p:nvCxnSpPr>
          <p:cNvPr id="41993" name="Straight Arrow Connector 32"/>
          <p:cNvCxnSpPr>
            <a:cxnSpLocks noChangeShapeType="1"/>
          </p:cNvCxnSpPr>
          <p:nvPr/>
        </p:nvCxnSpPr>
        <p:spPr bwMode="auto">
          <a:xfrm>
            <a:off x="3429000" y="3352800"/>
            <a:ext cx="1485900" cy="1295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41994" name="Rectangle 33"/>
          <p:cNvSpPr>
            <a:spLocks noChangeArrowheads="1"/>
          </p:cNvSpPr>
          <p:nvPr/>
        </p:nvSpPr>
        <p:spPr bwMode="auto">
          <a:xfrm>
            <a:off x="5273675" y="4724400"/>
            <a:ext cx="3473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i="1">
                <a:solidFill>
                  <a:srgbClr val="000000"/>
                </a:solidFill>
                <a:latin typeface="Calibri" pitchFamily="34" charset="0"/>
              </a:rPr>
              <a:t>Is every problem solvable?</a:t>
            </a:r>
            <a:endParaRPr lang="en-US">
              <a:solidFill>
                <a:srgbClr val="000000"/>
              </a:solidFill>
              <a:latin typeface="Calibri" pitchFamily="34" charset="0"/>
            </a:endParaRPr>
          </a:p>
        </p:txBody>
      </p:sp>
      <p:sp>
        <p:nvSpPr>
          <p:cNvPr id="41995" name="Rectangle 34"/>
          <p:cNvSpPr>
            <a:spLocks noChangeArrowheads="1"/>
          </p:cNvSpPr>
          <p:nvPr/>
        </p:nvSpPr>
        <p:spPr bwMode="auto">
          <a:xfrm>
            <a:off x="5295900" y="5418138"/>
            <a:ext cx="3429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i="1">
                <a:solidFill>
                  <a:srgbClr val="000000"/>
                </a:solidFill>
                <a:latin typeface="Calibri" pitchFamily="34" charset="0"/>
              </a:rPr>
              <a:t>Is there a way to tell?</a:t>
            </a:r>
            <a:endParaRPr lang="en-US">
              <a:solidFill>
                <a:srgbClr val="000000"/>
              </a:solidFill>
              <a:latin typeface="Calibri" pitchFamily="34" charset="0"/>
            </a:endParaRPr>
          </a:p>
        </p:txBody>
      </p:sp>
      <p:sp>
        <p:nvSpPr>
          <p:cNvPr id="41996" name="Rectangle 14"/>
          <p:cNvSpPr>
            <a:spLocks noChangeArrowheads="1"/>
          </p:cNvSpPr>
          <p:nvPr/>
        </p:nvSpPr>
        <p:spPr bwMode="auto">
          <a:xfrm>
            <a:off x="6181725" y="5830888"/>
            <a:ext cx="16573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500" i="1">
                <a:solidFill>
                  <a:srgbClr val="000000"/>
                </a:solidFill>
                <a:latin typeface="Calibri" pitchFamily="34" charset="0"/>
              </a:rPr>
              <a:t>There isn’t always!</a:t>
            </a:r>
            <a:endParaRPr lang="en-US" sz="1500">
              <a:solidFill>
                <a:srgbClr val="000000"/>
              </a:solidFill>
              <a:latin typeface="Calibri" pitchFamily="34" charset="0"/>
            </a:endParaRPr>
          </a:p>
        </p:txBody>
      </p:sp>
      <p:sp>
        <p:nvSpPr>
          <p:cNvPr id="41997" name="Left Brace 13"/>
          <p:cNvSpPr>
            <a:spLocks/>
          </p:cNvSpPr>
          <p:nvPr/>
        </p:nvSpPr>
        <p:spPr bwMode="auto">
          <a:xfrm>
            <a:off x="4800600" y="4648200"/>
            <a:ext cx="228600" cy="1600200"/>
          </a:xfrm>
          <a:prstGeom prst="leftBrace">
            <a:avLst>
              <a:gd name="adj1" fmla="val 3334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41998" name="Left Brace 16"/>
          <p:cNvSpPr>
            <a:spLocks/>
          </p:cNvSpPr>
          <p:nvPr/>
        </p:nvSpPr>
        <p:spPr bwMode="auto">
          <a:xfrm>
            <a:off x="4800600" y="2667000"/>
            <a:ext cx="228600" cy="1600200"/>
          </a:xfrm>
          <a:prstGeom prst="leftBrace">
            <a:avLst>
              <a:gd name="adj1" fmla="val 3334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cxnSp>
        <p:nvCxnSpPr>
          <p:cNvPr id="41999" name="Straight Arrow Connector 17"/>
          <p:cNvCxnSpPr>
            <a:cxnSpLocks noChangeShapeType="1"/>
          </p:cNvCxnSpPr>
          <p:nvPr/>
        </p:nvCxnSpPr>
        <p:spPr bwMode="auto">
          <a:xfrm>
            <a:off x="3886200" y="2895600"/>
            <a:ext cx="762000" cy="533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42000" name="Rectangle 21"/>
          <p:cNvSpPr>
            <a:spLocks noChangeArrowheads="1"/>
          </p:cNvSpPr>
          <p:nvPr/>
        </p:nvSpPr>
        <p:spPr bwMode="auto">
          <a:xfrm>
            <a:off x="5176838" y="685800"/>
            <a:ext cx="3667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i="1">
                <a:solidFill>
                  <a:srgbClr val="000000"/>
                </a:solidFill>
                <a:latin typeface="Calibri" pitchFamily="34" charset="0"/>
              </a:rPr>
              <a:t>Can you solve this problem?</a:t>
            </a:r>
            <a:endParaRPr lang="en-US">
              <a:solidFill>
                <a:srgbClr val="000000"/>
              </a:solidFill>
              <a:latin typeface="Calibri" pitchFamily="34" charset="0"/>
            </a:endParaRPr>
          </a:p>
        </p:txBody>
      </p:sp>
      <p:sp>
        <p:nvSpPr>
          <p:cNvPr id="42001" name="Rectangle 22"/>
          <p:cNvSpPr>
            <a:spLocks noChangeArrowheads="1"/>
          </p:cNvSpPr>
          <p:nvPr/>
        </p:nvSpPr>
        <p:spPr bwMode="auto">
          <a:xfrm>
            <a:off x="5105400" y="1379538"/>
            <a:ext cx="3810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i="1">
                <a:solidFill>
                  <a:srgbClr val="000000"/>
                </a:solidFill>
                <a:latin typeface="Calibri" pitchFamily="34" charset="0"/>
              </a:rPr>
              <a:t>Can you create a process to solve such problems?</a:t>
            </a:r>
            <a:endParaRPr lang="en-US">
              <a:solidFill>
                <a:srgbClr val="000000"/>
              </a:solidFill>
              <a:latin typeface="Calibri" pitchFamily="34" charset="0"/>
            </a:endParaRPr>
          </a:p>
        </p:txBody>
      </p:sp>
      <p:sp>
        <p:nvSpPr>
          <p:cNvPr id="42002" name="Left Brace 23"/>
          <p:cNvSpPr>
            <a:spLocks/>
          </p:cNvSpPr>
          <p:nvPr/>
        </p:nvSpPr>
        <p:spPr bwMode="auto">
          <a:xfrm>
            <a:off x="4800600" y="685800"/>
            <a:ext cx="228600" cy="1600200"/>
          </a:xfrm>
          <a:prstGeom prst="leftBrace">
            <a:avLst>
              <a:gd name="adj1" fmla="val 3334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cxnSp>
        <p:nvCxnSpPr>
          <p:cNvPr id="42003" name="Straight Arrow Connector 27"/>
          <p:cNvCxnSpPr>
            <a:cxnSpLocks noChangeShapeType="1"/>
          </p:cNvCxnSpPr>
          <p:nvPr/>
        </p:nvCxnSpPr>
        <p:spPr bwMode="auto">
          <a:xfrm flipV="1">
            <a:off x="3352800" y="2209800"/>
            <a:ext cx="1371600" cy="228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42004" name="Rectangle 35"/>
          <p:cNvSpPr>
            <a:spLocks noChangeArrowheads="1"/>
          </p:cNvSpPr>
          <p:nvPr/>
        </p:nvSpPr>
        <p:spPr bwMode="auto">
          <a:xfrm>
            <a:off x="1120775" y="4048035"/>
            <a:ext cx="2057400" cy="646331"/>
          </a:xfrm>
          <a:prstGeom prst="rect">
            <a:avLst/>
          </a:prstGeom>
          <a:noFill/>
          <a:ln>
            <a:solidFill>
              <a:srgbClr val="C00000"/>
            </a:solidFill>
          </a:ln>
          <a:extLst/>
        </p:spPr>
        <p:txBody>
          <a:bodyPr wrap="square">
            <a:spAutoFit/>
          </a:bodyPr>
          <a:lstStyle/>
          <a:p>
            <a:pPr algn="ctr">
              <a:spcBef>
                <a:spcPct val="50000"/>
              </a:spcBef>
            </a:pPr>
            <a:r>
              <a:rPr lang="en-US" sz="1800" dirty="0" smtClean="0">
                <a:solidFill>
                  <a:srgbClr val="000000"/>
                </a:solidFill>
                <a:latin typeface="Cambria" pitchFamily="18" charset="0"/>
                <a:cs typeface="Times New Roman" pitchFamily="18" charset="0"/>
              </a:rPr>
              <a:t>CS's 6 </a:t>
            </a:r>
            <a:r>
              <a:rPr lang="en-US" sz="1800" dirty="0">
                <a:solidFill>
                  <a:srgbClr val="000000"/>
                </a:solidFill>
                <a:latin typeface="Cambria" pitchFamily="18" charset="0"/>
                <a:cs typeface="Times New Roman" pitchFamily="18" charset="0"/>
              </a:rPr>
              <a:t>big questions </a:t>
            </a:r>
            <a:r>
              <a:rPr lang="en-US" sz="1800" dirty="0" smtClean="0">
                <a:solidFill>
                  <a:srgbClr val="000000"/>
                </a:solidFill>
                <a:latin typeface="Cambria" pitchFamily="18" charset="0"/>
                <a:cs typeface="Times New Roman" pitchFamily="18" charset="0"/>
              </a:rPr>
              <a:t>are </a:t>
            </a:r>
            <a:r>
              <a:rPr lang="en-US" sz="1800" dirty="0">
                <a:solidFill>
                  <a:srgbClr val="000000"/>
                </a:solidFill>
                <a:latin typeface="Cambria" pitchFamily="18" charset="0"/>
                <a:cs typeface="Times New Roman" pitchFamily="18" charset="0"/>
              </a:rPr>
              <a:t>here.</a:t>
            </a:r>
          </a:p>
        </p:txBody>
      </p:sp>
      <p:sp>
        <p:nvSpPr>
          <p:cNvPr id="42005" name="Rectangle 18"/>
          <p:cNvSpPr>
            <a:spLocks noChangeArrowheads="1"/>
          </p:cNvSpPr>
          <p:nvPr/>
        </p:nvSpPr>
        <p:spPr bwMode="auto">
          <a:xfrm>
            <a:off x="5379156" y="3505200"/>
            <a:ext cx="3200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i="1" dirty="0">
                <a:solidFill>
                  <a:srgbClr val="000000"/>
                </a:solidFill>
                <a:latin typeface="Calibri" pitchFamily="34" charset="0"/>
              </a:rPr>
              <a:t>Do you have the “best” solution?</a:t>
            </a:r>
            <a:endParaRPr lang="en-US" dirty="0">
              <a:solidFill>
                <a:srgbClr val="000000"/>
              </a:solidFill>
              <a:latin typeface="Calibri" pitchFamily="34" charset="0"/>
            </a:endParaRPr>
          </a:p>
        </p:txBody>
      </p:sp>
      <p:sp>
        <p:nvSpPr>
          <p:cNvPr id="42006" name="Rectangle 19"/>
          <p:cNvSpPr>
            <a:spLocks noChangeArrowheads="1"/>
          </p:cNvSpPr>
          <p:nvPr/>
        </p:nvSpPr>
        <p:spPr bwMode="auto">
          <a:xfrm>
            <a:off x="5302250" y="2590800"/>
            <a:ext cx="3416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i="1">
                <a:solidFill>
                  <a:srgbClr val="000000"/>
                </a:solidFill>
                <a:latin typeface="Calibri" pitchFamily="34" charset="0"/>
              </a:rPr>
              <a:t>How quickly can you find solutions?</a:t>
            </a:r>
            <a:endParaRPr lang="en-US">
              <a:solidFill>
                <a:srgbClr val="000000"/>
              </a:solidFill>
              <a:latin typeface="Calibri" pitchFamily="34" charset="0"/>
            </a:endParaRPr>
          </a:p>
        </p:txBody>
      </p:sp>
      <p:sp>
        <p:nvSpPr>
          <p:cNvPr id="23" name="Text Box 2"/>
          <p:cNvSpPr txBox="1">
            <a:spLocks noChangeArrowheads="1"/>
          </p:cNvSpPr>
          <p:nvPr/>
        </p:nvSpPr>
        <p:spPr bwMode="auto">
          <a:xfrm>
            <a:off x="457200" y="457200"/>
            <a:ext cx="3657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4200" dirty="0">
                <a:solidFill>
                  <a:srgbClr val="000000"/>
                </a:solidFill>
                <a:latin typeface="Cambria" pitchFamily="18" charset="0"/>
              </a:rPr>
              <a:t>What is CS?</a:t>
            </a:r>
          </a:p>
        </p:txBody>
      </p:sp>
      <p:sp>
        <p:nvSpPr>
          <p:cNvPr id="24" name="Text Box 7"/>
          <p:cNvSpPr txBox="1">
            <a:spLocks noChangeArrowheads="1"/>
          </p:cNvSpPr>
          <p:nvPr/>
        </p:nvSpPr>
        <p:spPr bwMode="auto">
          <a:xfrm>
            <a:off x="590550" y="2157413"/>
            <a:ext cx="311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dirty="0">
                <a:solidFill>
                  <a:srgbClr val="000000"/>
                </a:solidFill>
                <a:latin typeface="Cambria" pitchFamily="18" charset="0"/>
              </a:rPr>
              <a:t>How can </a:t>
            </a:r>
            <a:r>
              <a:rPr lang="en-US" b="1" i="1" dirty="0">
                <a:solidFill>
                  <a:srgbClr val="C00000"/>
                </a:solidFill>
                <a:latin typeface="Cambria" pitchFamily="18" charset="0"/>
              </a:rPr>
              <a:t>it</a:t>
            </a:r>
            <a:r>
              <a:rPr lang="en-US" i="1" dirty="0">
                <a:solidFill>
                  <a:srgbClr val="000000"/>
                </a:solidFill>
                <a:latin typeface="Cambria" pitchFamily="18" charset="0"/>
              </a:rPr>
              <a:t> be done?</a:t>
            </a:r>
          </a:p>
        </p:txBody>
      </p:sp>
      <p:sp>
        <p:nvSpPr>
          <p:cNvPr id="25" name="Text Box 8"/>
          <p:cNvSpPr txBox="1">
            <a:spLocks noChangeArrowheads="1"/>
          </p:cNvSpPr>
          <p:nvPr/>
        </p:nvSpPr>
        <p:spPr bwMode="auto">
          <a:xfrm>
            <a:off x="590550" y="2614613"/>
            <a:ext cx="345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a:solidFill>
                  <a:srgbClr val="000000"/>
                </a:solidFill>
                <a:latin typeface="Cambria" pitchFamily="18" charset="0"/>
              </a:rPr>
              <a:t>How well can </a:t>
            </a:r>
            <a:r>
              <a:rPr lang="en-US" b="1" i="1">
                <a:solidFill>
                  <a:srgbClr val="C00000"/>
                </a:solidFill>
                <a:latin typeface="Cambria" pitchFamily="18" charset="0"/>
              </a:rPr>
              <a:t>it</a:t>
            </a:r>
            <a:r>
              <a:rPr lang="en-US" i="1">
                <a:solidFill>
                  <a:srgbClr val="000000"/>
                </a:solidFill>
                <a:latin typeface="Cambria" pitchFamily="18" charset="0"/>
              </a:rPr>
              <a:t> be done?</a:t>
            </a:r>
          </a:p>
        </p:txBody>
      </p:sp>
      <p:sp>
        <p:nvSpPr>
          <p:cNvPr id="26" name="Text Box 9"/>
          <p:cNvSpPr txBox="1">
            <a:spLocks noChangeArrowheads="1"/>
          </p:cNvSpPr>
          <p:nvPr/>
        </p:nvSpPr>
        <p:spPr bwMode="auto">
          <a:xfrm>
            <a:off x="590550" y="3071813"/>
            <a:ext cx="345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a:solidFill>
                  <a:srgbClr val="000000"/>
                </a:solidFill>
                <a:latin typeface="Cambria" pitchFamily="18" charset="0"/>
              </a:rPr>
              <a:t>Can </a:t>
            </a:r>
            <a:r>
              <a:rPr lang="en-US" b="1" i="1">
                <a:solidFill>
                  <a:srgbClr val="C00000"/>
                </a:solidFill>
                <a:latin typeface="Cambria" pitchFamily="18" charset="0"/>
              </a:rPr>
              <a:t>it</a:t>
            </a:r>
            <a:r>
              <a:rPr lang="en-US" i="1">
                <a:solidFill>
                  <a:srgbClr val="000000"/>
                </a:solidFill>
                <a:latin typeface="Cambria" pitchFamily="18" charset="0"/>
              </a:rPr>
              <a:t> be done at all?</a:t>
            </a:r>
          </a:p>
        </p:txBody>
      </p:sp>
    </p:spTree>
    <p:extLst>
      <p:ext uri="{BB962C8B-B14F-4D97-AF65-F5344CB8AC3E}">
        <p14:creationId xmlns:p14="http://schemas.microsoft.com/office/powerpoint/2010/main" val="164305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5105400" y="1379538"/>
            <a:ext cx="3907733" cy="1006475"/>
          </a:xfrm>
          <a:prstGeom prst="roundRect">
            <a:avLst/>
          </a:prstGeom>
          <a:solidFill>
            <a:srgbClr val="FEE2E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Times" pitchFamily="1" charset="0"/>
            </a:endParaRPr>
          </a:p>
        </p:txBody>
      </p:sp>
      <p:cxnSp>
        <p:nvCxnSpPr>
          <p:cNvPr id="41993" name="Straight Arrow Connector 32"/>
          <p:cNvCxnSpPr>
            <a:cxnSpLocks noChangeShapeType="1"/>
          </p:cNvCxnSpPr>
          <p:nvPr/>
        </p:nvCxnSpPr>
        <p:spPr bwMode="auto">
          <a:xfrm>
            <a:off x="3429000" y="3352800"/>
            <a:ext cx="1485900" cy="1295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41994" name="Rectangle 33"/>
          <p:cNvSpPr>
            <a:spLocks noChangeArrowheads="1"/>
          </p:cNvSpPr>
          <p:nvPr/>
        </p:nvSpPr>
        <p:spPr bwMode="auto">
          <a:xfrm>
            <a:off x="5273675" y="4724400"/>
            <a:ext cx="3473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i="1">
                <a:solidFill>
                  <a:srgbClr val="000000"/>
                </a:solidFill>
                <a:latin typeface="Calibri" pitchFamily="34" charset="0"/>
              </a:rPr>
              <a:t>Is every problem solvable?</a:t>
            </a:r>
            <a:endParaRPr lang="en-US">
              <a:solidFill>
                <a:srgbClr val="000000"/>
              </a:solidFill>
              <a:latin typeface="Calibri" pitchFamily="34" charset="0"/>
            </a:endParaRPr>
          </a:p>
        </p:txBody>
      </p:sp>
      <p:sp>
        <p:nvSpPr>
          <p:cNvPr id="41995" name="Rectangle 34"/>
          <p:cNvSpPr>
            <a:spLocks noChangeArrowheads="1"/>
          </p:cNvSpPr>
          <p:nvPr/>
        </p:nvSpPr>
        <p:spPr bwMode="auto">
          <a:xfrm>
            <a:off x="5295900" y="5418138"/>
            <a:ext cx="3429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i="1">
                <a:solidFill>
                  <a:srgbClr val="000000"/>
                </a:solidFill>
                <a:latin typeface="Calibri" pitchFamily="34" charset="0"/>
              </a:rPr>
              <a:t>Is there a way to tell?</a:t>
            </a:r>
            <a:endParaRPr lang="en-US">
              <a:solidFill>
                <a:srgbClr val="000000"/>
              </a:solidFill>
              <a:latin typeface="Calibri" pitchFamily="34" charset="0"/>
            </a:endParaRPr>
          </a:p>
        </p:txBody>
      </p:sp>
      <p:sp>
        <p:nvSpPr>
          <p:cNvPr id="41996" name="Rectangle 14"/>
          <p:cNvSpPr>
            <a:spLocks noChangeArrowheads="1"/>
          </p:cNvSpPr>
          <p:nvPr/>
        </p:nvSpPr>
        <p:spPr bwMode="auto">
          <a:xfrm>
            <a:off x="6181725" y="5830888"/>
            <a:ext cx="16573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500" i="1">
                <a:solidFill>
                  <a:srgbClr val="000000"/>
                </a:solidFill>
                <a:latin typeface="Calibri" pitchFamily="34" charset="0"/>
              </a:rPr>
              <a:t>There isn’t always!</a:t>
            </a:r>
            <a:endParaRPr lang="en-US" sz="1500">
              <a:solidFill>
                <a:srgbClr val="000000"/>
              </a:solidFill>
              <a:latin typeface="Calibri" pitchFamily="34" charset="0"/>
            </a:endParaRPr>
          </a:p>
        </p:txBody>
      </p:sp>
      <p:sp>
        <p:nvSpPr>
          <p:cNvPr id="41997" name="Left Brace 13"/>
          <p:cNvSpPr>
            <a:spLocks/>
          </p:cNvSpPr>
          <p:nvPr/>
        </p:nvSpPr>
        <p:spPr bwMode="auto">
          <a:xfrm>
            <a:off x="4800600" y="4648200"/>
            <a:ext cx="228600" cy="1600200"/>
          </a:xfrm>
          <a:prstGeom prst="leftBrace">
            <a:avLst>
              <a:gd name="adj1" fmla="val 3334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41998" name="Left Brace 16"/>
          <p:cNvSpPr>
            <a:spLocks/>
          </p:cNvSpPr>
          <p:nvPr/>
        </p:nvSpPr>
        <p:spPr bwMode="auto">
          <a:xfrm>
            <a:off x="4800600" y="2667000"/>
            <a:ext cx="228600" cy="1600200"/>
          </a:xfrm>
          <a:prstGeom prst="leftBrace">
            <a:avLst>
              <a:gd name="adj1" fmla="val 3334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cxnSp>
        <p:nvCxnSpPr>
          <p:cNvPr id="41999" name="Straight Arrow Connector 17"/>
          <p:cNvCxnSpPr>
            <a:cxnSpLocks noChangeShapeType="1"/>
          </p:cNvCxnSpPr>
          <p:nvPr/>
        </p:nvCxnSpPr>
        <p:spPr bwMode="auto">
          <a:xfrm>
            <a:off x="3886200" y="2895600"/>
            <a:ext cx="762000" cy="533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42000" name="Rectangle 21"/>
          <p:cNvSpPr>
            <a:spLocks noChangeArrowheads="1"/>
          </p:cNvSpPr>
          <p:nvPr/>
        </p:nvSpPr>
        <p:spPr bwMode="auto">
          <a:xfrm>
            <a:off x="5176838" y="685800"/>
            <a:ext cx="3667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i="1">
                <a:solidFill>
                  <a:srgbClr val="000000"/>
                </a:solidFill>
                <a:latin typeface="Calibri" pitchFamily="34" charset="0"/>
              </a:rPr>
              <a:t>Can you solve this problem?</a:t>
            </a:r>
            <a:endParaRPr lang="en-US">
              <a:solidFill>
                <a:srgbClr val="000000"/>
              </a:solidFill>
              <a:latin typeface="Calibri" pitchFamily="34" charset="0"/>
            </a:endParaRPr>
          </a:p>
        </p:txBody>
      </p:sp>
      <p:sp>
        <p:nvSpPr>
          <p:cNvPr id="42001" name="Rectangle 22"/>
          <p:cNvSpPr>
            <a:spLocks noChangeArrowheads="1"/>
          </p:cNvSpPr>
          <p:nvPr/>
        </p:nvSpPr>
        <p:spPr bwMode="auto">
          <a:xfrm>
            <a:off x="5105400" y="1379538"/>
            <a:ext cx="3810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i="1">
                <a:solidFill>
                  <a:srgbClr val="000000"/>
                </a:solidFill>
                <a:latin typeface="Calibri" pitchFamily="34" charset="0"/>
              </a:rPr>
              <a:t>Can you create a process to solve such problems?</a:t>
            </a:r>
            <a:endParaRPr lang="en-US">
              <a:solidFill>
                <a:srgbClr val="000000"/>
              </a:solidFill>
              <a:latin typeface="Calibri" pitchFamily="34" charset="0"/>
            </a:endParaRPr>
          </a:p>
        </p:txBody>
      </p:sp>
      <p:sp>
        <p:nvSpPr>
          <p:cNvPr id="42002" name="Left Brace 23"/>
          <p:cNvSpPr>
            <a:spLocks/>
          </p:cNvSpPr>
          <p:nvPr/>
        </p:nvSpPr>
        <p:spPr bwMode="auto">
          <a:xfrm>
            <a:off x="4800600" y="685800"/>
            <a:ext cx="228600" cy="1600200"/>
          </a:xfrm>
          <a:prstGeom prst="leftBrace">
            <a:avLst>
              <a:gd name="adj1" fmla="val 3334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cxnSp>
        <p:nvCxnSpPr>
          <p:cNvPr id="42003" name="Straight Arrow Connector 27"/>
          <p:cNvCxnSpPr>
            <a:cxnSpLocks noChangeShapeType="1"/>
          </p:cNvCxnSpPr>
          <p:nvPr/>
        </p:nvCxnSpPr>
        <p:spPr bwMode="auto">
          <a:xfrm flipV="1">
            <a:off x="3352800" y="2209800"/>
            <a:ext cx="1371600" cy="228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42005" name="Rectangle 18"/>
          <p:cNvSpPr>
            <a:spLocks noChangeArrowheads="1"/>
          </p:cNvSpPr>
          <p:nvPr/>
        </p:nvSpPr>
        <p:spPr bwMode="auto">
          <a:xfrm>
            <a:off x="5379156" y="3505200"/>
            <a:ext cx="3200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i="1" dirty="0">
                <a:solidFill>
                  <a:srgbClr val="000000"/>
                </a:solidFill>
                <a:latin typeface="Calibri" pitchFamily="34" charset="0"/>
              </a:rPr>
              <a:t>Do you have the “best” solution?</a:t>
            </a:r>
            <a:endParaRPr lang="en-US" dirty="0">
              <a:solidFill>
                <a:srgbClr val="000000"/>
              </a:solidFill>
              <a:latin typeface="Calibri" pitchFamily="34" charset="0"/>
            </a:endParaRPr>
          </a:p>
        </p:txBody>
      </p:sp>
      <p:sp>
        <p:nvSpPr>
          <p:cNvPr id="42006" name="Rectangle 19"/>
          <p:cNvSpPr>
            <a:spLocks noChangeArrowheads="1"/>
          </p:cNvSpPr>
          <p:nvPr/>
        </p:nvSpPr>
        <p:spPr bwMode="auto">
          <a:xfrm>
            <a:off x="5302250" y="2590800"/>
            <a:ext cx="3416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i="1">
                <a:solidFill>
                  <a:srgbClr val="000000"/>
                </a:solidFill>
                <a:latin typeface="Calibri" pitchFamily="34" charset="0"/>
              </a:rPr>
              <a:t>How quickly can you find solutions?</a:t>
            </a:r>
            <a:endParaRPr lang="en-US">
              <a:solidFill>
                <a:srgbClr val="000000"/>
              </a:solidFill>
              <a:latin typeface="Calibri" pitchFamily="34" charset="0"/>
            </a:endParaRPr>
          </a:p>
        </p:txBody>
      </p:sp>
      <p:sp>
        <p:nvSpPr>
          <p:cNvPr id="24" name="Rectangle 22"/>
          <p:cNvSpPr>
            <a:spLocks noChangeArrowheads="1"/>
          </p:cNvSpPr>
          <p:nvPr/>
        </p:nvSpPr>
        <p:spPr bwMode="auto">
          <a:xfrm rot="-1741539">
            <a:off x="7847013" y="1889125"/>
            <a:ext cx="12747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500" b="1" i="1">
                <a:solidFill>
                  <a:srgbClr val="800000"/>
                </a:solidFill>
                <a:latin typeface="Times New Roman" pitchFamily="18" charset="0"/>
                <a:cs typeface="Times New Roman" pitchFamily="18" charset="0"/>
              </a:rPr>
              <a:t>programming</a:t>
            </a:r>
            <a:endParaRPr lang="en-US" sz="1500">
              <a:solidFill>
                <a:srgbClr val="000000"/>
              </a:solidFill>
            </a:endParaRPr>
          </a:p>
        </p:txBody>
      </p:sp>
      <p:sp>
        <p:nvSpPr>
          <p:cNvPr id="25" name="Rectangle 23"/>
          <p:cNvSpPr>
            <a:spLocks noChangeArrowheads="1"/>
          </p:cNvSpPr>
          <p:nvPr/>
        </p:nvSpPr>
        <p:spPr bwMode="auto">
          <a:xfrm rot="-1266427">
            <a:off x="8186738" y="681038"/>
            <a:ext cx="7175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4200">
                <a:solidFill>
                  <a:srgbClr val="0D03F4"/>
                </a:solidFill>
                <a:latin typeface="Calibri" pitchFamily="34" charset="0"/>
              </a:rPr>
              <a:t>CS</a:t>
            </a:r>
            <a:endParaRPr lang="en-US" sz="4200">
              <a:solidFill>
                <a:srgbClr val="000000"/>
              </a:solidFill>
            </a:endParaRPr>
          </a:p>
        </p:txBody>
      </p:sp>
      <p:sp>
        <p:nvSpPr>
          <p:cNvPr id="26" name="Rectangle 24"/>
          <p:cNvSpPr>
            <a:spLocks noChangeArrowheads="1"/>
          </p:cNvSpPr>
          <p:nvPr/>
        </p:nvSpPr>
        <p:spPr bwMode="auto">
          <a:xfrm rot="-1266427">
            <a:off x="8186738" y="2619375"/>
            <a:ext cx="7175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4200">
                <a:solidFill>
                  <a:srgbClr val="0D03F4"/>
                </a:solidFill>
                <a:latin typeface="Calibri" pitchFamily="34" charset="0"/>
              </a:rPr>
              <a:t>CS</a:t>
            </a:r>
            <a:endParaRPr lang="en-US" sz="4200">
              <a:solidFill>
                <a:srgbClr val="000000"/>
              </a:solidFill>
            </a:endParaRPr>
          </a:p>
        </p:txBody>
      </p:sp>
      <p:sp>
        <p:nvSpPr>
          <p:cNvPr id="27" name="Rectangle 25"/>
          <p:cNvSpPr>
            <a:spLocks noChangeArrowheads="1"/>
          </p:cNvSpPr>
          <p:nvPr/>
        </p:nvSpPr>
        <p:spPr bwMode="auto">
          <a:xfrm rot="-1266427">
            <a:off x="7653338" y="3838575"/>
            <a:ext cx="7175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4200">
                <a:solidFill>
                  <a:srgbClr val="0D03F4"/>
                </a:solidFill>
                <a:latin typeface="Calibri" pitchFamily="34" charset="0"/>
              </a:rPr>
              <a:t>CS</a:t>
            </a:r>
            <a:endParaRPr lang="en-US" sz="4200">
              <a:solidFill>
                <a:srgbClr val="000000"/>
              </a:solidFill>
            </a:endParaRPr>
          </a:p>
        </p:txBody>
      </p:sp>
      <p:sp>
        <p:nvSpPr>
          <p:cNvPr id="28" name="Rectangle 26"/>
          <p:cNvSpPr>
            <a:spLocks noChangeArrowheads="1"/>
          </p:cNvSpPr>
          <p:nvPr/>
        </p:nvSpPr>
        <p:spPr bwMode="auto">
          <a:xfrm rot="-1266427">
            <a:off x="8186738" y="4719638"/>
            <a:ext cx="7175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4200">
                <a:solidFill>
                  <a:srgbClr val="0D03F4"/>
                </a:solidFill>
                <a:latin typeface="Calibri" pitchFamily="34" charset="0"/>
              </a:rPr>
              <a:t>CS</a:t>
            </a:r>
            <a:endParaRPr lang="en-US" sz="4200">
              <a:solidFill>
                <a:srgbClr val="000000"/>
              </a:solidFill>
            </a:endParaRPr>
          </a:p>
        </p:txBody>
      </p:sp>
      <p:sp>
        <p:nvSpPr>
          <p:cNvPr id="29" name="Rectangle 27"/>
          <p:cNvSpPr>
            <a:spLocks noChangeArrowheads="1"/>
          </p:cNvSpPr>
          <p:nvPr/>
        </p:nvSpPr>
        <p:spPr bwMode="auto">
          <a:xfrm rot="-1266427">
            <a:off x="7859713" y="5438775"/>
            <a:ext cx="7175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4200" dirty="0">
                <a:solidFill>
                  <a:srgbClr val="0D03F4"/>
                </a:solidFill>
                <a:latin typeface="Calibri" pitchFamily="34" charset="0"/>
              </a:rPr>
              <a:t>CS</a:t>
            </a:r>
            <a:endParaRPr lang="en-US" sz="4200" dirty="0">
              <a:solidFill>
                <a:srgbClr val="000000"/>
              </a:solidFill>
            </a:endParaRPr>
          </a:p>
        </p:txBody>
      </p:sp>
      <p:sp>
        <p:nvSpPr>
          <p:cNvPr id="30" name="Rectangle 28"/>
          <p:cNvSpPr>
            <a:spLocks noChangeArrowheads="1"/>
          </p:cNvSpPr>
          <p:nvPr/>
        </p:nvSpPr>
        <p:spPr bwMode="auto">
          <a:xfrm rot="-1266427">
            <a:off x="8342313" y="2006600"/>
            <a:ext cx="6508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100" b="1">
                <a:solidFill>
                  <a:srgbClr val="0D03F4"/>
                </a:solidFill>
                <a:latin typeface="Calibri" pitchFamily="34" charset="0"/>
              </a:rPr>
              <a:t>+ CS</a:t>
            </a:r>
            <a:endParaRPr lang="en-US" sz="2100" b="1">
              <a:solidFill>
                <a:srgbClr val="000000"/>
              </a:solidFill>
            </a:endParaRPr>
          </a:p>
        </p:txBody>
      </p:sp>
      <p:sp>
        <p:nvSpPr>
          <p:cNvPr id="31" name="Rounded Rectangle 3"/>
          <p:cNvSpPr>
            <a:spLocks noChangeArrowheads="1"/>
          </p:cNvSpPr>
          <p:nvPr/>
        </p:nvSpPr>
        <p:spPr bwMode="auto">
          <a:xfrm>
            <a:off x="533400" y="4924425"/>
            <a:ext cx="3175000" cy="1228725"/>
          </a:xfrm>
          <a:prstGeom prst="roundRect">
            <a:avLst>
              <a:gd name="adj" fmla="val 16667"/>
            </a:avLst>
          </a:prstGeom>
          <a:solidFill>
            <a:srgbClr val="FEE2E3"/>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solidFill>
                <a:srgbClr val="000000"/>
              </a:solidFill>
            </a:endParaRPr>
          </a:p>
        </p:txBody>
      </p:sp>
      <p:sp>
        <p:nvSpPr>
          <p:cNvPr id="32" name="Text Box 6"/>
          <p:cNvSpPr txBox="1">
            <a:spLocks noChangeArrowheads="1"/>
          </p:cNvSpPr>
          <p:nvPr/>
        </p:nvSpPr>
        <p:spPr bwMode="auto">
          <a:xfrm>
            <a:off x="381000" y="1443038"/>
            <a:ext cx="3886200" cy="461962"/>
          </a:xfrm>
          <a:prstGeom prst="rect">
            <a:avLst/>
          </a:prstGeom>
          <a:solidFill>
            <a:srgbClr val="CCECFF"/>
          </a:solidFill>
          <a:ln w="19050">
            <a:noFill/>
            <a:miter lim="800000"/>
            <a:headEnd/>
            <a:tailEnd/>
          </a:ln>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dirty="0" smtClean="0">
                <a:solidFill>
                  <a:srgbClr val="0000FF"/>
                </a:solidFill>
                <a:latin typeface="Calibri" pitchFamily="34" charset="0"/>
              </a:rPr>
              <a:t>CS is the study </a:t>
            </a:r>
            <a:r>
              <a:rPr lang="en-US" dirty="0">
                <a:solidFill>
                  <a:srgbClr val="0000FF"/>
                </a:solidFill>
                <a:latin typeface="Calibri" pitchFamily="34" charset="0"/>
              </a:rPr>
              <a:t>of </a:t>
            </a:r>
            <a:r>
              <a:rPr lang="en-US" b="1" i="1" dirty="0">
                <a:solidFill>
                  <a:srgbClr val="0000FF"/>
                </a:solidFill>
                <a:latin typeface="Calibri" pitchFamily="34" charset="0"/>
              </a:rPr>
              <a:t>complexity</a:t>
            </a:r>
          </a:p>
        </p:txBody>
      </p:sp>
      <p:sp>
        <p:nvSpPr>
          <p:cNvPr id="33" name="Text Box 25"/>
          <p:cNvSpPr txBox="1">
            <a:spLocks noChangeArrowheads="1"/>
          </p:cNvSpPr>
          <p:nvPr/>
        </p:nvSpPr>
        <p:spPr bwMode="auto">
          <a:xfrm>
            <a:off x="533400" y="5058507"/>
            <a:ext cx="3124200"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lnSpc>
                <a:spcPct val="50000"/>
              </a:lnSpc>
              <a:spcBef>
                <a:spcPct val="50000"/>
              </a:spcBef>
            </a:pPr>
            <a:r>
              <a:rPr lang="en-US" dirty="0">
                <a:solidFill>
                  <a:srgbClr val="800000"/>
                </a:solidFill>
                <a:latin typeface="Cambria" pitchFamily="18" charset="0"/>
                <a:cs typeface="Times New Roman" pitchFamily="18" charset="0"/>
              </a:rPr>
              <a:t>But only </a:t>
            </a:r>
            <a:r>
              <a:rPr lang="en-US" u="sng" dirty="0">
                <a:solidFill>
                  <a:srgbClr val="800000"/>
                </a:solidFill>
                <a:latin typeface="Cambria" pitchFamily="18" charset="0"/>
                <a:cs typeface="Times New Roman" pitchFamily="18" charset="0"/>
              </a:rPr>
              <a:t>one</a:t>
            </a:r>
            <a:r>
              <a:rPr lang="en-US" dirty="0">
                <a:solidFill>
                  <a:srgbClr val="800000"/>
                </a:solidFill>
                <a:latin typeface="Cambria" pitchFamily="18" charset="0"/>
                <a:cs typeface="Times New Roman" pitchFamily="18" charset="0"/>
              </a:rPr>
              <a:t> </a:t>
            </a:r>
            <a:r>
              <a:rPr lang="en-US" dirty="0" smtClean="0">
                <a:solidFill>
                  <a:srgbClr val="800000"/>
                </a:solidFill>
                <a:latin typeface="Cambria" pitchFamily="18" charset="0"/>
                <a:cs typeface="Times New Roman" pitchFamily="18" charset="0"/>
              </a:rPr>
              <a:t>is </a:t>
            </a:r>
          </a:p>
          <a:p>
            <a:pPr algn="ctr">
              <a:lnSpc>
                <a:spcPct val="50000"/>
              </a:lnSpc>
              <a:spcBef>
                <a:spcPct val="50000"/>
              </a:spcBef>
            </a:pPr>
            <a:r>
              <a:rPr lang="en-US" b="1" i="1" dirty="0" smtClean="0">
                <a:solidFill>
                  <a:srgbClr val="800000"/>
                </a:solidFill>
                <a:latin typeface="Cambria" pitchFamily="18" charset="0"/>
                <a:cs typeface="Times New Roman" pitchFamily="18" charset="0"/>
              </a:rPr>
              <a:t>programming</a:t>
            </a:r>
            <a:r>
              <a:rPr lang="en-US" dirty="0">
                <a:solidFill>
                  <a:srgbClr val="800000"/>
                </a:solidFill>
                <a:latin typeface="Cambria" pitchFamily="18" charset="0"/>
                <a:cs typeface="Times New Roman" pitchFamily="18" charset="0"/>
              </a:rPr>
              <a:t>.</a:t>
            </a:r>
            <a:endParaRPr lang="en-US" dirty="0" smtClean="0">
              <a:solidFill>
                <a:srgbClr val="800000"/>
              </a:solidFill>
              <a:latin typeface="Cambria" pitchFamily="18" charset="0"/>
              <a:cs typeface="Times New Roman" pitchFamily="18" charset="0"/>
            </a:endParaRPr>
          </a:p>
          <a:p>
            <a:pPr algn="ctr">
              <a:lnSpc>
                <a:spcPct val="50000"/>
              </a:lnSpc>
              <a:spcBef>
                <a:spcPct val="50000"/>
              </a:spcBef>
            </a:pPr>
            <a:r>
              <a:rPr lang="en-US" dirty="0" smtClean="0">
                <a:solidFill>
                  <a:srgbClr val="800000"/>
                </a:solidFill>
                <a:latin typeface="Cambria" pitchFamily="18" charset="0"/>
                <a:cs typeface="Times New Roman" pitchFamily="18" charset="0"/>
              </a:rPr>
              <a:t>Do </a:t>
            </a:r>
            <a:r>
              <a:rPr lang="en-US" dirty="0">
                <a:solidFill>
                  <a:srgbClr val="800000"/>
                </a:solidFill>
                <a:latin typeface="Cambria" pitchFamily="18" charset="0"/>
                <a:cs typeface="Times New Roman" pitchFamily="18" charset="0"/>
              </a:rPr>
              <a:t>you see which?</a:t>
            </a:r>
          </a:p>
        </p:txBody>
      </p:sp>
      <p:sp>
        <p:nvSpPr>
          <p:cNvPr id="34" name="Rectangle 35"/>
          <p:cNvSpPr>
            <a:spLocks noChangeArrowheads="1"/>
          </p:cNvSpPr>
          <p:nvPr/>
        </p:nvSpPr>
        <p:spPr bwMode="auto">
          <a:xfrm>
            <a:off x="1120775" y="4048035"/>
            <a:ext cx="2057400" cy="646331"/>
          </a:xfrm>
          <a:prstGeom prst="rect">
            <a:avLst/>
          </a:prstGeom>
          <a:noFill/>
          <a:ln>
            <a:solidFill>
              <a:srgbClr val="C00000"/>
            </a:solidFill>
          </a:ln>
          <a:extLst/>
        </p:spPr>
        <p:txBody>
          <a:bodyPr wrap="square">
            <a:spAutoFit/>
          </a:bodyPr>
          <a:lstStyle/>
          <a:p>
            <a:pPr algn="ctr">
              <a:spcBef>
                <a:spcPct val="50000"/>
              </a:spcBef>
            </a:pPr>
            <a:r>
              <a:rPr lang="en-US" sz="1800" dirty="0" smtClean="0">
                <a:solidFill>
                  <a:srgbClr val="000000"/>
                </a:solidFill>
                <a:latin typeface="Cambria" pitchFamily="18" charset="0"/>
                <a:cs typeface="Times New Roman" pitchFamily="18" charset="0"/>
              </a:rPr>
              <a:t>CS's 6 </a:t>
            </a:r>
            <a:r>
              <a:rPr lang="en-US" sz="1800" dirty="0">
                <a:solidFill>
                  <a:srgbClr val="000000"/>
                </a:solidFill>
                <a:latin typeface="Cambria" pitchFamily="18" charset="0"/>
                <a:cs typeface="Times New Roman" pitchFamily="18" charset="0"/>
              </a:rPr>
              <a:t>big questions </a:t>
            </a:r>
            <a:r>
              <a:rPr lang="en-US" sz="1800" dirty="0" smtClean="0">
                <a:solidFill>
                  <a:srgbClr val="000000"/>
                </a:solidFill>
                <a:latin typeface="Cambria" pitchFamily="18" charset="0"/>
                <a:cs typeface="Times New Roman" pitchFamily="18" charset="0"/>
              </a:rPr>
              <a:t>are </a:t>
            </a:r>
            <a:r>
              <a:rPr lang="en-US" sz="1800" dirty="0">
                <a:solidFill>
                  <a:srgbClr val="000000"/>
                </a:solidFill>
                <a:latin typeface="Cambria" pitchFamily="18" charset="0"/>
                <a:cs typeface="Times New Roman" pitchFamily="18" charset="0"/>
              </a:rPr>
              <a:t>here.</a:t>
            </a:r>
          </a:p>
        </p:txBody>
      </p:sp>
      <p:sp>
        <p:nvSpPr>
          <p:cNvPr id="35" name="Text Box 2"/>
          <p:cNvSpPr txBox="1">
            <a:spLocks noChangeArrowheads="1"/>
          </p:cNvSpPr>
          <p:nvPr/>
        </p:nvSpPr>
        <p:spPr bwMode="auto">
          <a:xfrm>
            <a:off x="457200" y="457200"/>
            <a:ext cx="3657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4200" dirty="0">
                <a:solidFill>
                  <a:srgbClr val="000000"/>
                </a:solidFill>
                <a:latin typeface="Cambria" pitchFamily="18" charset="0"/>
              </a:rPr>
              <a:t>What is CS?</a:t>
            </a:r>
          </a:p>
        </p:txBody>
      </p:sp>
      <p:sp>
        <p:nvSpPr>
          <p:cNvPr id="36" name="Text Box 7"/>
          <p:cNvSpPr txBox="1">
            <a:spLocks noChangeArrowheads="1"/>
          </p:cNvSpPr>
          <p:nvPr/>
        </p:nvSpPr>
        <p:spPr bwMode="auto">
          <a:xfrm>
            <a:off x="590550" y="2157413"/>
            <a:ext cx="311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dirty="0">
                <a:solidFill>
                  <a:srgbClr val="000000"/>
                </a:solidFill>
                <a:latin typeface="Cambria" pitchFamily="18" charset="0"/>
              </a:rPr>
              <a:t>How can </a:t>
            </a:r>
            <a:r>
              <a:rPr lang="en-US" b="1" i="1" dirty="0">
                <a:solidFill>
                  <a:srgbClr val="C00000"/>
                </a:solidFill>
                <a:latin typeface="Cambria" pitchFamily="18" charset="0"/>
              </a:rPr>
              <a:t>it</a:t>
            </a:r>
            <a:r>
              <a:rPr lang="en-US" i="1" dirty="0">
                <a:solidFill>
                  <a:srgbClr val="000000"/>
                </a:solidFill>
                <a:latin typeface="Cambria" pitchFamily="18" charset="0"/>
              </a:rPr>
              <a:t> be done?</a:t>
            </a:r>
          </a:p>
        </p:txBody>
      </p:sp>
      <p:sp>
        <p:nvSpPr>
          <p:cNvPr id="37" name="Text Box 8"/>
          <p:cNvSpPr txBox="1">
            <a:spLocks noChangeArrowheads="1"/>
          </p:cNvSpPr>
          <p:nvPr/>
        </p:nvSpPr>
        <p:spPr bwMode="auto">
          <a:xfrm>
            <a:off x="590550" y="2614613"/>
            <a:ext cx="345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a:solidFill>
                  <a:srgbClr val="000000"/>
                </a:solidFill>
                <a:latin typeface="Cambria" pitchFamily="18" charset="0"/>
              </a:rPr>
              <a:t>How well can </a:t>
            </a:r>
            <a:r>
              <a:rPr lang="en-US" b="1" i="1">
                <a:solidFill>
                  <a:srgbClr val="C00000"/>
                </a:solidFill>
                <a:latin typeface="Cambria" pitchFamily="18" charset="0"/>
              </a:rPr>
              <a:t>it</a:t>
            </a:r>
            <a:r>
              <a:rPr lang="en-US" i="1">
                <a:solidFill>
                  <a:srgbClr val="000000"/>
                </a:solidFill>
                <a:latin typeface="Cambria" pitchFamily="18" charset="0"/>
              </a:rPr>
              <a:t> be done?</a:t>
            </a:r>
          </a:p>
        </p:txBody>
      </p:sp>
      <p:sp>
        <p:nvSpPr>
          <p:cNvPr id="38" name="Text Box 9"/>
          <p:cNvSpPr txBox="1">
            <a:spLocks noChangeArrowheads="1"/>
          </p:cNvSpPr>
          <p:nvPr/>
        </p:nvSpPr>
        <p:spPr bwMode="auto">
          <a:xfrm>
            <a:off x="590550" y="3071813"/>
            <a:ext cx="345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a:solidFill>
                  <a:srgbClr val="000000"/>
                </a:solidFill>
                <a:latin typeface="Cambria" pitchFamily="18" charset="0"/>
              </a:rPr>
              <a:t>Can </a:t>
            </a:r>
            <a:r>
              <a:rPr lang="en-US" b="1" i="1">
                <a:solidFill>
                  <a:srgbClr val="C00000"/>
                </a:solidFill>
                <a:latin typeface="Cambria" pitchFamily="18" charset="0"/>
              </a:rPr>
              <a:t>it</a:t>
            </a:r>
            <a:r>
              <a:rPr lang="en-US" i="1">
                <a:solidFill>
                  <a:srgbClr val="000000"/>
                </a:solidFill>
                <a:latin typeface="Cambria" pitchFamily="18" charset="0"/>
              </a:rPr>
              <a:t> be done at all?</a:t>
            </a:r>
          </a:p>
        </p:txBody>
      </p:sp>
    </p:spTree>
    <p:extLst>
      <p:ext uri="{BB962C8B-B14F-4D97-AF65-F5344CB8AC3E}">
        <p14:creationId xmlns:p14="http://schemas.microsoft.com/office/powerpoint/2010/main" val="222125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44" descr="star_trek_spock_empire1.jpg"/>
          <p:cNvPicPr>
            <a:picLocks noChangeAspect="1"/>
          </p:cNvPicPr>
          <p:nvPr/>
        </p:nvPicPr>
        <p:blipFill>
          <a:blip r:embed="rId17" cstate="print">
            <a:extLst>
              <a:ext uri="{28A0092B-C50C-407E-A947-70E740481C1C}">
                <a14:useLocalDpi xmlns:a14="http://schemas.microsoft.com/office/drawing/2010/main" val="0"/>
              </a:ext>
            </a:extLst>
          </a:blip>
          <a:srcRect b="16412"/>
          <a:stretch>
            <a:fillRect/>
          </a:stretch>
        </p:blipFill>
        <p:spPr bwMode="auto">
          <a:xfrm>
            <a:off x="4973688" y="5849019"/>
            <a:ext cx="890270" cy="94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43" descr="Picture 1.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3810000" y="2928883"/>
            <a:ext cx="4490553" cy="1490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 Box 5"/>
          <p:cNvSpPr txBox="1">
            <a:spLocks noChangeArrowheads="1"/>
          </p:cNvSpPr>
          <p:nvPr/>
        </p:nvSpPr>
        <p:spPr bwMode="auto">
          <a:xfrm>
            <a:off x="1066800" y="228600"/>
            <a:ext cx="69583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dirty="0">
                <a:latin typeface="Cambria" pitchFamily="18" charset="0"/>
              </a:rPr>
              <a:t>Y</a:t>
            </a:r>
            <a:r>
              <a:rPr lang="en-US" sz="4000" dirty="0" smtClean="0">
                <a:latin typeface="Cambria" pitchFamily="18" charset="0"/>
              </a:rPr>
              <a:t>ou're here ~ what's next?</a:t>
            </a:r>
            <a:endParaRPr lang="en-US" sz="4000" dirty="0">
              <a:latin typeface="Cambria" pitchFamily="18" charset="0"/>
            </a:endParaRPr>
          </a:p>
        </p:txBody>
      </p:sp>
      <p:sp>
        <p:nvSpPr>
          <p:cNvPr id="13316" name="Text Box 7"/>
          <p:cNvSpPr txBox="1">
            <a:spLocks noChangeArrowheads="1"/>
          </p:cNvSpPr>
          <p:nvPr/>
        </p:nvSpPr>
        <p:spPr bwMode="auto">
          <a:xfrm>
            <a:off x="848631" y="5588000"/>
            <a:ext cx="3266169" cy="58477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3200" dirty="0" smtClean="0">
                <a:solidFill>
                  <a:srgbClr val="006600"/>
                </a:solidFill>
                <a:latin typeface="Cambria" pitchFamily="18" charset="0"/>
                <a:cs typeface="Times New Roman" pitchFamily="18" charset="0"/>
              </a:rPr>
              <a:t>1) What </a:t>
            </a:r>
            <a:r>
              <a:rPr lang="en-US" sz="3200" b="1" i="1" dirty="0">
                <a:solidFill>
                  <a:srgbClr val="006600"/>
                </a:solidFill>
                <a:latin typeface="Cambria" pitchFamily="18" charset="0"/>
                <a:cs typeface="Times New Roman" pitchFamily="18" charset="0"/>
              </a:rPr>
              <a:t>is</a:t>
            </a:r>
            <a:r>
              <a:rPr lang="en-US" sz="3200" dirty="0">
                <a:solidFill>
                  <a:srgbClr val="006600"/>
                </a:solidFill>
                <a:latin typeface="Cambria" pitchFamily="18" charset="0"/>
                <a:cs typeface="Times New Roman" pitchFamily="18" charset="0"/>
              </a:rPr>
              <a:t> CS?</a:t>
            </a:r>
          </a:p>
        </p:txBody>
      </p:sp>
      <p:sp>
        <p:nvSpPr>
          <p:cNvPr id="13317" name="Text Box 15"/>
          <p:cNvSpPr txBox="1">
            <a:spLocks noChangeArrowheads="1"/>
          </p:cNvSpPr>
          <p:nvPr/>
        </p:nvSpPr>
        <p:spPr bwMode="auto">
          <a:xfrm>
            <a:off x="838199" y="1447800"/>
            <a:ext cx="35945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3200" dirty="0" smtClean="0">
                <a:latin typeface="Cambria" pitchFamily="18" charset="0"/>
                <a:cs typeface="Times New Roman" pitchFamily="18" charset="0"/>
              </a:rPr>
              <a:t>2) How </a:t>
            </a:r>
            <a:r>
              <a:rPr lang="en-US" sz="3200" dirty="0">
                <a:latin typeface="Cambria" pitchFamily="18" charset="0"/>
                <a:cs typeface="Times New Roman" pitchFamily="18" charset="0"/>
              </a:rPr>
              <a:t>CS 5 </a:t>
            </a:r>
            <a:r>
              <a:rPr lang="en-US" sz="3200" dirty="0" smtClean="0">
                <a:latin typeface="Cambria" pitchFamily="18" charset="0"/>
                <a:cs typeface="Times New Roman" pitchFamily="18" charset="0"/>
              </a:rPr>
              <a:t>runs…</a:t>
            </a:r>
            <a:endParaRPr lang="en-US" sz="3200" dirty="0">
              <a:latin typeface="Cambria" pitchFamily="18" charset="0"/>
              <a:cs typeface="Times New Roman" pitchFamily="18" charset="0"/>
            </a:endParaRPr>
          </a:p>
        </p:txBody>
      </p:sp>
      <p:sp>
        <p:nvSpPr>
          <p:cNvPr id="13318" name="Text Box 16"/>
          <p:cNvSpPr txBox="1">
            <a:spLocks noChangeArrowheads="1"/>
          </p:cNvSpPr>
          <p:nvPr/>
        </p:nvSpPr>
        <p:spPr bwMode="auto">
          <a:xfrm>
            <a:off x="838200" y="2387600"/>
            <a:ext cx="259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3200" dirty="0" smtClean="0">
                <a:latin typeface="Cambria" pitchFamily="18" charset="0"/>
                <a:cs typeface="Times New Roman" pitchFamily="18" charset="0"/>
              </a:rPr>
              <a:t>3) Python?!</a:t>
            </a:r>
            <a:endParaRPr lang="en-US" sz="3200" dirty="0">
              <a:latin typeface="Cambria" pitchFamily="18" charset="0"/>
              <a:cs typeface="Times New Roman" pitchFamily="18" charset="0"/>
            </a:endParaRPr>
          </a:p>
        </p:txBody>
      </p:sp>
      <p:sp>
        <p:nvSpPr>
          <p:cNvPr id="13319" name="Text Box 18"/>
          <p:cNvSpPr txBox="1">
            <a:spLocks noChangeArrowheads="1"/>
          </p:cNvSpPr>
          <p:nvPr/>
        </p:nvSpPr>
        <p:spPr bwMode="auto">
          <a:xfrm>
            <a:off x="997856" y="3304909"/>
            <a:ext cx="2514600" cy="738664"/>
          </a:xfrm>
          <a:prstGeom prst="rect">
            <a:avLst/>
          </a:prstGeom>
          <a:solidFill>
            <a:srgbClr val="CCFFCC"/>
          </a:solidFill>
          <a:ln>
            <a:noFill/>
          </a:ln>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2100" dirty="0" smtClean="0">
                <a:latin typeface="Cambria" pitchFamily="18" charset="0"/>
              </a:rPr>
              <a:t>the first </a:t>
            </a:r>
            <a:r>
              <a:rPr lang="en-US" sz="2100" dirty="0">
                <a:latin typeface="Cambria" pitchFamily="18" charset="0"/>
              </a:rPr>
              <a:t>Python </a:t>
            </a:r>
            <a:r>
              <a:rPr lang="en-US" sz="2100" dirty="0" smtClean="0">
                <a:latin typeface="Cambria" pitchFamily="18" charset="0"/>
              </a:rPr>
              <a:t>HW is </a:t>
            </a:r>
            <a:r>
              <a:rPr lang="en-US" sz="2100" b="1" i="1" dirty="0">
                <a:latin typeface="Cambria" pitchFamily="18" charset="0"/>
              </a:rPr>
              <a:t>choice!</a:t>
            </a:r>
            <a:endParaRPr lang="en-US" sz="2100" dirty="0">
              <a:latin typeface="Cambria" pitchFamily="18" charset="0"/>
            </a:endParaRPr>
          </a:p>
        </p:txBody>
      </p:sp>
      <p:sp>
        <p:nvSpPr>
          <p:cNvPr id="13321" name="Text Box 67"/>
          <p:cNvSpPr txBox="1">
            <a:spLocks noChangeArrowheads="1"/>
          </p:cNvSpPr>
          <p:nvPr/>
        </p:nvSpPr>
        <p:spPr bwMode="auto">
          <a:xfrm rot="1277565">
            <a:off x="6835140" y="2726371"/>
            <a:ext cx="1974850" cy="554038"/>
          </a:xfrm>
          <a:prstGeom prst="rect">
            <a:avLst/>
          </a:prstGeom>
          <a:solidFill>
            <a:schemeClr val="bg1"/>
          </a:solidFill>
          <a:ln>
            <a:solidFill>
              <a:srgbClr val="008000"/>
            </a:solidFill>
          </a:ln>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500" dirty="0">
                <a:solidFill>
                  <a:srgbClr val="008000"/>
                </a:solidFill>
                <a:latin typeface="Cambria" pitchFamily="18" charset="0"/>
              </a:rPr>
              <a:t>Shouldn’t there be an </a:t>
            </a:r>
            <a:r>
              <a:rPr lang="en-US" sz="1500" dirty="0" smtClean="0">
                <a:solidFill>
                  <a:srgbClr val="008000"/>
                </a:solidFill>
                <a:latin typeface="Cambria" pitchFamily="18" charset="0"/>
              </a:rPr>
              <a:t>alien </a:t>
            </a:r>
            <a:r>
              <a:rPr lang="en-US" sz="1500" dirty="0">
                <a:solidFill>
                  <a:srgbClr val="008000"/>
                </a:solidFill>
                <a:latin typeface="Cambria" pitchFamily="18" charset="0"/>
              </a:rPr>
              <a:t>in this game?</a:t>
            </a:r>
          </a:p>
        </p:txBody>
      </p:sp>
      <p:sp>
        <p:nvSpPr>
          <p:cNvPr id="13325" name="Rectangle 27"/>
          <p:cNvSpPr>
            <a:spLocks noChangeArrowheads="1"/>
          </p:cNvSpPr>
          <p:nvPr/>
        </p:nvSpPr>
        <p:spPr bwMode="auto">
          <a:xfrm>
            <a:off x="6343900" y="5715497"/>
            <a:ext cx="154439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500" dirty="0" smtClean="0">
                <a:solidFill>
                  <a:srgbClr val="006600"/>
                </a:solidFill>
                <a:latin typeface="Cambria" pitchFamily="18" charset="0"/>
              </a:rPr>
              <a:t>I'm not so sure…</a:t>
            </a:r>
            <a:endParaRPr lang="en-US" sz="1500" dirty="0">
              <a:latin typeface="Cambria" pitchFamily="18" charset="0"/>
            </a:endParaRPr>
          </a:p>
        </p:txBody>
      </p:sp>
      <p:grpSp>
        <p:nvGrpSpPr>
          <p:cNvPr id="13326" name="Group 19"/>
          <p:cNvGrpSpPr>
            <a:grpSpLocks/>
          </p:cNvGrpSpPr>
          <p:nvPr>
            <p:custDataLst>
              <p:tags r:id="rId1"/>
            </p:custDataLst>
          </p:nvPr>
        </p:nvGrpSpPr>
        <p:grpSpPr bwMode="auto">
          <a:xfrm>
            <a:off x="7848600" y="5791200"/>
            <a:ext cx="533400" cy="609600"/>
            <a:chOff x="2928" y="1051"/>
            <a:chExt cx="840" cy="957"/>
          </a:xfrm>
        </p:grpSpPr>
        <p:sp>
          <p:nvSpPr>
            <p:cNvPr id="13357" name="Freeform 20"/>
            <p:cNvSpPr>
              <a:spLocks/>
            </p:cNvSpPr>
            <p:nvPr>
              <p:custDataLst>
                <p:tags r:id="rId2"/>
              </p:custDataLst>
            </p:nvPr>
          </p:nvSpPr>
          <p:spPr bwMode="auto">
            <a:xfrm>
              <a:off x="2928" y="1759"/>
              <a:ext cx="810" cy="249"/>
            </a:xfrm>
            <a:custGeom>
              <a:avLst/>
              <a:gdLst>
                <a:gd name="T0" fmla="*/ 2 w 1048"/>
                <a:gd name="T1" fmla="*/ 21 h 250"/>
                <a:gd name="T2" fmla="*/ 2 w 1048"/>
                <a:gd name="T3" fmla="*/ 83 h 250"/>
                <a:gd name="T4" fmla="*/ 2 w 1048"/>
                <a:gd name="T5" fmla="*/ 111 h 250"/>
                <a:gd name="T6" fmla="*/ 3 w 1048"/>
                <a:gd name="T7" fmla="*/ 125 h 250"/>
                <a:gd name="T8" fmla="*/ 3 w 1048"/>
                <a:gd name="T9" fmla="*/ 156 h 250"/>
                <a:gd name="T10" fmla="*/ 2 w 1048"/>
                <a:gd name="T11" fmla="*/ 225 h 250"/>
                <a:gd name="T12" fmla="*/ 2 w 1048"/>
                <a:gd name="T13" fmla="*/ 205 h 250"/>
                <a:gd name="T14" fmla="*/ 0 w 1048"/>
                <a:gd name="T15" fmla="*/ 184 h 250"/>
                <a:gd name="T16" fmla="*/ 2 w 1048"/>
                <a:gd name="T17" fmla="*/ 150 h 250"/>
                <a:gd name="T18" fmla="*/ 2 w 1048"/>
                <a:gd name="T19" fmla="*/ 125 h 250"/>
                <a:gd name="T20" fmla="*/ 2 w 1048"/>
                <a:gd name="T21" fmla="*/ 76 h 250"/>
                <a:gd name="T22" fmla="*/ 2 w 1048"/>
                <a:gd name="T23" fmla="*/ 55 h 250"/>
                <a:gd name="T24" fmla="*/ 2 w 1048"/>
                <a:gd name="T25" fmla="*/ 28 h 250"/>
                <a:gd name="T26" fmla="*/ 2 w 1048"/>
                <a:gd name="T27" fmla="*/ 14 h 250"/>
                <a:gd name="T28" fmla="*/ 2 w 1048"/>
                <a:gd name="T29" fmla="*/ 28 h 250"/>
                <a:gd name="T30" fmla="*/ 2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13358" name="Oval 21"/>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13359" name="Oval 22"/>
            <p:cNvSpPr>
              <a:spLocks noChangeArrowheads="1"/>
            </p:cNvSpPr>
            <p:nvPr>
              <p:custDataLst>
                <p:tags r:id="rId4"/>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360" name="Oval 23"/>
            <p:cNvSpPr>
              <a:spLocks noChangeArrowheads="1"/>
            </p:cNvSpPr>
            <p:nvPr>
              <p:custDataLst>
                <p:tags r:id="rId5"/>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361" name="Oval 24"/>
            <p:cNvSpPr>
              <a:spLocks noChangeArrowheads="1"/>
            </p:cNvSpPr>
            <p:nvPr>
              <p:custDataLst>
                <p:tags r:id="rId6"/>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362" name="Oval 25"/>
            <p:cNvSpPr>
              <a:spLocks noChangeArrowheads="1"/>
            </p:cNvSpPr>
            <p:nvPr>
              <p:custDataLst>
                <p:tags r:id="rId7"/>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363" name="Oval 26"/>
            <p:cNvSpPr>
              <a:spLocks noChangeArrowheads="1"/>
            </p:cNvSpPr>
            <p:nvPr>
              <p:custDataLst>
                <p:tags r:id="rId8"/>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364" name="Oval 27"/>
            <p:cNvSpPr>
              <a:spLocks noChangeArrowheads="1"/>
            </p:cNvSpPr>
            <p:nvPr>
              <p:custDataLst>
                <p:tags r:id="rId9"/>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365" name="AutoShape 28"/>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13366" name="Freeform 29"/>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13367" name="Freeform 30"/>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13368" name="Freeform 31"/>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13369" name="Freeform 32"/>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
        <p:nvSpPr>
          <p:cNvPr id="13328" name="Rectangle 56"/>
          <p:cNvSpPr>
            <a:spLocks noChangeArrowheads="1"/>
          </p:cNvSpPr>
          <p:nvPr/>
        </p:nvSpPr>
        <p:spPr bwMode="auto">
          <a:xfrm>
            <a:off x="4788214" y="5239435"/>
            <a:ext cx="26462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500" dirty="0" smtClean="0">
                <a:solidFill>
                  <a:srgbClr val="006600"/>
                </a:solidFill>
                <a:latin typeface="Cambria" pitchFamily="18" charset="0"/>
              </a:rPr>
              <a:t>CS is just programming</a:t>
            </a:r>
            <a:r>
              <a:rPr lang="en-US" sz="1500" dirty="0">
                <a:solidFill>
                  <a:srgbClr val="006600"/>
                </a:solidFill>
                <a:latin typeface="Cambria" pitchFamily="18" charset="0"/>
              </a:rPr>
              <a:t>, right?</a:t>
            </a:r>
            <a:endParaRPr lang="en-US" sz="1500" dirty="0">
              <a:latin typeface="Cambria" pitchFamily="18" charset="0"/>
            </a:endParaRPr>
          </a:p>
        </p:txBody>
      </p:sp>
      <p:sp>
        <p:nvSpPr>
          <p:cNvPr id="13330" name="Rectangle 71"/>
          <p:cNvSpPr>
            <a:spLocks noChangeArrowheads="1"/>
          </p:cNvSpPr>
          <p:nvPr/>
        </p:nvSpPr>
        <p:spPr bwMode="auto">
          <a:xfrm>
            <a:off x="3352800" y="6077635"/>
            <a:ext cx="17488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sz="1500" dirty="0" smtClean="0">
                <a:solidFill>
                  <a:srgbClr val="006600"/>
                </a:solidFill>
                <a:latin typeface="Cambria" pitchFamily="18" charset="0"/>
              </a:rPr>
              <a:t> Whatever it is,     it's </a:t>
            </a:r>
            <a:r>
              <a:rPr lang="en-US" sz="1500" dirty="0">
                <a:solidFill>
                  <a:srgbClr val="006600"/>
                </a:solidFill>
                <a:latin typeface="Cambria" pitchFamily="18" charset="0"/>
              </a:rPr>
              <a:t>definitely </a:t>
            </a:r>
            <a:r>
              <a:rPr lang="en-US" sz="1500" i="1" dirty="0" smtClean="0">
                <a:solidFill>
                  <a:srgbClr val="006600"/>
                </a:solidFill>
                <a:latin typeface="Cambria" pitchFamily="18" charset="0"/>
              </a:rPr>
              <a:t>alien</a:t>
            </a:r>
            <a:r>
              <a:rPr lang="en-US" sz="1500" dirty="0" smtClean="0">
                <a:solidFill>
                  <a:srgbClr val="006600"/>
                </a:solidFill>
                <a:latin typeface="Cambria" pitchFamily="18" charset="0"/>
              </a:rPr>
              <a:t>!</a:t>
            </a:r>
            <a:endParaRPr lang="en-US" sz="1500" dirty="0">
              <a:latin typeface="Cambria" pitchFamily="18" charset="0"/>
            </a:endParaRPr>
          </a:p>
        </p:txBody>
      </p:sp>
      <p:grpSp>
        <p:nvGrpSpPr>
          <p:cNvPr id="71" name="Group 8"/>
          <p:cNvGrpSpPr>
            <a:grpSpLocks/>
          </p:cNvGrpSpPr>
          <p:nvPr/>
        </p:nvGrpSpPr>
        <p:grpSpPr bwMode="auto">
          <a:xfrm>
            <a:off x="4279567" y="5182114"/>
            <a:ext cx="508647" cy="515938"/>
            <a:chOff x="1824" y="4512"/>
            <a:chExt cx="528" cy="241"/>
          </a:xfrm>
        </p:grpSpPr>
        <p:sp>
          <p:nvSpPr>
            <p:cNvPr id="72" name="Freeform 9"/>
            <p:cNvSpPr>
              <a:spLocks/>
            </p:cNvSpPr>
            <p:nvPr/>
          </p:nvSpPr>
          <p:spPr bwMode="auto">
            <a:xfrm>
              <a:off x="1824" y="4675"/>
              <a:ext cx="524" cy="78"/>
            </a:xfrm>
            <a:custGeom>
              <a:avLst/>
              <a:gdLst>
                <a:gd name="T0" fmla="*/ 1 w 1048"/>
                <a:gd name="T1" fmla="*/ 0 h 250"/>
                <a:gd name="T2" fmla="*/ 1 w 1048"/>
                <a:gd name="T3" fmla="*/ 0 h 250"/>
                <a:gd name="T4" fmla="*/ 1 w 1048"/>
                <a:gd name="T5" fmla="*/ 0 h 250"/>
                <a:gd name="T6" fmla="*/ 1 w 1048"/>
                <a:gd name="T7" fmla="*/ 0 h 250"/>
                <a:gd name="T8" fmla="*/ 1 w 1048"/>
                <a:gd name="T9" fmla="*/ 0 h 250"/>
                <a:gd name="T10" fmla="*/ 1 w 1048"/>
                <a:gd name="T11" fmla="*/ 0 h 250"/>
                <a:gd name="T12" fmla="*/ 1 w 1048"/>
                <a:gd name="T13" fmla="*/ 0 h 250"/>
                <a:gd name="T14" fmla="*/ 0 w 1048"/>
                <a:gd name="T15" fmla="*/ 0 h 250"/>
                <a:gd name="T16" fmla="*/ 1 w 1048"/>
                <a:gd name="T17" fmla="*/ 0 h 250"/>
                <a:gd name="T18" fmla="*/ 1 w 1048"/>
                <a:gd name="T19" fmla="*/ 0 h 250"/>
                <a:gd name="T20" fmla="*/ 1 w 1048"/>
                <a:gd name="T21" fmla="*/ 0 h 250"/>
                <a:gd name="T22" fmla="*/ 1 w 1048"/>
                <a:gd name="T23" fmla="*/ 0 h 250"/>
                <a:gd name="T24" fmla="*/ 1 w 1048"/>
                <a:gd name="T25" fmla="*/ 0 h 250"/>
                <a:gd name="T26" fmla="*/ 1 w 1048"/>
                <a:gd name="T27" fmla="*/ 0 h 250"/>
                <a:gd name="T28" fmla="*/ 1 w 1048"/>
                <a:gd name="T29" fmla="*/ 0 h 250"/>
                <a:gd name="T30" fmla="*/ 1 w 1048"/>
                <a:gd name="T31" fmla="*/ 0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175389"/>
            </a:solidFill>
            <a:ln w="9525">
              <a:solidFill>
                <a:schemeClr val="tx1"/>
              </a:solidFill>
              <a:round/>
              <a:headEnd/>
              <a:tailEnd/>
            </a:ln>
          </p:spPr>
          <p:txBody>
            <a:bodyPr wrap="none" anchor="ctr"/>
            <a:lstStyle/>
            <a:p>
              <a:endParaRPr lang="en-US"/>
            </a:p>
          </p:txBody>
        </p:sp>
        <p:sp>
          <p:nvSpPr>
            <p:cNvPr id="73" name="Oval 10"/>
            <p:cNvSpPr>
              <a:spLocks noChangeArrowheads="1"/>
            </p:cNvSpPr>
            <p:nvPr/>
          </p:nvSpPr>
          <p:spPr bwMode="auto">
            <a:xfrm>
              <a:off x="1848" y="4512"/>
              <a:ext cx="504" cy="211"/>
            </a:xfrm>
            <a:prstGeom prst="ellipse">
              <a:avLst/>
            </a:prstGeom>
            <a:solidFill>
              <a:srgbClr val="9ECC46"/>
            </a:solidFill>
            <a:ln w="9525">
              <a:solidFill>
                <a:schemeClr val="tx1"/>
              </a:solidFill>
              <a:round/>
              <a:headEnd/>
              <a:tailEnd/>
            </a:ln>
          </p:spPr>
          <p:txBody>
            <a:bodyPr wrap="none" anchor="ctr"/>
            <a:lstStyle/>
            <a:p>
              <a:endParaRPr lang="en-US"/>
            </a:p>
          </p:txBody>
        </p:sp>
        <p:sp>
          <p:nvSpPr>
            <p:cNvPr id="74" name="Oval 11"/>
            <p:cNvSpPr>
              <a:spLocks noChangeArrowheads="1"/>
            </p:cNvSpPr>
            <p:nvPr/>
          </p:nvSpPr>
          <p:spPr bwMode="auto">
            <a:xfrm rot="-1967255">
              <a:off x="1896" y="4557"/>
              <a:ext cx="120" cy="6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 name="Oval 12"/>
            <p:cNvSpPr>
              <a:spLocks noChangeArrowheads="1"/>
            </p:cNvSpPr>
            <p:nvPr/>
          </p:nvSpPr>
          <p:spPr bwMode="auto">
            <a:xfrm>
              <a:off x="2040" y="4557"/>
              <a:ext cx="144" cy="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6" name="Oval 13"/>
            <p:cNvSpPr>
              <a:spLocks noChangeArrowheads="1"/>
            </p:cNvSpPr>
            <p:nvPr/>
          </p:nvSpPr>
          <p:spPr bwMode="auto">
            <a:xfrm rot="-2071034">
              <a:off x="2208" y="4572"/>
              <a:ext cx="96" cy="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 name="Oval 14"/>
            <p:cNvSpPr>
              <a:spLocks noChangeArrowheads="1"/>
            </p:cNvSpPr>
            <p:nvPr/>
          </p:nvSpPr>
          <p:spPr bwMode="auto">
            <a:xfrm>
              <a:off x="1947" y="4587"/>
              <a:ext cx="36" cy="2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8" name="Oval 15"/>
            <p:cNvSpPr>
              <a:spLocks noChangeArrowheads="1"/>
            </p:cNvSpPr>
            <p:nvPr/>
          </p:nvSpPr>
          <p:spPr bwMode="auto">
            <a:xfrm>
              <a:off x="2091" y="4592"/>
              <a:ext cx="36" cy="2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 name="Oval 16"/>
            <p:cNvSpPr>
              <a:spLocks noChangeArrowheads="1"/>
            </p:cNvSpPr>
            <p:nvPr/>
          </p:nvSpPr>
          <p:spPr bwMode="auto">
            <a:xfrm>
              <a:off x="2222" y="4609"/>
              <a:ext cx="35" cy="2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 name="Freeform 17"/>
            <p:cNvSpPr>
              <a:spLocks/>
            </p:cNvSpPr>
            <p:nvPr/>
          </p:nvSpPr>
          <p:spPr bwMode="auto">
            <a:xfrm>
              <a:off x="2123" y="4691"/>
              <a:ext cx="147" cy="59"/>
            </a:xfrm>
            <a:custGeom>
              <a:avLst/>
              <a:gdLst>
                <a:gd name="T0" fmla="*/ 1 w 293"/>
                <a:gd name="T1" fmla="*/ 0 h 188"/>
                <a:gd name="T2" fmla="*/ 1 w 293"/>
                <a:gd name="T3" fmla="*/ 0 h 188"/>
                <a:gd name="T4" fmla="*/ 1 w 293"/>
                <a:gd name="T5" fmla="*/ 0 h 188"/>
                <a:gd name="T6" fmla="*/ 1 w 293"/>
                <a:gd name="T7" fmla="*/ 0 h 188"/>
                <a:gd name="T8" fmla="*/ 0 w 293"/>
                <a:gd name="T9" fmla="*/ 0 h 188"/>
                <a:gd name="T10" fmla="*/ 1 w 293"/>
                <a:gd name="T11" fmla="*/ 0 h 188"/>
                <a:gd name="T12" fmla="*/ 0 60000 65536"/>
                <a:gd name="T13" fmla="*/ 0 60000 65536"/>
                <a:gd name="T14" fmla="*/ 0 60000 65536"/>
                <a:gd name="T15" fmla="*/ 0 60000 65536"/>
                <a:gd name="T16" fmla="*/ 0 60000 65536"/>
                <a:gd name="T17" fmla="*/ 0 60000 65536"/>
                <a:gd name="T18" fmla="*/ 0 w 293"/>
                <a:gd name="T19" fmla="*/ 0 h 188"/>
                <a:gd name="T20" fmla="*/ 293 w 293"/>
                <a:gd name="T21" fmla="*/ 188 h 188"/>
              </a:gdLst>
              <a:ahLst/>
              <a:cxnLst>
                <a:cxn ang="T12">
                  <a:pos x="T0" y="T1"/>
                </a:cxn>
                <a:cxn ang="T13">
                  <a:pos x="T2" y="T3"/>
                </a:cxn>
                <a:cxn ang="T14">
                  <a:pos x="T4" y="T5"/>
                </a:cxn>
                <a:cxn ang="T15">
                  <a:pos x="T6" y="T7"/>
                </a:cxn>
                <a:cxn ang="T16">
                  <a:pos x="T8" y="T9"/>
                </a:cxn>
                <a:cxn ang="T17">
                  <a:pos x="T10" y="T11"/>
                </a:cxn>
              </a:cxnLst>
              <a:rect l="T18" t="T19" r="T20" b="T21"/>
              <a:pathLst>
                <a:path w="293" h="188">
                  <a:moveTo>
                    <a:pt x="7" y="57"/>
                  </a:moveTo>
                  <a:cubicBezTo>
                    <a:pt x="78" y="47"/>
                    <a:pt x="143" y="27"/>
                    <a:pt x="213" y="9"/>
                  </a:cubicBezTo>
                  <a:cubicBezTo>
                    <a:pt x="229" y="11"/>
                    <a:pt x="256" y="0"/>
                    <a:pt x="262" y="16"/>
                  </a:cubicBezTo>
                  <a:cubicBezTo>
                    <a:pt x="293" y="105"/>
                    <a:pt x="282" y="129"/>
                    <a:pt x="262" y="188"/>
                  </a:cubicBezTo>
                  <a:cubicBezTo>
                    <a:pt x="168" y="156"/>
                    <a:pt x="100" y="143"/>
                    <a:pt x="0" y="133"/>
                  </a:cubicBezTo>
                  <a:cubicBezTo>
                    <a:pt x="9" y="85"/>
                    <a:pt x="7" y="110"/>
                    <a:pt x="7" y="57"/>
                  </a:cubicBezTo>
                  <a:close/>
                </a:path>
              </a:pathLst>
            </a:custGeom>
            <a:solidFill>
              <a:srgbClr val="FF0000"/>
            </a:solidFill>
            <a:ln w="9525">
              <a:solidFill>
                <a:schemeClr val="tx1"/>
              </a:solidFill>
              <a:round/>
              <a:headEnd/>
              <a:tailEnd/>
            </a:ln>
          </p:spPr>
          <p:txBody>
            <a:bodyPr wrap="none" anchor="ctr"/>
            <a:lstStyle/>
            <a:p>
              <a:endParaRPr lang="en-US"/>
            </a:p>
          </p:txBody>
        </p:sp>
        <p:sp>
          <p:nvSpPr>
            <p:cNvPr id="81" name="Freeform 18"/>
            <p:cNvSpPr>
              <a:spLocks/>
            </p:cNvSpPr>
            <p:nvPr/>
          </p:nvSpPr>
          <p:spPr bwMode="auto">
            <a:xfrm flipH="1">
              <a:off x="1944" y="4693"/>
              <a:ext cx="146" cy="59"/>
            </a:xfrm>
            <a:custGeom>
              <a:avLst/>
              <a:gdLst>
                <a:gd name="T0" fmla="*/ 0 w 293"/>
                <a:gd name="T1" fmla="*/ 0 h 188"/>
                <a:gd name="T2" fmla="*/ 0 w 293"/>
                <a:gd name="T3" fmla="*/ 0 h 188"/>
                <a:gd name="T4" fmla="*/ 0 w 293"/>
                <a:gd name="T5" fmla="*/ 0 h 188"/>
                <a:gd name="T6" fmla="*/ 0 w 293"/>
                <a:gd name="T7" fmla="*/ 0 h 188"/>
                <a:gd name="T8" fmla="*/ 0 w 293"/>
                <a:gd name="T9" fmla="*/ 0 h 188"/>
                <a:gd name="T10" fmla="*/ 0 w 293"/>
                <a:gd name="T11" fmla="*/ 0 h 188"/>
                <a:gd name="T12" fmla="*/ 0 60000 65536"/>
                <a:gd name="T13" fmla="*/ 0 60000 65536"/>
                <a:gd name="T14" fmla="*/ 0 60000 65536"/>
                <a:gd name="T15" fmla="*/ 0 60000 65536"/>
                <a:gd name="T16" fmla="*/ 0 60000 65536"/>
                <a:gd name="T17" fmla="*/ 0 60000 65536"/>
                <a:gd name="T18" fmla="*/ 0 w 293"/>
                <a:gd name="T19" fmla="*/ 0 h 188"/>
                <a:gd name="T20" fmla="*/ 293 w 293"/>
                <a:gd name="T21" fmla="*/ 188 h 188"/>
              </a:gdLst>
              <a:ahLst/>
              <a:cxnLst>
                <a:cxn ang="T12">
                  <a:pos x="T0" y="T1"/>
                </a:cxn>
                <a:cxn ang="T13">
                  <a:pos x="T2" y="T3"/>
                </a:cxn>
                <a:cxn ang="T14">
                  <a:pos x="T4" y="T5"/>
                </a:cxn>
                <a:cxn ang="T15">
                  <a:pos x="T6" y="T7"/>
                </a:cxn>
                <a:cxn ang="T16">
                  <a:pos x="T8" y="T9"/>
                </a:cxn>
                <a:cxn ang="T17">
                  <a:pos x="T10" y="T11"/>
                </a:cxn>
              </a:cxnLst>
              <a:rect l="T18" t="T19" r="T20" b="T21"/>
              <a:pathLst>
                <a:path w="293" h="188">
                  <a:moveTo>
                    <a:pt x="7" y="57"/>
                  </a:moveTo>
                  <a:cubicBezTo>
                    <a:pt x="78" y="47"/>
                    <a:pt x="143" y="27"/>
                    <a:pt x="213" y="9"/>
                  </a:cubicBezTo>
                  <a:cubicBezTo>
                    <a:pt x="229" y="11"/>
                    <a:pt x="256" y="0"/>
                    <a:pt x="262" y="16"/>
                  </a:cubicBezTo>
                  <a:cubicBezTo>
                    <a:pt x="293" y="105"/>
                    <a:pt x="282" y="129"/>
                    <a:pt x="262" y="188"/>
                  </a:cubicBezTo>
                  <a:cubicBezTo>
                    <a:pt x="168" y="156"/>
                    <a:pt x="100" y="143"/>
                    <a:pt x="0" y="133"/>
                  </a:cubicBezTo>
                  <a:cubicBezTo>
                    <a:pt x="9" y="85"/>
                    <a:pt x="7" y="110"/>
                    <a:pt x="7" y="57"/>
                  </a:cubicBezTo>
                  <a:close/>
                </a:path>
              </a:pathLst>
            </a:custGeom>
            <a:solidFill>
              <a:srgbClr val="FF0000"/>
            </a:solidFill>
            <a:ln w="9525">
              <a:solidFill>
                <a:schemeClr val="tx1"/>
              </a:solidFill>
              <a:round/>
              <a:headEnd/>
              <a:tailEnd/>
            </a:ln>
          </p:spPr>
          <p:txBody>
            <a:bodyPr wrap="none" anchor="ctr"/>
            <a:lstStyle/>
            <a:p>
              <a:endParaRPr lang="en-US"/>
            </a:p>
          </p:txBody>
        </p:sp>
        <p:sp>
          <p:nvSpPr>
            <p:cNvPr id="82" name="AutoShape 19"/>
            <p:cNvSpPr>
              <a:spLocks noChangeArrowheads="1"/>
            </p:cNvSpPr>
            <p:nvPr/>
          </p:nvSpPr>
          <p:spPr bwMode="auto">
            <a:xfrm>
              <a:off x="2084" y="4702"/>
              <a:ext cx="54" cy="38"/>
            </a:xfrm>
            <a:prstGeom prst="roundRect">
              <a:avLst>
                <a:gd name="adj" fmla="val 16667"/>
              </a:avLst>
            </a:prstGeom>
            <a:solidFill>
              <a:srgbClr val="FF0000"/>
            </a:solidFill>
            <a:ln w="9525">
              <a:solidFill>
                <a:schemeClr val="tx1"/>
              </a:solidFill>
              <a:round/>
              <a:headEnd/>
              <a:tailEnd/>
            </a:ln>
          </p:spPr>
          <p:txBody>
            <a:bodyPr wrap="none" anchor="ctr"/>
            <a:lstStyle/>
            <a:p>
              <a:endParaRPr lang="en-US"/>
            </a:p>
          </p:txBody>
        </p:sp>
        <p:sp>
          <p:nvSpPr>
            <p:cNvPr id="83" name="AutoShape 20"/>
            <p:cNvSpPr>
              <a:spLocks noChangeArrowheads="1"/>
            </p:cNvSpPr>
            <p:nvPr/>
          </p:nvSpPr>
          <p:spPr bwMode="auto">
            <a:xfrm rot="-5400000">
              <a:off x="2072" y="4532"/>
              <a:ext cx="24" cy="288"/>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4" descr="star_trek_spock_empire1.jpg"/>
          <p:cNvPicPr>
            <a:picLocks noChangeAspect="1"/>
          </p:cNvPicPr>
          <p:nvPr/>
        </p:nvPicPr>
        <p:blipFill>
          <a:blip r:embed="rId3">
            <a:extLst>
              <a:ext uri="{28A0092B-C50C-407E-A947-70E740481C1C}">
                <a14:useLocalDpi xmlns:a14="http://schemas.microsoft.com/office/drawing/2010/main" val="0"/>
              </a:ext>
            </a:extLst>
          </a:blip>
          <a:srcRect b="16412"/>
          <a:stretch>
            <a:fillRect/>
          </a:stretch>
        </p:blipFill>
        <p:spPr bwMode="auto">
          <a:xfrm>
            <a:off x="7670800" y="4400550"/>
            <a:ext cx="12446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 Box 67"/>
          <p:cNvSpPr txBox="1">
            <a:spLocks noChangeArrowheads="1"/>
          </p:cNvSpPr>
          <p:nvPr/>
        </p:nvSpPr>
        <p:spPr bwMode="auto">
          <a:xfrm>
            <a:off x="7662333" y="5715000"/>
            <a:ext cx="14668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500" dirty="0">
                <a:solidFill>
                  <a:srgbClr val="120DF3"/>
                </a:solidFill>
                <a:latin typeface="Cambria" pitchFamily="18" charset="0"/>
              </a:rPr>
              <a:t>Logically, I've got game!</a:t>
            </a:r>
          </a:p>
        </p:txBody>
      </p:sp>
      <p:pic>
        <p:nvPicPr>
          <p:cNvPr id="14342" name="Picture 1" descr="Picture 4.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08550" y="127000"/>
            <a:ext cx="3817938" cy="3810000"/>
          </a:xfrm>
          <a:prstGeom prst="rect">
            <a:avLst/>
          </a:prstGeom>
          <a:noFill/>
          <a:ln w="9525">
            <a:solidFill>
              <a:srgbClr val="120DF3"/>
            </a:solidFill>
            <a:miter lim="800000"/>
            <a:headEnd/>
            <a:tailEnd/>
          </a:ln>
          <a:extLst>
            <a:ext uri="{909E8E84-426E-40DD-AFC4-6F175D3DCCD1}">
              <a14:hiddenFill xmlns:a14="http://schemas.microsoft.com/office/drawing/2010/main">
                <a:solidFill>
                  <a:srgbClr val="FFFFFF"/>
                </a:solidFill>
              </a14:hiddenFill>
            </a:ext>
          </a:extLst>
        </p:spPr>
      </p:pic>
      <p:pic>
        <p:nvPicPr>
          <p:cNvPr id="14343" name="Picture 1" descr="Picture 5.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5150" y="127000"/>
            <a:ext cx="4160838" cy="3810000"/>
          </a:xfrm>
          <a:prstGeom prst="rect">
            <a:avLst/>
          </a:prstGeom>
          <a:noFill/>
          <a:ln w="9525">
            <a:solidFill>
              <a:srgbClr val="120DF3"/>
            </a:solidFill>
            <a:miter lim="800000"/>
            <a:headEnd/>
            <a:tailEnd/>
          </a:ln>
          <a:extLst>
            <a:ext uri="{909E8E84-426E-40DD-AFC4-6F175D3DCCD1}">
              <a14:hiddenFill xmlns:a14="http://schemas.microsoft.com/office/drawing/2010/main">
                <a:solidFill>
                  <a:srgbClr val="FFFFFF"/>
                </a:solidFill>
              </a14:hiddenFill>
            </a:ext>
          </a:extLst>
        </p:spPr>
      </p:pic>
      <p:sp>
        <p:nvSpPr>
          <p:cNvPr id="14344" name="Text Box 67"/>
          <p:cNvSpPr txBox="1">
            <a:spLocks noChangeArrowheads="1"/>
          </p:cNvSpPr>
          <p:nvPr/>
        </p:nvSpPr>
        <p:spPr bwMode="auto">
          <a:xfrm>
            <a:off x="188913" y="3835400"/>
            <a:ext cx="8763000" cy="584200"/>
          </a:xfrm>
          <a:prstGeom prst="rect">
            <a:avLst/>
          </a:prstGeom>
          <a:solidFill>
            <a:schemeClr val="bg1"/>
          </a:solidFill>
          <a:ln w="9525">
            <a:solidFill>
              <a:srgbClr val="120DF3"/>
            </a:solidFill>
            <a:miter lim="800000"/>
            <a:headEnd/>
            <a:tailEnd/>
          </a:ln>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3200" dirty="0">
                <a:solidFill>
                  <a:srgbClr val="120DF3"/>
                </a:solidFill>
                <a:latin typeface="Cambria" pitchFamily="18" charset="0"/>
              </a:rPr>
              <a:t>rock – paper – scissors – lizard – Spock!</a:t>
            </a:r>
          </a:p>
        </p:txBody>
      </p:sp>
      <p:sp>
        <p:nvSpPr>
          <p:cNvPr id="14345" name="Rectangle 4"/>
          <p:cNvSpPr>
            <a:spLocks noChangeArrowheads="1"/>
          </p:cNvSpPr>
          <p:nvPr/>
        </p:nvSpPr>
        <p:spPr bwMode="auto">
          <a:xfrm>
            <a:off x="2419350" y="6477000"/>
            <a:ext cx="65532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900" dirty="0"/>
              <a:t>http://www.youtube.com/watch?v=fqlDc2VICZ0  start at about :28</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6"/>
          <p:cNvSpPr txBox="1">
            <a:spLocks noChangeArrowheads="1"/>
          </p:cNvSpPr>
          <p:nvPr/>
        </p:nvSpPr>
        <p:spPr bwMode="auto">
          <a:xfrm>
            <a:off x="571500" y="5562600"/>
            <a:ext cx="182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2800" b="1" dirty="0">
                <a:solidFill>
                  <a:srgbClr val="000000"/>
                </a:solidFill>
                <a:latin typeface="Cambria" pitchFamily="18" charset="0"/>
              </a:rPr>
              <a:t>HW</a:t>
            </a:r>
            <a:endParaRPr lang="en-US" sz="2800" dirty="0">
              <a:solidFill>
                <a:srgbClr val="000000"/>
              </a:solidFill>
              <a:latin typeface="Cambria" pitchFamily="18" charset="0"/>
            </a:endParaRPr>
          </a:p>
        </p:txBody>
      </p:sp>
      <p:sp>
        <p:nvSpPr>
          <p:cNvPr id="16389" name="Text Box 7"/>
          <p:cNvSpPr txBox="1">
            <a:spLocks noChangeArrowheads="1"/>
          </p:cNvSpPr>
          <p:nvPr/>
        </p:nvSpPr>
        <p:spPr bwMode="auto">
          <a:xfrm>
            <a:off x="571500" y="1600200"/>
            <a:ext cx="182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2800" b="1" dirty="0">
                <a:solidFill>
                  <a:srgbClr val="000000"/>
                </a:solidFill>
                <a:latin typeface="Cambria" pitchFamily="18" charset="0"/>
              </a:rPr>
              <a:t>Lectures</a:t>
            </a:r>
            <a:endParaRPr lang="en-US" sz="2800" dirty="0">
              <a:solidFill>
                <a:srgbClr val="000000"/>
              </a:solidFill>
              <a:latin typeface="Cambria" pitchFamily="18" charset="0"/>
            </a:endParaRPr>
          </a:p>
        </p:txBody>
      </p:sp>
      <p:sp>
        <p:nvSpPr>
          <p:cNvPr id="16390" name="Text Box 8"/>
          <p:cNvSpPr txBox="1">
            <a:spLocks noChangeArrowheads="1"/>
          </p:cNvSpPr>
          <p:nvPr/>
        </p:nvSpPr>
        <p:spPr bwMode="auto">
          <a:xfrm>
            <a:off x="457200" y="3962400"/>
            <a:ext cx="2057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2800" b="1" dirty="0">
                <a:solidFill>
                  <a:srgbClr val="000000"/>
                </a:solidFill>
                <a:latin typeface="Cambria" pitchFamily="18" charset="0"/>
              </a:rPr>
              <a:t>Office </a:t>
            </a:r>
            <a:r>
              <a:rPr lang="en-US" sz="2800" b="1" dirty="0" err="1">
                <a:solidFill>
                  <a:srgbClr val="000000"/>
                </a:solidFill>
                <a:latin typeface="Cambria" pitchFamily="18" charset="0"/>
              </a:rPr>
              <a:t>h</a:t>
            </a:r>
            <a:r>
              <a:rPr lang="en-US" sz="2800" b="1" dirty="0" err="1" smtClean="0">
                <a:solidFill>
                  <a:srgbClr val="000000"/>
                </a:solidFill>
                <a:latin typeface="Cambria" pitchFamily="18" charset="0"/>
              </a:rPr>
              <a:t>rs</a:t>
            </a:r>
            <a:endParaRPr lang="en-US" sz="2800" dirty="0">
              <a:solidFill>
                <a:srgbClr val="000000"/>
              </a:solidFill>
              <a:latin typeface="Cambria" pitchFamily="18" charset="0"/>
            </a:endParaRPr>
          </a:p>
        </p:txBody>
      </p:sp>
      <p:sp>
        <p:nvSpPr>
          <p:cNvPr id="16391" name="Text Box 9"/>
          <p:cNvSpPr txBox="1">
            <a:spLocks noChangeArrowheads="1"/>
          </p:cNvSpPr>
          <p:nvPr/>
        </p:nvSpPr>
        <p:spPr bwMode="auto">
          <a:xfrm>
            <a:off x="2895600" y="1447800"/>
            <a:ext cx="481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000" b="1" dirty="0" smtClean="0">
                <a:solidFill>
                  <a:srgbClr val="120DF3"/>
                </a:solidFill>
                <a:latin typeface="Cambria" pitchFamily="18" charset="0"/>
              </a:rPr>
              <a:t>M </a:t>
            </a:r>
            <a:r>
              <a:rPr lang="en-US" sz="2000" b="1" dirty="0" smtClean="0">
                <a:solidFill>
                  <a:srgbClr val="120DF3"/>
                </a:solidFill>
                <a:latin typeface="Cambria" pitchFamily="18" charset="0"/>
              </a:rPr>
              <a:t>and </a:t>
            </a:r>
            <a:r>
              <a:rPr lang="en-US" sz="2000" b="1" dirty="0" smtClean="0">
                <a:solidFill>
                  <a:srgbClr val="120DF3"/>
                </a:solidFill>
                <a:latin typeface="Cambria" pitchFamily="18" charset="0"/>
              </a:rPr>
              <a:t>W:</a:t>
            </a:r>
            <a:r>
              <a:rPr lang="en-US" sz="2000" dirty="0" smtClean="0">
                <a:solidFill>
                  <a:srgbClr val="120DF3"/>
                </a:solidFill>
                <a:latin typeface="Cambria" pitchFamily="18" charset="0"/>
              </a:rPr>
              <a:t>  5:00-6:15</a:t>
            </a:r>
            <a:r>
              <a:rPr lang="en-US" sz="2000" i="1" dirty="0" smtClean="0">
                <a:solidFill>
                  <a:srgbClr val="120DF3"/>
                </a:solidFill>
                <a:latin typeface="Cambria" pitchFamily="18" charset="0"/>
              </a:rPr>
              <a:t> pm</a:t>
            </a:r>
            <a:endParaRPr lang="en-US" sz="2000" i="1" dirty="0">
              <a:solidFill>
                <a:srgbClr val="120DF3"/>
              </a:solidFill>
              <a:latin typeface="Cambria" pitchFamily="18" charset="0"/>
            </a:endParaRPr>
          </a:p>
        </p:txBody>
      </p:sp>
      <p:sp>
        <p:nvSpPr>
          <p:cNvPr id="16392" name="Text Box 10"/>
          <p:cNvSpPr txBox="1">
            <a:spLocks noChangeArrowheads="1"/>
          </p:cNvSpPr>
          <p:nvPr/>
        </p:nvSpPr>
        <p:spPr bwMode="auto">
          <a:xfrm>
            <a:off x="2931970" y="5713413"/>
            <a:ext cx="4230830" cy="396875"/>
          </a:xfrm>
          <a:prstGeom prst="rect">
            <a:avLst/>
          </a:prstGeom>
          <a:solidFill>
            <a:srgbClr val="FEE2E3"/>
          </a:solidFill>
          <a:ln>
            <a:noFill/>
          </a:ln>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2000" b="1" dirty="0" smtClean="0">
                <a:solidFill>
                  <a:srgbClr val="FF0000"/>
                </a:solidFill>
                <a:latin typeface="Cambria" pitchFamily="18" charset="0"/>
              </a:rPr>
              <a:t>Monday nights</a:t>
            </a:r>
            <a:r>
              <a:rPr lang="en-US" sz="2000" b="1" dirty="0">
                <a:solidFill>
                  <a:srgbClr val="000000"/>
                </a:solidFill>
                <a:latin typeface="Cambria" pitchFamily="18" charset="0"/>
              </a:rPr>
              <a:t>:</a:t>
            </a:r>
            <a:r>
              <a:rPr lang="en-US" sz="2000" dirty="0">
                <a:solidFill>
                  <a:srgbClr val="000000"/>
                </a:solidFill>
                <a:latin typeface="Cambria" pitchFamily="18" charset="0"/>
              </a:rPr>
              <a:t> </a:t>
            </a:r>
            <a:r>
              <a:rPr lang="en-US" sz="2000" dirty="0" smtClean="0">
                <a:solidFill>
                  <a:srgbClr val="000000"/>
                </a:solidFill>
                <a:latin typeface="Cambria" pitchFamily="18" charset="0"/>
              </a:rPr>
              <a:t>  </a:t>
            </a:r>
            <a:r>
              <a:rPr lang="en-US" sz="2000" i="1" dirty="0">
                <a:solidFill>
                  <a:srgbClr val="000000"/>
                </a:solidFill>
                <a:latin typeface="Cambria" pitchFamily="18" charset="0"/>
              </a:rPr>
              <a:t>due by 11:59 pm</a:t>
            </a:r>
          </a:p>
        </p:txBody>
      </p:sp>
      <p:sp>
        <p:nvSpPr>
          <p:cNvPr id="16393" name="Text Box 11"/>
          <p:cNvSpPr txBox="1">
            <a:spLocks noChangeArrowheads="1"/>
          </p:cNvSpPr>
          <p:nvPr/>
        </p:nvSpPr>
        <p:spPr bwMode="auto">
          <a:xfrm>
            <a:off x="3111500" y="2278063"/>
            <a:ext cx="5534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000" dirty="0">
                <a:latin typeface="Cambria" pitchFamily="18" charset="0"/>
              </a:rPr>
              <a:t>Insight into the </a:t>
            </a:r>
            <a:r>
              <a:rPr lang="en-US" sz="2000" dirty="0" smtClean="0">
                <a:latin typeface="Cambria" pitchFamily="18" charset="0"/>
              </a:rPr>
              <a:t>HW </a:t>
            </a:r>
            <a:r>
              <a:rPr lang="en-US" sz="2000" dirty="0">
                <a:latin typeface="Cambria" pitchFamily="18" charset="0"/>
              </a:rPr>
              <a:t>problems (what, </a:t>
            </a:r>
            <a:r>
              <a:rPr lang="en-US" sz="2000" b="1" i="1" dirty="0">
                <a:latin typeface="Cambria" pitchFamily="18" charset="0"/>
              </a:rPr>
              <a:t>why</a:t>
            </a:r>
            <a:r>
              <a:rPr lang="en-US" sz="2000" dirty="0">
                <a:latin typeface="Cambria" pitchFamily="18" charset="0"/>
              </a:rPr>
              <a:t>, how) </a:t>
            </a:r>
          </a:p>
        </p:txBody>
      </p:sp>
      <p:sp>
        <p:nvSpPr>
          <p:cNvPr id="16394" name="Text Box 12"/>
          <p:cNvSpPr txBox="1">
            <a:spLocks noChangeArrowheads="1"/>
          </p:cNvSpPr>
          <p:nvPr/>
        </p:nvSpPr>
        <p:spPr bwMode="auto">
          <a:xfrm>
            <a:off x="3111500" y="4082990"/>
            <a:ext cx="5499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000" dirty="0">
                <a:latin typeface="Cambria" pitchFamily="18" charset="0"/>
              </a:rPr>
              <a:t>feel free to work on </a:t>
            </a:r>
            <a:r>
              <a:rPr lang="en-US" sz="2000" dirty="0" smtClean="0">
                <a:latin typeface="Cambria" pitchFamily="18" charset="0"/>
              </a:rPr>
              <a:t>HW, to </a:t>
            </a:r>
            <a:r>
              <a:rPr lang="en-US" sz="2000" dirty="0">
                <a:latin typeface="Cambria" pitchFamily="18" charset="0"/>
              </a:rPr>
              <a:t>just stop </a:t>
            </a:r>
            <a:r>
              <a:rPr lang="en-US" sz="2000" dirty="0" smtClean="0">
                <a:latin typeface="Cambria" pitchFamily="18" charset="0"/>
              </a:rPr>
              <a:t>by,</a:t>
            </a:r>
            <a:endParaRPr lang="en-US" sz="2000" dirty="0">
              <a:latin typeface="Cambria" pitchFamily="18" charset="0"/>
            </a:endParaRPr>
          </a:p>
        </p:txBody>
      </p:sp>
      <p:sp>
        <p:nvSpPr>
          <p:cNvPr id="16395" name="Text Box 13"/>
          <p:cNvSpPr txBox="1">
            <a:spLocks noChangeArrowheads="1"/>
          </p:cNvSpPr>
          <p:nvPr/>
        </p:nvSpPr>
        <p:spPr bwMode="auto">
          <a:xfrm>
            <a:off x="2895600" y="3694053"/>
            <a:ext cx="533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000" b="1" dirty="0">
                <a:solidFill>
                  <a:srgbClr val="120DF3"/>
                </a:solidFill>
                <a:latin typeface="Cambria" pitchFamily="18" charset="0"/>
              </a:rPr>
              <a:t>F</a:t>
            </a:r>
            <a:r>
              <a:rPr lang="en-US" sz="2000" b="1" dirty="0" smtClean="0">
                <a:solidFill>
                  <a:srgbClr val="120DF3"/>
                </a:solidFill>
                <a:latin typeface="Cambria" pitchFamily="18" charset="0"/>
              </a:rPr>
              <a:t>:</a:t>
            </a:r>
            <a:r>
              <a:rPr lang="en-US" sz="2000" dirty="0" smtClean="0">
                <a:solidFill>
                  <a:srgbClr val="120DF3"/>
                </a:solidFill>
                <a:latin typeface="Cambria" pitchFamily="18" charset="0"/>
              </a:rPr>
              <a:t>  </a:t>
            </a:r>
            <a:r>
              <a:rPr lang="en-US" sz="2000" i="1" dirty="0" smtClean="0">
                <a:solidFill>
                  <a:srgbClr val="120DF3"/>
                </a:solidFill>
                <a:latin typeface="Cambria" pitchFamily="18" charset="0"/>
              </a:rPr>
              <a:t>2:30-4:30 </a:t>
            </a:r>
            <a:r>
              <a:rPr lang="en-US" sz="2000" i="1" dirty="0">
                <a:solidFill>
                  <a:srgbClr val="120DF3"/>
                </a:solidFill>
                <a:latin typeface="Cambria" pitchFamily="18" charset="0"/>
              </a:rPr>
              <a:t>pm,  </a:t>
            </a:r>
            <a:r>
              <a:rPr lang="en-US" sz="2000" i="1" dirty="0" smtClean="0">
                <a:solidFill>
                  <a:srgbClr val="120DF3"/>
                </a:solidFill>
                <a:latin typeface="Cambria" pitchFamily="18" charset="0"/>
              </a:rPr>
              <a:t> Linde  Activities  Center  lab</a:t>
            </a:r>
            <a:endParaRPr lang="en-US" sz="2000" i="1" dirty="0">
              <a:solidFill>
                <a:srgbClr val="120DF3"/>
              </a:solidFill>
              <a:latin typeface="Cambria" pitchFamily="18" charset="0"/>
            </a:endParaRPr>
          </a:p>
        </p:txBody>
      </p:sp>
      <p:sp>
        <p:nvSpPr>
          <p:cNvPr id="16396" name="Text Box 14"/>
          <p:cNvSpPr txBox="1">
            <a:spLocks noChangeArrowheads="1"/>
          </p:cNvSpPr>
          <p:nvPr/>
        </p:nvSpPr>
        <p:spPr bwMode="auto">
          <a:xfrm>
            <a:off x="3111500" y="1905000"/>
            <a:ext cx="5534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000" dirty="0">
                <a:latin typeface="Cambria" pitchFamily="18" charset="0"/>
              </a:rPr>
              <a:t>Key skills, topics, and their motivation</a:t>
            </a:r>
          </a:p>
        </p:txBody>
      </p:sp>
      <p:sp>
        <p:nvSpPr>
          <p:cNvPr id="16397" name="Text Box 15"/>
          <p:cNvSpPr txBox="1">
            <a:spLocks noChangeArrowheads="1"/>
          </p:cNvSpPr>
          <p:nvPr/>
        </p:nvSpPr>
        <p:spPr bwMode="auto">
          <a:xfrm>
            <a:off x="3111500" y="2651125"/>
            <a:ext cx="5803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000" b="1">
                <a:latin typeface="Cambria" pitchFamily="18" charset="0"/>
              </a:rPr>
              <a:t>We’d like to see you! </a:t>
            </a:r>
            <a:r>
              <a:rPr lang="en-US" sz="2000">
                <a:latin typeface="Cambria" pitchFamily="18" charset="0"/>
              </a:rPr>
              <a:t>Let us know if you’ll be sick…</a:t>
            </a:r>
          </a:p>
        </p:txBody>
      </p:sp>
      <p:sp>
        <p:nvSpPr>
          <p:cNvPr id="16398" name="Text Box 17"/>
          <p:cNvSpPr txBox="1">
            <a:spLocks noChangeArrowheads="1"/>
          </p:cNvSpPr>
          <p:nvPr/>
        </p:nvSpPr>
        <p:spPr bwMode="auto">
          <a:xfrm>
            <a:off x="3111500" y="4400490"/>
            <a:ext cx="5346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000" dirty="0" smtClean="0">
                <a:latin typeface="Cambria" pitchFamily="18" charset="0"/>
              </a:rPr>
              <a:t>or,  come </a:t>
            </a:r>
            <a:r>
              <a:rPr lang="en-US" sz="2000" dirty="0">
                <a:latin typeface="Cambria" pitchFamily="18" charset="0"/>
              </a:rPr>
              <a:t>to any of the </a:t>
            </a:r>
            <a:r>
              <a:rPr lang="en-US" sz="2000" b="1" i="1" dirty="0">
                <a:latin typeface="Cambria" pitchFamily="18" charset="0"/>
              </a:rPr>
              <a:t>many</a:t>
            </a:r>
            <a:r>
              <a:rPr lang="en-US" sz="2000" dirty="0">
                <a:latin typeface="Cambria" pitchFamily="18" charset="0"/>
              </a:rPr>
              <a:t> tutoring </a:t>
            </a:r>
            <a:r>
              <a:rPr lang="en-US" sz="2000" dirty="0" err="1">
                <a:latin typeface="Cambria" pitchFamily="18" charset="0"/>
              </a:rPr>
              <a:t>hrs</a:t>
            </a:r>
            <a:r>
              <a:rPr lang="en-US" sz="2000" dirty="0">
                <a:latin typeface="Cambria" pitchFamily="18" charset="0"/>
              </a:rPr>
              <a:t>!</a:t>
            </a:r>
          </a:p>
        </p:txBody>
      </p:sp>
      <p:sp>
        <p:nvSpPr>
          <p:cNvPr id="34" name="Text Box 5"/>
          <p:cNvSpPr txBox="1">
            <a:spLocks noChangeArrowheads="1"/>
          </p:cNvSpPr>
          <p:nvPr/>
        </p:nvSpPr>
        <p:spPr bwMode="auto">
          <a:xfrm>
            <a:off x="990600" y="152400"/>
            <a:ext cx="69342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5500" dirty="0" err="1" smtClean="0">
                <a:solidFill>
                  <a:srgbClr val="000000"/>
                </a:solidFill>
                <a:latin typeface="Cambria" pitchFamily="18" charset="0"/>
              </a:rPr>
              <a:t>Soundbite</a:t>
            </a:r>
            <a:r>
              <a:rPr lang="en-US" sz="5500" dirty="0" smtClean="0">
                <a:solidFill>
                  <a:srgbClr val="000000"/>
                </a:solidFill>
                <a:latin typeface="Cambria" pitchFamily="18" charset="0"/>
              </a:rPr>
              <a:t> Syllabus</a:t>
            </a:r>
            <a:endParaRPr lang="en-US" sz="5500" dirty="0">
              <a:solidFill>
                <a:srgbClr val="000000"/>
              </a:solidFill>
              <a:latin typeface="Cambria" pitchFamily="18" charset="0"/>
            </a:endParaRPr>
          </a:p>
        </p:txBody>
      </p:sp>
      <p:sp>
        <p:nvSpPr>
          <p:cNvPr id="35" name="Rectangle 38"/>
          <p:cNvSpPr>
            <a:spLocks noChangeArrowheads="1"/>
          </p:cNvSpPr>
          <p:nvPr/>
        </p:nvSpPr>
        <p:spPr bwMode="auto">
          <a:xfrm>
            <a:off x="4038600" y="5638800"/>
            <a:ext cx="4495800" cy="533400"/>
          </a:xfrm>
          <a:prstGeom prst="rect">
            <a:avLst/>
          </a:prstGeom>
          <a:solidFill>
            <a:srgbClr val="FF0000"/>
          </a:solidFill>
          <a:ln w="9525">
            <a:solidFill>
              <a:schemeClr val="tx1"/>
            </a:solidFill>
            <a:miter lim="800000"/>
            <a:headEnd/>
            <a:tailEnd/>
          </a:ln>
        </p:spPr>
        <p:txBody>
          <a:bodyPr wrap="none" anchor="ctr"/>
          <a:lstStyle/>
          <a:p>
            <a:pPr algn="ctr"/>
            <a:r>
              <a:rPr lang="en-US" b="1" dirty="0" err="1" smtClean="0">
                <a:solidFill>
                  <a:srgbClr val="FFFFFF"/>
                </a:solidFill>
                <a:latin typeface="Cambria" pitchFamily="18" charset="0"/>
              </a:rPr>
              <a:t>Hw</a:t>
            </a:r>
            <a:r>
              <a:rPr lang="en-US" b="1" dirty="0" smtClean="0">
                <a:solidFill>
                  <a:srgbClr val="FFFFFF"/>
                </a:solidFill>
                <a:latin typeface="Cambria" pitchFamily="18" charset="0"/>
              </a:rPr>
              <a:t> </a:t>
            </a:r>
            <a:r>
              <a:rPr lang="en-US" b="1" dirty="0">
                <a:solidFill>
                  <a:srgbClr val="FFFFFF"/>
                </a:solidFill>
                <a:latin typeface="Cambria" pitchFamily="18" charset="0"/>
              </a:rPr>
              <a:t>is due on </a:t>
            </a:r>
            <a:r>
              <a:rPr lang="en-US" b="1" dirty="0" smtClean="0">
                <a:solidFill>
                  <a:srgbClr val="FFFFFF"/>
                </a:solidFill>
                <a:latin typeface="Cambria" pitchFamily="18" charset="0"/>
              </a:rPr>
              <a:t>Monday nights</a:t>
            </a:r>
            <a:r>
              <a:rPr lang="en-US" b="1" dirty="0">
                <a:solidFill>
                  <a:srgbClr val="FFFFFF"/>
                </a:solidFill>
                <a:latin typeface="Cambria" pitchFamily="18" charset="0"/>
              </a:rPr>
              <a:t>...</a:t>
            </a:r>
          </a:p>
        </p:txBody>
      </p:sp>
      <p:sp>
        <p:nvSpPr>
          <p:cNvPr id="38" name="Rectangle 37"/>
          <p:cNvSpPr>
            <a:spLocks noChangeArrowheads="1"/>
          </p:cNvSpPr>
          <p:nvPr/>
        </p:nvSpPr>
        <p:spPr bwMode="auto">
          <a:xfrm>
            <a:off x="3505200" y="2057400"/>
            <a:ext cx="4038600" cy="762000"/>
          </a:xfrm>
          <a:prstGeom prst="rect">
            <a:avLst/>
          </a:prstGeom>
          <a:solidFill>
            <a:srgbClr val="900BD5"/>
          </a:solidFill>
          <a:ln w="9525">
            <a:solidFill>
              <a:schemeClr val="tx1"/>
            </a:solidFill>
            <a:miter lim="800000"/>
            <a:headEnd/>
            <a:tailEnd/>
          </a:ln>
        </p:spPr>
        <p:txBody>
          <a:bodyPr wrap="none" anchor="ctr"/>
          <a:lstStyle/>
          <a:p>
            <a:pPr algn="ctr"/>
            <a:r>
              <a:rPr lang="en-US" b="1" dirty="0">
                <a:solidFill>
                  <a:srgbClr val="FFFFFF"/>
                </a:solidFill>
                <a:latin typeface="Cambria" pitchFamily="18" charset="0"/>
              </a:rPr>
              <a:t>Come to Lectures!</a:t>
            </a:r>
          </a:p>
        </p:txBody>
      </p:sp>
      <p:sp>
        <p:nvSpPr>
          <p:cNvPr id="39" name="Rectangle 38"/>
          <p:cNvSpPr>
            <a:spLocks noChangeArrowheads="1"/>
          </p:cNvSpPr>
          <p:nvPr/>
        </p:nvSpPr>
        <p:spPr bwMode="auto">
          <a:xfrm>
            <a:off x="3048000" y="3882965"/>
            <a:ext cx="5638800" cy="762000"/>
          </a:xfrm>
          <a:prstGeom prst="rect">
            <a:avLst/>
          </a:prstGeom>
          <a:solidFill>
            <a:schemeClr val="accent1"/>
          </a:solidFill>
          <a:ln w="9525">
            <a:solidFill>
              <a:schemeClr val="tx1"/>
            </a:solidFill>
            <a:miter lim="800000"/>
            <a:headEnd/>
            <a:tailEnd/>
          </a:ln>
        </p:spPr>
        <p:txBody>
          <a:bodyPr wrap="none" anchor="ctr"/>
          <a:lstStyle/>
          <a:p>
            <a:pPr algn="ctr"/>
            <a:r>
              <a:rPr lang="en-US" b="1">
                <a:solidFill>
                  <a:srgbClr val="FFFFFF"/>
                </a:solidFill>
                <a:latin typeface="Cambria" pitchFamily="18" charset="0"/>
              </a:rPr>
              <a:t>Lots of help is available!</a:t>
            </a:r>
          </a:p>
        </p:txBody>
      </p:sp>
    </p:spTree>
    <p:extLst>
      <p:ext uri="{BB962C8B-B14F-4D97-AF65-F5344CB8AC3E}">
        <p14:creationId xmlns:p14="http://schemas.microsoft.com/office/powerpoint/2010/main" val="878233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6"/>
          <p:cNvSpPr txBox="1">
            <a:spLocks noChangeArrowheads="1"/>
          </p:cNvSpPr>
          <p:nvPr/>
        </p:nvSpPr>
        <p:spPr bwMode="auto">
          <a:xfrm>
            <a:off x="571500" y="5715000"/>
            <a:ext cx="182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2800" b="1">
                <a:solidFill>
                  <a:srgbClr val="000000"/>
                </a:solidFill>
                <a:latin typeface="Cambria" pitchFamily="18" charset="0"/>
              </a:rPr>
              <a:t>HW</a:t>
            </a:r>
            <a:endParaRPr lang="en-US" sz="2800">
              <a:solidFill>
                <a:srgbClr val="000000"/>
              </a:solidFill>
              <a:latin typeface="Cambria" pitchFamily="18" charset="0"/>
            </a:endParaRPr>
          </a:p>
        </p:txBody>
      </p:sp>
      <p:sp>
        <p:nvSpPr>
          <p:cNvPr id="16389" name="Text Box 7"/>
          <p:cNvSpPr txBox="1">
            <a:spLocks noChangeArrowheads="1"/>
          </p:cNvSpPr>
          <p:nvPr/>
        </p:nvSpPr>
        <p:spPr bwMode="auto">
          <a:xfrm>
            <a:off x="571500" y="1600200"/>
            <a:ext cx="182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2800" b="1" dirty="0">
                <a:solidFill>
                  <a:srgbClr val="000000"/>
                </a:solidFill>
                <a:latin typeface="Cambria" pitchFamily="18" charset="0"/>
              </a:rPr>
              <a:t>Lectures</a:t>
            </a:r>
            <a:endParaRPr lang="en-US" sz="2800" dirty="0">
              <a:solidFill>
                <a:srgbClr val="000000"/>
              </a:solidFill>
              <a:latin typeface="Cambria" pitchFamily="18" charset="0"/>
            </a:endParaRPr>
          </a:p>
        </p:txBody>
      </p:sp>
      <p:sp>
        <p:nvSpPr>
          <p:cNvPr id="16390" name="Text Box 8"/>
          <p:cNvSpPr txBox="1">
            <a:spLocks noChangeArrowheads="1"/>
          </p:cNvSpPr>
          <p:nvPr/>
        </p:nvSpPr>
        <p:spPr bwMode="auto">
          <a:xfrm>
            <a:off x="457200" y="4114800"/>
            <a:ext cx="2057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2800" b="1" dirty="0">
                <a:solidFill>
                  <a:srgbClr val="000000"/>
                </a:solidFill>
                <a:latin typeface="Cambria" pitchFamily="18" charset="0"/>
              </a:rPr>
              <a:t>Office </a:t>
            </a:r>
            <a:r>
              <a:rPr lang="en-US" sz="2800" b="1" dirty="0" err="1">
                <a:solidFill>
                  <a:srgbClr val="000000"/>
                </a:solidFill>
                <a:latin typeface="Cambria" pitchFamily="18" charset="0"/>
              </a:rPr>
              <a:t>h</a:t>
            </a:r>
            <a:r>
              <a:rPr lang="en-US" sz="2800" b="1" dirty="0" err="1" smtClean="0">
                <a:solidFill>
                  <a:srgbClr val="000000"/>
                </a:solidFill>
                <a:latin typeface="Cambria" pitchFamily="18" charset="0"/>
              </a:rPr>
              <a:t>rs</a:t>
            </a:r>
            <a:endParaRPr lang="en-US" sz="2800" dirty="0">
              <a:solidFill>
                <a:srgbClr val="000000"/>
              </a:solidFill>
              <a:latin typeface="Cambria" pitchFamily="18" charset="0"/>
            </a:endParaRPr>
          </a:p>
        </p:txBody>
      </p:sp>
      <p:sp>
        <p:nvSpPr>
          <p:cNvPr id="16391" name="Text Box 9"/>
          <p:cNvSpPr txBox="1">
            <a:spLocks noChangeArrowheads="1"/>
          </p:cNvSpPr>
          <p:nvPr/>
        </p:nvSpPr>
        <p:spPr bwMode="auto">
          <a:xfrm>
            <a:off x="2895600" y="1447800"/>
            <a:ext cx="481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000" b="1" dirty="0">
                <a:solidFill>
                  <a:srgbClr val="120DF3"/>
                </a:solidFill>
                <a:latin typeface="Cambria" pitchFamily="18" charset="0"/>
              </a:rPr>
              <a:t>M and W:</a:t>
            </a:r>
            <a:r>
              <a:rPr lang="en-US" sz="2000" dirty="0">
                <a:solidFill>
                  <a:srgbClr val="120DF3"/>
                </a:solidFill>
                <a:latin typeface="Cambria" pitchFamily="18" charset="0"/>
              </a:rPr>
              <a:t>  5:00-6:15</a:t>
            </a:r>
            <a:r>
              <a:rPr lang="en-US" sz="2000" i="1" dirty="0">
                <a:solidFill>
                  <a:srgbClr val="120DF3"/>
                </a:solidFill>
                <a:latin typeface="Cambria" pitchFamily="18" charset="0"/>
              </a:rPr>
              <a:t> pm</a:t>
            </a:r>
            <a:endParaRPr lang="en-US" sz="2000" i="1" dirty="0">
              <a:solidFill>
                <a:srgbClr val="120DF3"/>
              </a:solidFill>
              <a:latin typeface="Cambria" pitchFamily="18" charset="0"/>
            </a:endParaRPr>
          </a:p>
        </p:txBody>
      </p:sp>
      <p:sp>
        <p:nvSpPr>
          <p:cNvPr id="16392" name="Text Box 10"/>
          <p:cNvSpPr txBox="1">
            <a:spLocks noChangeArrowheads="1"/>
          </p:cNvSpPr>
          <p:nvPr/>
        </p:nvSpPr>
        <p:spPr bwMode="auto">
          <a:xfrm>
            <a:off x="2931970" y="5791200"/>
            <a:ext cx="4230830" cy="396875"/>
          </a:xfrm>
          <a:prstGeom prst="rect">
            <a:avLst/>
          </a:prstGeom>
          <a:solidFill>
            <a:srgbClr val="FEE2E3"/>
          </a:solidFill>
          <a:ln>
            <a:noFill/>
          </a:ln>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2000" b="1" dirty="0" smtClean="0">
                <a:solidFill>
                  <a:srgbClr val="FF0000"/>
                </a:solidFill>
                <a:latin typeface="Cambria" pitchFamily="18" charset="0"/>
              </a:rPr>
              <a:t>Monday nights</a:t>
            </a:r>
            <a:r>
              <a:rPr lang="en-US" sz="2000" b="1" dirty="0">
                <a:solidFill>
                  <a:srgbClr val="000000"/>
                </a:solidFill>
                <a:latin typeface="Cambria" pitchFamily="18" charset="0"/>
              </a:rPr>
              <a:t>:</a:t>
            </a:r>
            <a:r>
              <a:rPr lang="en-US" sz="2000" dirty="0">
                <a:solidFill>
                  <a:srgbClr val="000000"/>
                </a:solidFill>
                <a:latin typeface="Cambria" pitchFamily="18" charset="0"/>
              </a:rPr>
              <a:t> </a:t>
            </a:r>
            <a:r>
              <a:rPr lang="en-US" sz="2000" dirty="0" smtClean="0">
                <a:solidFill>
                  <a:srgbClr val="000000"/>
                </a:solidFill>
                <a:latin typeface="Cambria" pitchFamily="18" charset="0"/>
              </a:rPr>
              <a:t>  </a:t>
            </a:r>
            <a:r>
              <a:rPr lang="en-US" sz="2000" i="1" dirty="0">
                <a:solidFill>
                  <a:srgbClr val="000000"/>
                </a:solidFill>
                <a:latin typeface="Cambria" pitchFamily="18" charset="0"/>
              </a:rPr>
              <a:t>due by 11:59 pm</a:t>
            </a:r>
          </a:p>
        </p:txBody>
      </p:sp>
      <p:sp>
        <p:nvSpPr>
          <p:cNvPr id="16393" name="Text Box 11"/>
          <p:cNvSpPr txBox="1">
            <a:spLocks noChangeArrowheads="1"/>
          </p:cNvSpPr>
          <p:nvPr/>
        </p:nvSpPr>
        <p:spPr bwMode="auto">
          <a:xfrm>
            <a:off x="3111500" y="2278063"/>
            <a:ext cx="5534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000" dirty="0">
                <a:latin typeface="Cambria" pitchFamily="18" charset="0"/>
              </a:rPr>
              <a:t>Insight into the </a:t>
            </a:r>
            <a:r>
              <a:rPr lang="en-US" sz="2000" dirty="0" smtClean="0">
                <a:latin typeface="Cambria" pitchFamily="18" charset="0"/>
              </a:rPr>
              <a:t>HW </a:t>
            </a:r>
            <a:r>
              <a:rPr lang="en-US" sz="2000" dirty="0">
                <a:latin typeface="Cambria" pitchFamily="18" charset="0"/>
              </a:rPr>
              <a:t>problems (what, </a:t>
            </a:r>
            <a:r>
              <a:rPr lang="en-US" sz="2000" b="1" i="1" dirty="0">
                <a:latin typeface="Cambria" pitchFamily="18" charset="0"/>
              </a:rPr>
              <a:t>why</a:t>
            </a:r>
            <a:r>
              <a:rPr lang="en-US" sz="2000" dirty="0">
                <a:latin typeface="Cambria" pitchFamily="18" charset="0"/>
              </a:rPr>
              <a:t>, how) </a:t>
            </a:r>
          </a:p>
        </p:txBody>
      </p:sp>
      <p:sp>
        <p:nvSpPr>
          <p:cNvPr id="16394" name="Text Box 12"/>
          <p:cNvSpPr txBox="1">
            <a:spLocks noChangeArrowheads="1"/>
          </p:cNvSpPr>
          <p:nvPr/>
        </p:nvSpPr>
        <p:spPr bwMode="auto">
          <a:xfrm>
            <a:off x="3111500" y="4038600"/>
            <a:ext cx="5499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000" dirty="0">
                <a:latin typeface="Cambria" pitchFamily="18" charset="0"/>
              </a:rPr>
              <a:t>feel free to work on </a:t>
            </a:r>
            <a:r>
              <a:rPr lang="en-US" sz="2000" dirty="0" smtClean="0">
                <a:latin typeface="Cambria" pitchFamily="18" charset="0"/>
              </a:rPr>
              <a:t>HW, to </a:t>
            </a:r>
            <a:r>
              <a:rPr lang="en-US" sz="2000" dirty="0">
                <a:latin typeface="Cambria" pitchFamily="18" charset="0"/>
              </a:rPr>
              <a:t>just stop </a:t>
            </a:r>
            <a:r>
              <a:rPr lang="en-US" sz="2000" dirty="0" smtClean="0">
                <a:latin typeface="Cambria" pitchFamily="18" charset="0"/>
              </a:rPr>
              <a:t>by,</a:t>
            </a:r>
            <a:endParaRPr lang="en-US" sz="2000" dirty="0">
              <a:latin typeface="Cambria" pitchFamily="18" charset="0"/>
            </a:endParaRPr>
          </a:p>
        </p:txBody>
      </p:sp>
      <p:sp>
        <p:nvSpPr>
          <p:cNvPr id="16396" name="Text Box 14"/>
          <p:cNvSpPr txBox="1">
            <a:spLocks noChangeArrowheads="1"/>
          </p:cNvSpPr>
          <p:nvPr/>
        </p:nvSpPr>
        <p:spPr bwMode="auto">
          <a:xfrm>
            <a:off x="3111500" y="1905000"/>
            <a:ext cx="5534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000" dirty="0">
                <a:latin typeface="Cambria" pitchFamily="18" charset="0"/>
              </a:rPr>
              <a:t>Key skills, topics, and their motivation</a:t>
            </a:r>
          </a:p>
        </p:txBody>
      </p:sp>
      <p:sp>
        <p:nvSpPr>
          <p:cNvPr id="16397" name="Text Box 15"/>
          <p:cNvSpPr txBox="1">
            <a:spLocks noChangeArrowheads="1"/>
          </p:cNvSpPr>
          <p:nvPr/>
        </p:nvSpPr>
        <p:spPr bwMode="auto">
          <a:xfrm>
            <a:off x="3111500" y="2651125"/>
            <a:ext cx="58039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000" b="1" dirty="0">
                <a:latin typeface="Cambria" pitchFamily="18" charset="0"/>
              </a:rPr>
              <a:t>We’d like to see you! </a:t>
            </a:r>
            <a:r>
              <a:rPr lang="en-US" sz="2000" dirty="0">
                <a:latin typeface="Cambria" pitchFamily="18" charset="0"/>
              </a:rPr>
              <a:t>Let us know if </a:t>
            </a:r>
            <a:r>
              <a:rPr lang="en-US" sz="2000" dirty="0" smtClean="0">
                <a:latin typeface="Cambria" pitchFamily="18" charset="0"/>
              </a:rPr>
              <a:t>you cant make it…</a:t>
            </a:r>
            <a:endParaRPr lang="en-US" sz="2000" dirty="0">
              <a:latin typeface="Cambria" pitchFamily="18" charset="0"/>
            </a:endParaRPr>
          </a:p>
        </p:txBody>
      </p:sp>
      <p:sp>
        <p:nvSpPr>
          <p:cNvPr id="16398" name="Text Box 17"/>
          <p:cNvSpPr txBox="1">
            <a:spLocks noChangeArrowheads="1"/>
          </p:cNvSpPr>
          <p:nvPr/>
        </p:nvSpPr>
        <p:spPr bwMode="auto">
          <a:xfrm>
            <a:off x="3111500" y="4356100"/>
            <a:ext cx="5346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000" dirty="0" smtClean="0">
                <a:latin typeface="Cambria" pitchFamily="18" charset="0"/>
              </a:rPr>
              <a:t>or,  come </a:t>
            </a:r>
            <a:r>
              <a:rPr lang="en-US" sz="2000" dirty="0">
                <a:latin typeface="Cambria" pitchFamily="18" charset="0"/>
              </a:rPr>
              <a:t>to any of the </a:t>
            </a:r>
            <a:r>
              <a:rPr lang="en-US" sz="2000" b="1" i="1" dirty="0">
                <a:latin typeface="Cambria" pitchFamily="18" charset="0"/>
              </a:rPr>
              <a:t>many</a:t>
            </a:r>
            <a:r>
              <a:rPr lang="en-US" sz="2000" dirty="0">
                <a:latin typeface="Cambria" pitchFamily="18" charset="0"/>
              </a:rPr>
              <a:t> tutoring </a:t>
            </a:r>
            <a:r>
              <a:rPr lang="en-US" sz="2000" dirty="0" err="1">
                <a:latin typeface="Cambria" pitchFamily="18" charset="0"/>
              </a:rPr>
              <a:t>hrs</a:t>
            </a:r>
            <a:r>
              <a:rPr lang="en-US" sz="2000" dirty="0">
                <a:latin typeface="Cambria" pitchFamily="18" charset="0"/>
              </a:rPr>
              <a:t>!</a:t>
            </a:r>
          </a:p>
        </p:txBody>
      </p:sp>
      <p:sp>
        <p:nvSpPr>
          <p:cNvPr id="37" name="Text Box 5"/>
          <p:cNvSpPr txBox="1">
            <a:spLocks noChangeArrowheads="1"/>
          </p:cNvSpPr>
          <p:nvPr/>
        </p:nvSpPr>
        <p:spPr bwMode="auto">
          <a:xfrm>
            <a:off x="990600" y="152400"/>
            <a:ext cx="69342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5500" dirty="0" smtClean="0">
                <a:solidFill>
                  <a:srgbClr val="000000"/>
                </a:solidFill>
                <a:latin typeface="Cambria" pitchFamily="18" charset="0"/>
              </a:rPr>
              <a:t>Syllabus, briefly</a:t>
            </a:r>
            <a:endParaRPr lang="en-US" sz="5500" dirty="0">
              <a:solidFill>
                <a:srgbClr val="000000"/>
              </a:solidFill>
              <a:latin typeface="Cambria" pitchFamily="18" charset="0"/>
            </a:endParaRPr>
          </a:p>
        </p:txBody>
      </p:sp>
    </p:spTree>
    <p:extLst>
      <p:ext uri="{BB962C8B-B14F-4D97-AF65-F5344CB8AC3E}">
        <p14:creationId xmlns:p14="http://schemas.microsoft.com/office/powerpoint/2010/main" val="759160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53" name="Rectangle 47"/>
          <p:cNvSpPr>
            <a:spLocks noChangeArrowheads="1"/>
          </p:cNvSpPr>
          <p:nvPr/>
        </p:nvSpPr>
        <p:spPr bwMode="auto">
          <a:xfrm>
            <a:off x="381000" y="304800"/>
            <a:ext cx="3971344" cy="738664"/>
          </a:xfrm>
          <a:prstGeom prst="rect">
            <a:avLst/>
          </a:prstGeom>
          <a:solidFill>
            <a:srgbClr val="CCECFF"/>
          </a:solidFill>
          <a:ln w="9525">
            <a:noFill/>
            <a:miter lim="800000"/>
            <a:headEnd/>
            <a:tailEnd/>
          </a:ln>
          <a:extLst/>
        </p:spPr>
        <p:txBody>
          <a:bodyPr wrap="none">
            <a:spAutoFit/>
          </a:bodyPr>
          <a:lstStyle/>
          <a:p>
            <a:r>
              <a:rPr lang="en-US" sz="4200" dirty="0" smtClean="0">
                <a:solidFill>
                  <a:srgbClr val="000000"/>
                </a:solidFill>
                <a:latin typeface="Cambria" pitchFamily="18" charset="0"/>
              </a:rPr>
              <a:t>This weeks lab</a:t>
            </a:r>
            <a:r>
              <a:rPr lang="en-US" sz="4200" dirty="0" smtClean="0">
                <a:solidFill>
                  <a:srgbClr val="000000"/>
                </a:solidFill>
                <a:latin typeface="Cambria" pitchFamily="18" charset="0"/>
              </a:rPr>
              <a:t>…</a:t>
            </a:r>
            <a:endParaRPr lang="en-US" sz="4200" dirty="0">
              <a:solidFill>
                <a:srgbClr val="000000"/>
              </a:solidFill>
              <a:latin typeface="Cambria" pitchFamily="18" charset="0"/>
            </a:endParaRPr>
          </a:p>
        </p:txBody>
      </p:sp>
      <p:sp>
        <p:nvSpPr>
          <p:cNvPr id="59" name="Rectangle 47"/>
          <p:cNvSpPr>
            <a:spLocks noChangeArrowheads="1"/>
          </p:cNvSpPr>
          <p:nvPr/>
        </p:nvSpPr>
        <p:spPr bwMode="auto">
          <a:xfrm>
            <a:off x="1524000" y="2657158"/>
            <a:ext cx="5707012" cy="73866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4200" dirty="0" smtClean="0">
                <a:solidFill>
                  <a:srgbClr val="000000"/>
                </a:solidFill>
                <a:latin typeface="Cambria" pitchFamily="18" charset="0"/>
              </a:rPr>
              <a:t>1) </a:t>
            </a:r>
            <a:r>
              <a:rPr lang="en-US" sz="4200" dirty="0" smtClean="0">
                <a:solidFill>
                  <a:srgbClr val="000000"/>
                </a:solidFill>
                <a:latin typeface="Cambria" pitchFamily="18" charset="0"/>
              </a:rPr>
              <a:t>Get Python running…</a:t>
            </a:r>
            <a:endParaRPr lang="en-US" sz="4200" dirty="0">
              <a:solidFill>
                <a:srgbClr val="000000"/>
              </a:solidFill>
              <a:latin typeface="Cambria" pitchFamily="18" charset="0"/>
            </a:endParaRPr>
          </a:p>
        </p:txBody>
      </p:sp>
      <p:sp>
        <p:nvSpPr>
          <p:cNvPr id="63" name="Rectangle 47"/>
          <p:cNvSpPr>
            <a:spLocks noChangeArrowheads="1"/>
          </p:cNvSpPr>
          <p:nvPr/>
        </p:nvSpPr>
        <p:spPr bwMode="auto">
          <a:xfrm>
            <a:off x="1524000" y="3885888"/>
            <a:ext cx="6680483" cy="73866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4200" dirty="0">
                <a:solidFill>
                  <a:srgbClr val="000000"/>
                </a:solidFill>
                <a:latin typeface="Cambria" pitchFamily="18" charset="0"/>
              </a:rPr>
              <a:t>2</a:t>
            </a:r>
            <a:r>
              <a:rPr lang="en-US" sz="4200" dirty="0" smtClean="0">
                <a:solidFill>
                  <a:srgbClr val="000000"/>
                </a:solidFill>
                <a:latin typeface="Cambria" pitchFamily="18" charset="0"/>
              </a:rPr>
              <a:t>) Edit, run, + submit a file…</a:t>
            </a:r>
            <a:endParaRPr lang="en-US" sz="4200" dirty="0">
              <a:solidFill>
                <a:srgbClr val="000000"/>
              </a:solidFill>
              <a:latin typeface="Cambria" pitchFamily="18" charset="0"/>
            </a:endParaRPr>
          </a:p>
        </p:txBody>
      </p:sp>
      <p:sp>
        <p:nvSpPr>
          <p:cNvPr id="70" name="Rectangle 47"/>
          <p:cNvSpPr>
            <a:spLocks noChangeArrowheads="1"/>
          </p:cNvSpPr>
          <p:nvPr/>
        </p:nvSpPr>
        <p:spPr bwMode="auto">
          <a:xfrm>
            <a:off x="1524000" y="1404779"/>
            <a:ext cx="6324600" cy="73866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sz="4200" dirty="0" smtClean="0">
                <a:solidFill>
                  <a:srgbClr val="000000"/>
                </a:solidFill>
                <a:latin typeface="Cambria" pitchFamily="18" charset="0"/>
              </a:rPr>
              <a:t>0) Get required software</a:t>
            </a:r>
            <a:endParaRPr lang="en-US" sz="4200" dirty="0">
              <a:solidFill>
                <a:srgbClr val="000000"/>
              </a:solidFill>
              <a:latin typeface="Cambria" pitchFamily="18" charset="0"/>
            </a:endParaRPr>
          </a:p>
        </p:txBody>
      </p:sp>
      <p:sp>
        <p:nvSpPr>
          <p:cNvPr id="7" name="Rectangle 6"/>
          <p:cNvSpPr/>
          <p:nvPr/>
        </p:nvSpPr>
        <p:spPr>
          <a:xfrm rot="20689086">
            <a:off x="569555" y="4049578"/>
            <a:ext cx="926857" cy="461665"/>
          </a:xfrm>
          <a:prstGeom prst="rect">
            <a:avLst/>
          </a:prstGeom>
          <a:solidFill>
            <a:srgbClr val="CCECFF"/>
          </a:solidFill>
        </p:spPr>
        <p:txBody>
          <a:bodyPr wrap="none">
            <a:spAutoFit/>
          </a:bodyPr>
          <a:lstStyle/>
          <a:p>
            <a:r>
              <a:rPr lang="en-US" dirty="0" smtClean="0">
                <a:solidFill>
                  <a:srgbClr val="000000"/>
                </a:solidFill>
                <a:latin typeface="Cambria" pitchFamily="18" charset="0"/>
              </a:rPr>
              <a:t>demo</a:t>
            </a:r>
            <a:endParaRPr lang="en-US" dirty="0">
              <a:solidFill>
                <a:srgbClr val="000000"/>
              </a:solidFill>
            </a:endParaRPr>
          </a:p>
        </p:txBody>
      </p:sp>
      <p:sp>
        <p:nvSpPr>
          <p:cNvPr id="8" name="Rectangle 7"/>
          <p:cNvSpPr/>
          <p:nvPr/>
        </p:nvSpPr>
        <p:spPr>
          <a:xfrm rot="1216497">
            <a:off x="7388451" y="1776321"/>
            <a:ext cx="1555345" cy="553998"/>
          </a:xfrm>
          <a:prstGeom prst="rect">
            <a:avLst/>
          </a:prstGeom>
          <a:solidFill>
            <a:srgbClr val="CCECFF"/>
          </a:solidFill>
        </p:spPr>
        <p:txBody>
          <a:bodyPr wrap="square">
            <a:spAutoFit/>
          </a:bodyPr>
          <a:lstStyle/>
          <a:p>
            <a:pPr algn="ctr"/>
            <a:r>
              <a:rPr lang="en-US" sz="1500" dirty="0" smtClean="0">
                <a:solidFill>
                  <a:srgbClr val="000000"/>
                </a:solidFill>
                <a:latin typeface="Cambria" pitchFamily="18" charset="0"/>
              </a:rPr>
              <a:t>download things </a:t>
            </a:r>
            <a:r>
              <a:rPr lang="en-US" sz="1500" b="1" i="1" dirty="0" smtClean="0">
                <a:solidFill>
                  <a:srgbClr val="000000"/>
                </a:solidFill>
                <a:latin typeface="Cambria" pitchFamily="18" charset="0"/>
              </a:rPr>
              <a:t>now</a:t>
            </a:r>
            <a:r>
              <a:rPr lang="en-US" sz="1500" dirty="0" smtClean="0">
                <a:solidFill>
                  <a:srgbClr val="000000"/>
                </a:solidFill>
                <a:latin typeface="Cambria" pitchFamily="18" charset="0"/>
              </a:rPr>
              <a:t>, perhaps…</a:t>
            </a:r>
            <a:endParaRPr lang="en-US" sz="1500" dirty="0">
              <a:solidFill>
                <a:srgbClr val="000000"/>
              </a:solidFill>
            </a:endParaRPr>
          </a:p>
        </p:txBody>
      </p:sp>
    </p:spTree>
    <p:extLst>
      <p:ext uri="{BB962C8B-B14F-4D97-AF65-F5344CB8AC3E}">
        <p14:creationId xmlns:p14="http://schemas.microsoft.com/office/powerpoint/2010/main" val="1778709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238" y="880534"/>
            <a:ext cx="7965162" cy="5241974"/>
          </a:xfrm>
          <a:prstGeom prst="rect">
            <a:avLst/>
          </a:prstGeom>
        </p:spPr>
      </p:pic>
      <p:sp>
        <p:nvSpPr>
          <p:cNvPr id="6147" name="Text Box 5"/>
          <p:cNvSpPr txBox="1">
            <a:spLocks noChangeArrowheads="1"/>
          </p:cNvSpPr>
          <p:nvPr/>
        </p:nvSpPr>
        <p:spPr bwMode="auto">
          <a:xfrm>
            <a:off x="255412" y="152400"/>
            <a:ext cx="4419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4000" dirty="0" smtClean="0">
                <a:solidFill>
                  <a:srgbClr val="000000"/>
                </a:solidFill>
                <a:latin typeface="Cambria" pitchFamily="18" charset="0"/>
              </a:rPr>
              <a:t>This week: Lab 0</a:t>
            </a:r>
            <a:endParaRPr lang="en-US" sz="4000" dirty="0">
              <a:solidFill>
                <a:srgbClr val="000000"/>
              </a:solidFill>
              <a:latin typeface="Cambria" pitchFamily="18" charset="0"/>
            </a:endParaRPr>
          </a:p>
        </p:txBody>
      </p:sp>
      <p:sp>
        <p:nvSpPr>
          <p:cNvPr id="4" name="TextBox 3"/>
          <p:cNvSpPr txBox="1"/>
          <p:nvPr/>
        </p:nvSpPr>
        <p:spPr>
          <a:xfrm>
            <a:off x="685800" y="6331424"/>
            <a:ext cx="7848600" cy="461665"/>
          </a:xfrm>
          <a:prstGeom prst="rect">
            <a:avLst/>
          </a:prstGeom>
          <a:noFill/>
        </p:spPr>
        <p:txBody>
          <a:bodyPr wrap="square" rtlCol="0">
            <a:spAutoFit/>
          </a:bodyPr>
          <a:lstStyle/>
          <a:p>
            <a:pPr algn="ctr"/>
            <a:r>
              <a:rPr lang="en-US" dirty="0" smtClean="0">
                <a:solidFill>
                  <a:srgbClr val="000000"/>
                </a:solidFill>
                <a:latin typeface="Cambria" panose="02040503050406030204" pitchFamily="18" charset="0"/>
              </a:rPr>
              <a:t>get everything running </a:t>
            </a:r>
            <a:r>
              <a:rPr lang="en-US" b="1" i="1" dirty="0" smtClean="0">
                <a:solidFill>
                  <a:srgbClr val="000000"/>
                </a:solidFill>
                <a:latin typeface="Cambria" panose="02040503050406030204" pitchFamily="18" charset="0"/>
              </a:rPr>
              <a:t>on your own machine</a:t>
            </a:r>
            <a:endParaRPr lang="en-US" dirty="0">
              <a:solidFill>
                <a:srgbClr val="000000"/>
              </a:solidFill>
              <a:latin typeface="Cambria" panose="02040503050406030204" pitchFamily="18" charset="0"/>
            </a:endParaRPr>
          </a:p>
        </p:txBody>
      </p:sp>
      <p:sp>
        <p:nvSpPr>
          <p:cNvPr id="13" name="Down Arrow 12"/>
          <p:cNvSpPr/>
          <p:nvPr/>
        </p:nvSpPr>
        <p:spPr bwMode="auto">
          <a:xfrm rot="9287316">
            <a:off x="7162799" y="4611947"/>
            <a:ext cx="838200" cy="1398657"/>
          </a:xfrm>
          <a:prstGeom prst="downArrow">
            <a:avLst/>
          </a:prstGeom>
          <a:solidFill>
            <a:srgbClr val="CCECFF"/>
          </a:solid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Times" pitchFamily="1" charset="0"/>
            </a:endParaRPr>
          </a:p>
        </p:txBody>
      </p:sp>
      <p:sp>
        <p:nvSpPr>
          <p:cNvPr id="15" name="Down Arrow 14"/>
          <p:cNvSpPr/>
          <p:nvPr/>
        </p:nvSpPr>
        <p:spPr bwMode="auto">
          <a:xfrm rot="2199616">
            <a:off x="7839861" y="695928"/>
            <a:ext cx="838200" cy="1398657"/>
          </a:xfrm>
          <a:prstGeom prst="downArrow">
            <a:avLst/>
          </a:prstGeom>
          <a:solidFill>
            <a:srgbClr val="FFCC99"/>
          </a:solid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Times" pitchFamily="1" charset="0"/>
            </a:endParaRPr>
          </a:p>
        </p:txBody>
      </p:sp>
      <p:sp>
        <p:nvSpPr>
          <p:cNvPr id="16" name="TextBox 15"/>
          <p:cNvSpPr txBox="1"/>
          <p:nvPr/>
        </p:nvSpPr>
        <p:spPr>
          <a:xfrm>
            <a:off x="6095999" y="5351270"/>
            <a:ext cx="2971801" cy="1015663"/>
          </a:xfrm>
          <a:prstGeom prst="rect">
            <a:avLst/>
          </a:prstGeom>
          <a:solidFill>
            <a:srgbClr val="CCECFF"/>
          </a:solidFill>
        </p:spPr>
        <p:txBody>
          <a:bodyPr wrap="square" rtlCol="0">
            <a:spAutoFit/>
          </a:bodyPr>
          <a:lstStyle/>
          <a:p>
            <a:pPr algn="ctr"/>
            <a:r>
              <a:rPr lang="en-US" b="1" i="1" dirty="0" smtClean="0">
                <a:solidFill>
                  <a:srgbClr val="000000"/>
                </a:solidFill>
                <a:latin typeface="Cambria" panose="02040503050406030204" pitchFamily="18" charset="0"/>
              </a:rPr>
              <a:t>shell</a:t>
            </a:r>
            <a:r>
              <a:rPr lang="en-US" dirty="0" smtClean="0">
                <a:solidFill>
                  <a:srgbClr val="000000"/>
                </a:solidFill>
                <a:latin typeface="Cambria" panose="02040503050406030204" pitchFamily="18" charset="0"/>
              </a:rPr>
              <a:t> or command-line or terminal</a:t>
            </a:r>
          </a:p>
          <a:p>
            <a:pPr algn="ctr"/>
            <a:r>
              <a:rPr lang="en-US" sz="1200" dirty="0" smtClean="0">
                <a:solidFill>
                  <a:srgbClr val="000000"/>
                </a:solidFill>
                <a:latin typeface="Cambria" panose="02040503050406030204" pitchFamily="18" charset="0"/>
              </a:rPr>
              <a:t>(the execution environment)</a:t>
            </a:r>
            <a:endParaRPr lang="en-US" sz="1200" dirty="0">
              <a:solidFill>
                <a:srgbClr val="000000"/>
              </a:solidFill>
              <a:latin typeface="Cambria" panose="02040503050406030204" pitchFamily="18" charset="0"/>
            </a:endParaRPr>
          </a:p>
        </p:txBody>
      </p:sp>
      <p:sp>
        <p:nvSpPr>
          <p:cNvPr id="17" name="TextBox 16"/>
          <p:cNvSpPr txBox="1"/>
          <p:nvPr/>
        </p:nvSpPr>
        <p:spPr>
          <a:xfrm>
            <a:off x="6172199" y="76200"/>
            <a:ext cx="2895601" cy="1015663"/>
          </a:xfrm>
          <a:prstGeom prst="rect">
            <a:avLst/>
          </a:prstGeom>
          <a:solidFill>
            <a:srgbClr val="FFCC99"/>
          </a:solidFill>
        </p:spPr>
        <p:txBody>
          <a:bodyPr wrap="square" rtlCol="0">
            <a:spAutoFit/>
          </a:bodyPr>
          <a:lstStyle/>
          <a:p>
            <a:pPr algn="ctr"/>
            <a:r>
              <a:rPr lang="en-US" dirty="0" smtClean="0">
                <a:solidFill>
                  <a:srgbClr val="000000"/>
                </a:solidFill>
                <a:latin typeface="Cambria" panose="02040503050406030204" pitchFamily="18" charset="0"/>
              </a:rPr>
              <a:t>Python source code, a plain-text file</a:t>
            </a:r>
            <a:r>
              <a:rPr lang="en-US" dirty="0">
                <a:solidFill>
                  <a:srgbClr val="000000"/>
                </a:solidFill>
                <a:latin typeface="Cambria" panose="02040503050406030204" pitchFamily="18" charset="0"/>
              </a:rPr>
              <a:t> </a:t>
            </a:r>
            <a:endParaRPr lang="en-US" dirty="0" smtClean="0">
              <a:solidFill>
                <a:srgbClr val="000000"/>
              </a:solidFill>
              <a:latin typeface="Cambria" panose="02040503050406030204" pitchFamily="18" charset="0"/>
            </a:endParaRPr>
          </a:p>
          <a:p>
            <a:pPr algn="ctr"/>
            <a:r>
              <a:rPr lang="en-US" sz="1200" dirty="0" smtClean="0">
                <a:solidFill>
                  <a:srgbClr val="000000"/>
                </a:solidFill>
                <a:latin typeface="Cambria" panose="02040503050406030204" pitchFamily="18" charset="0"/>
              </a:rPr>
              <a:t>(here, edited by the Sublime text editor)</a:t>
            </a:r>
            <a:endParaRPr lang="en-US" sz="1200" dirty="0">
              <a:solidFill>
                <a:srgbClr val="000000"/>
              </a:solidFill>
              <a:latin typeface="Cambria" panose="02040503050406030204" pitchFamily="18" charset="0"/>
            </a:endParaRPr>
          </a:p>
        </p:txBody>
      </p:sp>
      <p:sp>
        <p:nvSpPr>
          <p:cNvPr id="18" name="Down Arrow 17"/>
          <p:cNvSpPr/>
          <p:nvPr/>
        </p:nvSpPr>
        <p:spPr bwMode="auto">
          <a:xfrm rot="12932598">
            <a:off x="419628" y="4539626"/>
            <a:ext cx="838200" cy="1188043"/>
          </a:xfrm>
          <a:prstGeom prst="downArrow">
            <a:avLst/>
          </a:prstGeom>
          <a:solidFill>
            <a:schemeClr val="bg1">
              <a:lumMod val="85000"/>
            </a:schemeClr>
          </a:solid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Times" pitchFamily="1" charset="0"/>
            </a:endParaRPr>
          </a:p>
        </p:txBody>
      </p:sp>
      <p:sp>
        <p:nvSpPr>
          <p:cNvPr id="12" name="TextBox 11"/>
          <p:cNvSpPr txBox="1"/>
          <p:nvPr/>
        </p:nvSpPr>
        <p:spPr>
          <a:xfrm>
            <a:off x="152400" y="5459736"/>
            <a:ext cx="1865845" cy="830997"/>
          </a:xfrm>
          <a:prstGeom prst="rect">
            <a:avLst/>
          </a:prstGeom>
          <a:solidFill>
            <a:schemeClr val="bg1">
              <a:lumMod val="85000"/>
            </a:schemeClr>
          </a:solidFill>
        </p:spPr>
        <p:txBody>
          <a:bodyPr wrap="square" rtlCol="0">
            <a:spAutoFit/>
          </a:bodyPr>
          <a:lstStyle/>
          <a:p>
            <a:pPr algn="ctr"/>
            <a:r>
              <a:rPr lang="en-US" dirty="0" smtClean="0">
                <a:solidFill>
                  <a:srgbClr val="000000"/>
                </a:solidFill>
                <a:latin typeface="Cambria" panose="02040503050406030204" pitchFamily="18" charset="0"/>
              </a:rPr>
              <a:t>lab and </a:t>
            </a:r>
            <a:r>
              <a:rPr lang="en-US" dirty="0" err="1" smtClean="0">
                <a:solidFill>
                  <a:srgbClr val="000000"/>
                </a:solidFill>
                <a:latin typeface="Cambria" panose="02040503050406030204" pitchFamily="18" charset="0"/>
              </a:rPr>
              <a:t>hw</a:t>
            </a:r>
            <a:r>
              <a:rPr lang="en-US" dirty="0" smtClean="0">
                <a:solidFill>
                  <a:srgbClr val="000000"/>
                </a:solidFill>
                <a:latin typeface="Cambria" panose="02040503050406030204" pitchFamily="18" charset="0"/>
              </a:rPr>
              <a:t> instructions</a:t>
            </a:r>
            <a:endParaRPr lang="en-US" sz="1200" dirty="0">
              <a:solidFill>
                <a:srgbClr val="000000"/>
              </a:solidFill>
              <a:latin typeface="Cambria" panose="02040503050406030204" pitchFamily="18" charset="0"/>
            </a:endParaRPr>
          </a:p>
        </p:txBody>
      </p:sp>
    </p:spTree>
    <p:extLst>
      <p:ext uri="{BB962C8B-B14F-4D97-AF65-F5344CB8AC3E}">
        <p14:creationId xmlns:p14="http://schemas.microsoft.com/office/powerpoint/2010/main" val="15356467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1620926" y="2133600"/>
            <a:ext cx="1148557" cy="400110"/>
          </a:xfrm>
          <a:prstGeom prst="roundRect">
            <a:avLst/>
          </a:prstGeom>
          <a:solidFill>
            <a:srgbClr val="FEE2E3"/>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9476" name="Text Box 36"/>
          <p:cNvSpPr txBox="1">
            <a:spLocks noChangeArrowheads="1"/>
          </p:cNvSpPr>
          <p:nvPr/>
        </p:nvSpPr>
        <p:spPr bwMode="auto">
          <a:xfrm>
            <a:off x="5943600" y="2057400"/>
            <a:ext cx="2362200" cy="1338828"/>
          </a:xfrm>
          <a:prstGeom prst="rect">
            <a:avLst/>
          </a:prstGeom>
          <a:solidFill>
            <a:srgbClr val="FEE2E3"/>
          </a:solidFill>
          <a:ln>
            <a:noFill/>
          </a:ln>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800" b="1" dirty="0" err="1">
                <a:solidFill>
                  <a:srgbClr val="C00000"/>
                </a:solidFill>
                <a:latin typeface="Cambria" pitchFamily="18" charset="0"/>
              </a:rPr>
              <a:t>Eur-o</a:t>
            </a:r>
            <a:r>
              <a:rPr lang="en-US" sz="1800" dirty="0" err="1">
                <a:latin typeface="Cambria" pitchFamily="18" charset="0"/>
              </a:rPr>
              <a:t>llowed</a:t>
            </a:r>
            <a:r>
              <a:rPr lang="en-US" sz="1800" dirty="0">
                <a:latin typeface="Cambria" pitchFamily="18" charset="0"/>
              </a:rPr>
              <a:t> to use one Euro </a:t>
            </a:r>
            <a:r>
              <a:rPr lang="en-US" sz="1800" dirty="0" smtClean="0">
                <a:latin typeface="Cambria" pitchFamily="18" charset="0"/>
              </a:rPr>
              <a:t>for up to three </a:t>
            </a:r>
            <a:r>
              <a:rPr lang="en-US" sz="1800" dirty="0" err="1" smtClean="0">
                <a:latin typeface="Cambria" pitchFamily="18" charset="0"/>
              </a:rPr>
              <a:t>hwks</a:t>
            </a:r>
            <a:r>
              <a:rPr lang="en-US" sz="1800" dirty="0" smtClean="0">
                <a:latin typeface="Cambria" pitchFamily="18" charset="0"/>
              </a:rPr>
              <a:t>.</a:t>
            </a:r>
          </a:p>
          <a:p>
            <a:pPr algn="ctr">
              <a:spcBef>
                <a:spcPct val="50000"/>
              </a:spcBef>
            </a:pPr>
            <a:r>
              <a:rPr lang="en-US" sz="1800" dirty="0" smtClean="0">
                <a:latin typeface="Cambria" pitchFamily="18" charset="0"/>
              </a:rPr>
              <a:t> </a:t>
            </a:r>
            <a:r>
              <a:rPr lang="en-US" sz="1050" dirty="0" smtClean="0">
                <a:latin typeface="Cambria" pitchFamily="18" charset="0"/>
              </a:rPr>
              <a:t>No </a:t>
            </a:r>
            <a:r>
              <a:rPr lang="en-US" sz="1050" dirty="0">
                <a:latin typeface="Cambria" pitchFamily="18" charset="0"/>
              </a:rPr>
              <a:t>need to let us know, even</a:t>
            </a:r>
            <a:r>
              <a:rPr lang="en-US" sz="1050" dirty="0" smtClean="0">
                <a:latin typeface="Cambria" pitchFamily="18" charset="0"/>
              </a:rPr>
              <a:t>.</a:t>
            </a:r>
            <a:endParaRPr lang="en-US" sz="1050" dirty="0">
              <a:latin typeface="Cambria" pitchFamily="18" charset="0"/>
            </a:endParaRPr>
          </a:p>
        </p:txBody>
      </p:sp>
      <p:sp>
        <p:nvSpPr>
          <p:cNvPr id="19459" name="Text Box 5"/>
          <p:cNvSpPr txBox="1">
            <a:spLocks noChangeArrowheads="1"/>
          </p:cNvSpPr>
          <p:nvPr/>
        </p:nvSpPr>
        <p:spPr bwMode="auto">
          <a:xfrm>
            <a:off x="2438400" y="228600"/>
            <a:ext cx="44958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5500" dirty="0">
                <a:solidFill>
                  <a:srgbClr val="000000"/>
                </a:solidFill>
                <a:latin typeface="Cambria" pitchFamily="18" charset="0"/>
              </a:rPr>
              <a:t>Homework</a:t>
            </a:r>
          </a:p>
        </p:txBody>
      </p:sp>
      <p:sp>
        <p:nvSpPr>
          <p:cNvPr id="19460" name="Text Box 6"/>
          <p:cNvSpPr txBox="1">
            <a:spLocks noChangeArrowheads="1"/>
          </p:cNvSpPr>
          <p:nvPr/>
        </p:nvSpPr>
        <p:spPr bwMode="auto">
          <a:xfrm>
            <a:off x="457200" y="1447800"/>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800" b="1">
                <a:solidFill>
                  <a:srgbClr val="000000"/>
                </a:solidFill>
                <a:latin typeface="Cambria" pitchFamily="18" charset="0"/>
              </a:rPr>
              <a:t>Assignments</a:t>
            </a:r>
          </a:p>
        </p:txBody>
      </p:sp>
      <p:sp>
        <p:nvSpPr>
          <p:cNvPr id="19461" name="Text Box 7"/>
          <p:cNvSpPr txBox="1">
            <a:spLocks noChangeArrowheads="1"/>
          </p:cNvSpPr>
          <p:nvPr/>
        </p:nvSpPr>
        <p:spPr bwMode="auto">
          <a:xfrm>
            <a:off x="3273383" y="1508918"/>
            <a:ext cx="274641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000" dirty="0">
                <a:latin typeface="Cambria" pitchFamily="18" charset="0"/>
              </a:rPr>
              <a:t>~ 5 </a:t>
            </a:r>
            <a:r>
              <a:rPr lang="en-US" sz="2000" dirty="0" smtClean="0">
                <a:latin typeface="Cambria" pitchFamily="18" charset="0"/>
              </a:rPr>
              <a:t>problems/week</a:t>
            </a:r>
            <a:endParaRPr lang="en-US" sz="2000" dirty="0">
              <a:latin typeface="Cambria" pitchFamily="18" charset="0"/>
            </a:endParaRPr>
          </a:p>
        </p:txBody>
      </p:sp>
      <p:sp>
        <p:nvSpPr>
          <p:cNvPr id="19462" name="Rectangle 8"/>
          <p:cNvSpPr>
            <a:spLocks noChangeArrowheads="1"/>
          </p:cNvSpPr>
          <p:nvPr/>
        </p:nvSpPr>
        <p:spPr bwMode="auto">
          <a:xfrm>
            <a:off x="1143000" y="2133600"/>
            <a:ext cx="42865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rgbClr val="000000"/>
                </a:solidFill>
                <a:latin typeface="Cambria" pitchFamily="18" charset="0"/>
              </a:rPr>
              <a:t>Due </a:t>
            </a:r>
            <a:r>
              <a:rPr lang="en-US" sz="2000" b="1" dirty="0" smtClean="0">
                <a:solidFill>
                  <a:srgbClr val="C00000"/>
                </a:solidFill>
                <a:latin typeface="Cambria" pitchFamily="18" charset="0"/>
              </a:rPr>
              <a:t>Monday</a:t>
            </a:r>
            <a:r>
              <a:rPr lang="en-US" sz="2000" dirty="0" smtClean="0">
                <a:solidFill>
                  <a:srgbClr val="000000"/>
                </a:solidFill>
                <a:latin typeface="Cambria" pitchFamily="18" charset="0"/>
              </a:rPr>
              <a:t> evenings </a:t>
            </a:r>
            <a:r>
              <a:rPr lang="en-US" sz="2000" dirty="0">
                <a:solidFill>
                  <a:srgbClr val="000000"/>
                </a:solidFill>
                <a:latin typeface="Cambria" pitchFamily="18" charset="0"/>
              </a:rPr>
              <a:t>by 11:59 pm.   </a:t>
            </a:r>
          </a:p>
        </p:txBody>
      </p:sp>
      <p:sp>
        <p:nvSpPr>
          <p:cNvPr id="19463" name="Text Box 9"/>
          <p:cNvSpPr txBox="1">
            <a:spLocks noChangeArrowheads="1"/>
          </p:cNvSpPr>
          <p:nvPr/>
        </p:nvSpPr>
        <p:spPr bwMode="auto">
          <a:xfrm>
            <a:off x="457200" y="5179076"/>
            <a:ext cx="2214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800" b="1" dirty="0">
                <a:solidFill>
                  <a:srgbClr val="000000"/>
                </a:solidFill>
                <a:latin typeface="Cambria" pitchFamily="18" charset="0"/>
              </a:rPr>
              <a:t>Collaborate!</a:t>
            </a:r>
          </a:p>
        </p:txBody>
      </p:sp>
      <p:sp>
        <p:nvSpPr>
          <p:cNvPr id="19464" name="AutoShape 10"/>
          <p:cNvSpPr>
            <a:spLocks/>
          </p:cNvSpPr>
          <p:nvPr/>
        </p:nvSpPr>
        <p:spPr bwMode="auto">
          <a:xfrm flipH="1">
            <a:off x="2713038" y="4444064"/>
            <a:ext cx="277812" cy="2030412"/>
          </a:xfrm>
          <a:prstGeom prst="rightBrace">
            <a:avLst>
              <a:gd name="adj1" fmla="val 60905"/>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mbria" pitchFamily="18" charset="0"/>
            </a:endParaRPr>
          </a:p>
        </p:txBody>
      </p:sp>
      <p:sp>
        <p:nvSpPr>
          <p:cNvPr id="19465" name="Text Box 11"/>
          <p:cNvSpPr txBox="1">
            <a:spLocks noChangeArrowheads="1"/>
          </p:cNvSpPr>
          <p:nvPr/>
        </p:nvSpPr>
        <p:spPr bwMode="auto">
          <a:xfrm>
            <a:off x="3057525" y="4481165"/>
            <a:ext cx="4921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1800" dirty="0">
                <a:solidFill>
                  <a:srgbClr val="000000"/>
                </a:solidFill>
                <a:latin typeface="Cambria" pitchFamily="18" charset="0"/>
              </a:rPr>
              <a:t>Some problems are specified “individual-only.”</a:t>
            </a:r>
          </a:p>
        </p:txBody>
      </p:sp>
      <p:sp>
        <p:nvSpPr>
          <p:cNvPr id="19466" name="Text Box 12"/>
          <p:cNvSpPr txBox="1">
            <a:spLocks noChangeArrowheads="1"/>
          </p:cNvSpPr>
          <p:nvPr/>
        </p:nvSpPr>
        <p:spPr bwMode="auto">
          <a:xfrm>
            <a:off x="3048000" y="4756739"/>
            <a:ext cx="55118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1800" dirty="0">
                <a:solidFill>
                  <a:srgbClr val="000000"/>
                </a:solidFill>
                <a:latin typeface="Cambria" pitchFamily="18" charset="0"/>
              </a:rPr>
              <a:t>Others offer the option of working </a:t>
            </a:r>
            <a:r>
              <a:rPr lang="en-US" sz="1800" dirty="0" smtClean="0">
                <a:solidFill>
                  <a:srgbClr val="000000"/>
                </a:solidFill>
                <a:latin typeface="Cambria" pitchFamily="18" charset="0"/>
              </a:rPr>
              <a:t>as pairs/partners</a:t>
            </a:r>
            <a:r>
              <a:rPr lang="en-US" sz="1800" dirty="0">
                <a:solidFill>
                  <a:srgbClr val="000000"/>
                </a:solidFill>
                <a:latin typeface="Cambria" pitchFamily="18" charset="0"/>
              </a:rPr>
              <a:t>:</a:t>
            </a:r>
          </a:p>
        </p:txBody>
      </p:sp>
      <p:sp>
        <p:nvSpPr>
          <p:cNvPr id="19467" name="Text Box 13"/>
          <p:cNvSpPr txBox="1">
            <a:spLocks noChangeArrowheads="1"/>
          </p:cNvSpPr>
          <p:nvPr/>
        </p:nvSpPr>
        <p:spPr bwMode="auto">
          <a:xfrm>
            <a:off x="3330575" y="5236815"/>
            <a:ext cx="5429286"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nSpc>
                <a:spcPct val="60000"/>
              </a:lnSpc>
              <a:spcBef>
                <a:spcPct val="50000"/>
              </a:spcBef>
              <a:buFontTx/>
              <a:buChar char="•"/>
            </a:pPr>
            <a:r>
              <a:rPr lang="en-US" sz="1400" dirty="0" smtClean="0">
                <a:solidFill>
                  <a:srgbClr val="000000"/>
                </a:solidFill>
                <a:latin typeface="Cambria" pitchFamily="18" charset="0"/>
              </a:rPr>
              <a:t> You </a:t>
            </a:r>
            <a:r>
              <a:rPr lang="en-US" sz="1400" dirty="0">
                <a:solidFill>
                  <a:srgbClr val="000000"/>
                </a:solidFill>
                <a:latin typeface="Cambria" pitchFamily="18" charset="0"/>
              </a:rPr>
              <a:t>don’t have </a:t>
            </a:r>
            <a:r>
              <a:rPr lang="en-US" sz="1400" dirty="0" smtClean="0">
                <a:solidFill>
                  <a:srgbClr val="000000"/>
                </a:solidFill>
                <a:latin typeface="Cambria" pitchFamily="18" charset="0"/>
              </a:rPr>
              <a:t>to work in pairs/partners  (that said, it's fun!)</a:t>
            </a:r>
            <a:endParaRPr lang="en-US" sz="1400" dirty="0">
              <a:solidFill>
                <a:srgbClr val="000000"/>
              </a:solidFill>
              <a:latin typeface="Cambria" pitchFamily="18" charset="0"/>
            </a:endParaRPr>
          </a:p>
        </p:txBody>
      </p:sp>
      <p:sp>
        <p:nvSpPr>
          <p:cNvPr id="19468" name="Text Box 14"/>
          <p:cNvSpPr txBox="1">
            <a:spLocks noChangeArrowheads="1"/>
          </p:cNvSpPr>
          <p:nvPr/>
        </p:nvSpPr>
        <p:spPr bwMode="auto">
          <a:xfrm>
            <a:off x="3330575" y="5581947"/>
            <a:ext cx="5346700"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nSpc>
                <a:spcPct val="60000"/>
              </a:lnSpc>
              <a:spcBef>
                <a:spcPct val="50000"/>
              </a:spcBef>
              <a:buFontTx/>
              <a:buChar char="•"/>
            </a:pPr>
            <a:r>
              <a:rPr lang="en-US" sz="1400" dirty="0" smtClean="0">
                <a:solidFill>
                  <a:srgbClr val="000000"/>
                </a:solidFill>
                <a:latin typeface="Cambria" pitchFamily="18" charset="0"/>
              </a:rPr>
              <a:t> You </a:t>
            </a:r>
            <a:r>
              <a:rPr lang="en-US" sz="1400" dirty="0">
                <a:solidFill>
                  <a:srgbClr val="000000"/>
                </a:solidFill>
                <a:latin typeface="Cambria" pitchFamily="18" charset="0"/>
              </a:rPr>
              <a:t>must share the work equally - typing and coaching</a:t>
            </a:r>
          </a:p>
        </p:txBody>
      </p:sp>
      <p:sp>
        <p:nvSpPr>
          <p:cNvPr id="19470" name="Text Box 16"/>
          <p:cNvSpPr txBox="1">
            <a:spLocks noChangeArrowheads="1"/>
          </p:cNvSpPr>
          <p:nvPr/>
        </p:nvSpPr>
        <p:spPr bwMode="auto">
          <a:xfrm>
            <a:off x="3330575" y="5927079"/>
            <a:ext cx="5715000" cy="230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nSpc>
                <a:spcPct val="60000"/>
              </a:lnSpc>
              <a:spcBef>
                <a:spcPct val="50000"/>
              </a:spcBef>
              <a:buFontTx/>
              <a:buChar char="•"/>
            </a:pPr>
            <a:r>
              <a:rPr lang="en-US" sz="1400" dirty="0" smtClean="0">
                <a:solidFill>
                  <a:srgbClr val="000000"/>
                </a:solidFill>
                <a:latin typeface="Cambria" pitchFamily="18" charset="0"/>
              </a:rPr>
              <a:t> Be </a:t>
            </a:r>
            <a:r>
              <a:rPr lang="en-US" sz="1400" dirty="0">
                <a:solidFill>
                  <a:srgbClr val="000000"/>
                </a:solidFill>
                <a:latin typeface="Cambria" pitchFamily="18" charset="0"/>
              </a:rPr>
              <a:t>sure to indicate who your partner was at the submission site!</a:t>
            </a:r>
          </a:p>
        </p:txBody>
      </p:sp>
      <p:sp>
        <p:nvSpPr>
          <p:cNvPr id="19473" name="Text Box 19"/>
          <p:cNvSpPr txBox="1">
            <a:spLocks noChangeArrowheads="1"/>
          </p:cNvSpPr>
          <p:nvPr/>
        </p:nvSpPr>
        <p:spPr bwMode="auto">
          <a:xfrm>
            <a:off x="3330575" y="6280739"/>
            <a:ext cx="5715000" cy="230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nSpc>
                <a:spcPct val="60000"/>
              </a:lnSpc>
              <a:spcBef>
                <a:spcPct val="50000"/>
              </a:spcBef>
              <a:buFontTx/>
              <a:buChar char="•"/>
            </a:pPr>
            <a:r>
              <a:rPr lang="en-US" sz="1400" dirty="0" smtClean="0">
                <a:solidFill>
                  <a:srgbClr val="000000"/>
                </a:solidFill>
                <a:latin typeface="Cambria" pitchFamily="18" charset="0"/>
              </a:rPr>
              <a:t> Put your name(s) in the code, as well!   </a:t>
            </a:r>
            <a:endParaRPr lang="en-US" sz="1400" dirty="0">
              <a:solidFill>
                <a:srgbClr val="000000"/>
              </a:solidFill>
              <a:latin typeface="Cambria" pitchFamily="18" charset="0"/>
            </a:endParaRPr>
          </a:p>
        </p:txBody>
      </p:sp>
      <p:sp>
        <p:nvSpPr>
          <p:cNvPr id="19474" name="Text Box 20"/>
          <p:cNvSpPr txBox="1">
            <a:spLocks noChangeArrowheads="1"/>
          </p:cNvSpPr>
          <p:nvPr/>
        </p:nvSpPr>
        <p:spPr bwMode="auto">
          <a:xfrm>
            <a:off x="2404533" y="352431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1800" dirty="0">
                <a:solidFill>
                  <a:srgbClr val="C00000"/>
                </a:solidFill>
                <a:latin typeface="Cambria" pitchFamily="18" charset="0"/>
              </a:rPr>
              <a:t>"Late Days"</a:t>
            </a:r>
          </a:p>
        </p:txBody>
      </p:sp>
      <p:grpSp>
        <p:nvGrpSpPr>
          <p:cNvPr id="19475" name="Group 22"/>
          <p:cNvGrpSpPr>
            <a:grpSpLocks/>
          </p:cNvGrpSpPr>
          <p:nvPr>
            <p:custDataLst>
              <p:tags r:id="rId1"/>
            </p:custDataLst>
          </p:nvPr>
        </p:nvGrpSpPr>
        <p:grpSpPr bwMode="auto">
          <a:xfrm>
            <a:off x="8077200" y="2514600"/>
            <a:ext cx="581473" cy="656272"/>
            <a:chOff x="2928" y="1051"/>
            <a:chExt cx="840" cy="957"/>
          </a:xfrm>
        </p:grpSpPr>
        <p:sp>
          <p:nvSpPr>
            <p:cNvPr id="19478" name="Freeform 23"/>
            <p:cNvSpPr>
              <a:spLocks/>
            </p:cNvSpPr>
            <p:nvPr>
              <p:custDataLst>
                <p:tags r:id="rId2"/>
              </p:custDataLst>
            </p:nvPr>
          </p:nvSpPr>
          <p:spPr bwMode="auto">
            <a:xfrm>
              <a:off x="2928" y="1759"/>
              <a:ext cx="810" cy="249"/>
            </a:xfrm>
            <a:custGeom>
              <a:avLst/>
              <a:gdLst>
                <a:gd name="T0" fmla="*/ 2 w 1048"/>
                <a:gd name="T1" fmla="*/ 21 h 250"/>
                <a:gd name="T2" fmla="*/ 2 w 1048"/>
                <a:gd name="T3" fmla="*/ 83 h 250"/>
                <a:gd name="T4" fmla="*/ 2 w 1048"/>
                <a:gd name="T5" fmla="*/ 111 h 250"/>
                <a:gd name="T6" fmla="*/ 3 w 1048"/>
                <a:gd name="T7" fmla="*/ 125 h 250"/>
                <a:gd name="T8" fmla="*/ 3 w 1048"/>
                <a:gd name="T9" fmla="*/ 156 h 250"/>
                <a:gd name="T10" fmla="*/ 2 w 1048"/>
                <a:gd name="T11" fmla="*/ 225 h 250"/>
                <a:gd name="T12" fmla="*/ 2 w 1048"/>
                <a:gd name="T13" fmla="*/ 205 h 250"/>
                <a:gd name="T14" fmla="*/ 0 w 1048"/>
                <a:gd name="T15" fmla="*/ 184 h 250"/>
                <a:gd name="T16" fmla="*/ 2 w 1048"/>
                <a:gd name="T17" fmla="*/ 150 h 250"/>
                <a:gd name="T18" fmla="*/ 2 w 1048"/>
                <a:gd name="T19" fmla="*/ 125 h 250"/>
                <a:gd name="T20" fmla="*/ 2 w 1048"/>
                <a:gd name="T21" fmla="*/ 76 h 250"/>
                <a:gd name="T22" fmla="*/ 2 w 1048"/>
                <a:gd name="T23" fmla="*/ 55 h 250"/>
                <a:gd name="T24" fmla="*/ 2 w 1048"/>
                <a:gd name="T25" fmla="*/ 28 h 250"/>
                <a:gd name="T26" fmla="*/ 2 w 1048"/>
                <a:gd name="T27" fmla="*/ 14 h 250"/>
                <a:gd name="T28" fmla="*/ 2 w 1048"/>
                <a:gd name="T29" fmla="*/ 28 h 250"/>
                <a:gd name="T30" fmla="*/ 2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latin typeface="Cambria" pitchFamily="18" charset="0"/>
              </a:endParaRPr>
            </a:p>
          </p:txBody>
        </p:sp>
        <p:sp>
          <p:nvSpPr>
            <p:cNvPr id="19479" name="Oval 24"/>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solidFill>
                  <a:srgbClr val="000000"/>
                </a:solidFill>
                <a:latin typeface="Cambria" pitchFamily="18" charset="0"/>
              </a:endParaRPr>
            </a:p>
          </p:txBody>
        </p:sp>
        <p:sp>
          <p:nvSpPr>
            <p:cNvPr id="19480" name="Oval 25"/>
            <p:cNvSpPr>
              <a:spLocks noChangeArrowheads="1"/>
            </p:cNvSpPr>
            <p:nvPr>
              <p:custDataLst>
                <p:tags r:id="rId4"/>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19481" name="Oval 26"/>
            <p:cNvSpPr>
              <a:spLocks noChangeArrowheads="1"/>
            </p:cNvSpPr>
            <p:nvPr>
              <p:custDataLst>
                <p:tags r:id="rId5"/>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19482" name="Oval 27"/>
            <p:cNvSpPr>
              <a:spLocks noChangeArrowheads="1"/>
            </p:cNvSpPr>
            <p:nvPr>
              <p:custDataLst>
                <p:tags r:id="rId6"/>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19483" name="Oval 28"/>
            <p:cNvSpPr>
              <a:spLocks noChangeArrowheads="1"/>
            </p:cNvSpPr>
            <p:nvPr>
              <p:custDataLst>
                <p:tags r:id="rId7"/>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19484" name="Oval 29"/>
            <p:cNvSpPr>
              <a:spLocks noChangeArrowheads="1"/>
            </p:cNvSpPr>
            <p:nvPr>
              <p:custDataLst>
                <p:tags r:id="rId8"/>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19485" name="Oval 30"/>
            <p:cNvSpPr>
              <a:spLocks noChangeArrowheads="1"/>
            </p:cNvSpPr>
            <p:nvPr>
              <p:custDataLst>
                <p:tags r:id="rId9"/>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19486" name="AutoShape 31"/>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solidFill>
                  <a:srgbClr val="000000"/>
                </a:solidFill>
                <a:latin typeface="Cambria" pitchFamily="18" charset="0"/>
              </a:endParaRPr>
            </a:p>
          </p:txBody>
        </p:sp>
        <p:sp>
          <p:nvSpPr>
            <p:cNvPr id="19487" name="Freeform 32"/>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latin typeface="Cambria" pitchFamily="18" charset="0"/>
              </a:endParaRPr>
            </a:p>
          </p:txBody>
        </p:sp>
        <p:sp>
          <p:nvSpPr>
            <p:cNvPr id="19488" name="Freeform 33"/>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latin typeface="Cambria" pitchFamily="18" charset="0"/>
              </a:endParaRPr>
            </a:p>
          </p:txBody>
        </p:sp>
        <p:sp>
          <p:nvSpPr>
            <p:cNvPr id="19489" name="Freeform 34"/>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latin typeface="Cambria" pitchFamily="18" charset="0"/>
              </a:endParaRPr>
            </a:p>
          </p:txBody>
        </p:sp>
        <p:sp>
          <p:nvSpPr>
            <p:cNvPr id="19490" name="Freeform 35"/>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latin typeface="Cambria" pitchFamily="18" charset="0"/>
              </a:endParaRPr>
            </a:p>
          </p:txBody>
        </p:sp>
      </p:grpSp>
      <p:sp>
        <p:nvSpPr>
          <p:cNvPr id="4" name="Rectangle 3"/>
          <p:cNvSpPr/>
          <p:nvPr/>
        </p:nvSpPr>
        <p:spPr>
          <a:xfrm>
            <a:off x="1159933" y="3200400"/>
            <a:ext cx="3735574" cy="400110"/>
          </a:xfrm>
          <a:prstGeom prst="rect">
            <a:avLst/>
          </a:prstGeom>
        </p:spPr>
        <p:txBody>
          <a:bodyPr wrap="none">
            <a:spAutoFit/>
          </a:bodyPr>
          <a:lstStyle/>
          <a:p>
            <a:pPr lvl="0"/>
            <a:r>
              <a:rPr lang="en-US" sz="2000" dirty="0">
                <a:solidFill>
                  <a:srgbClr val="000000"/>
                </a:solidFill>
                <a:latin typeface="Cambria" pitchFamily="18" charset="0"/>
              </a:rPr>
              <a:t>You have 3 </a:t>
            </a:r>
            <a:r>
              <a:rPr lang="en-US" sz="2000" b="1" i="1" dirty="0" smtClean="0">
                <a:solidFill>
                  <a:srgbClr val="C00000"/>
                </a:solidFill>
                <a:latin typeface="Cambria" pitchFamily="18" charset="0"/>
              </a:rPr>
              <a:t>CS101 </a:t>
            </a:r>
            <a:r>
              <a:rPr lang="en-US" sz="2000" b="1" i="1" dirty="0">
                <a:solidFill>
                  <a:srgbClr val="C00000"/>
                </a:solidFill>
                <a:latin typeface="Cambria" pitchFamily="18" charset="0"/>
              </a:rPr>
              <a:t>Euros</a:t>
            </a:r>
            <a:r>
              <a:rPr lang="en-US" sz="2000" dirty="0">
                <a:solidFill>
                  <a:srgbClr val="C00000"/>
                </a:solidFill>
                <a:latin typeface="Cambria" pitchFamily="18" charset="0"/>
              </a:rPr>
              <a:t> </a:t>
            </a:r>
            <a:r>
              <a:rPr lang="en-US" sz="2000" dirty="0">
                <a:solidFill>
                  <a:srgbClr val="000000"/>
                </a:solidFill>
                <a:latin typeface="Cambria" pitchFamily="18" charset="0"/>
              </a:rPr>
              <a:t>to use…</a:t>
            </a:r>
          </a:p>
        </p:txBody>
      </p:sp>
      <p:sp>
        <p:nvSpPr>
          <p:cNvPr id="6" name="Rectangle 5"/>
          <p:cNvSpPr/>
          <p:nvPr/>
        </p:nvSpPr>
        <p:spPr>
          <a:xfrm>
            <a:off x="1143000" y="2667000"/>
            <a:ext cx="3756413" cy="400110"/>
          </a:xfrm>
          <a:prstGeom prst="rect">
            <a:avLst/>
          </a:prstGeom>
        </p:spPr>
        <p:txBody>
          <a:bodyPr wrap="none">
            <a:spAutoFit/>
          </a:bodyPr>
          <a:lstStyle/>
          <a:p>
            <a:pPr lvl="0">
              <a:spcBef>
                <a:spcPct val="50000"/>
              </a:spcBef>
            </a:pPr>
            <a:r>
              <a:rPr lang="en-US" sz="2000" dirty="0">
                <a:latin typeface="Cambria" pitchFamily="18" charset="0"/>
              </a:rPr>
              <a:t>Extra credit is usually available…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2" name="Picture 43" descr="Picture 1.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3810000" y="2928883"/>
            <a:ext cx="4490553" cy="1490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 Box 5"/>
          <p:cNvSpPr txBox="1">
            <a:spLocks noChangeArrowheads="1"/>
          </p:cNvSpPr>
          <p:nvPr/>
        </p:nvSpPr>
        <p:spPr bwMode="auto">
          <a:xfrm>
            <a:off x="1066800" y="228600"/>
            <a:ext cx="69583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dirty="0" smtClean="0">
                <a:latin typeface="Cambria" pitchFamily="18" charset="0"/>
              </a:rPr>
              <a:t>Today in </a:t>
            </a:r>
            <a:r>
              <a:rPr lang="en-US" sz="4000" dirty="0" smtClean="0">
                <a:latin typeface="Cambria" pitchFamily="18" charset="0"/>
              </a:rPr>
              <a:t>CS101…</a:t>
            </a:r>
            <a:endParaRPr lang="en-US" sz="4000" dirty="0">
              <a:latin typeface="Cambria" pitchFamily="18" charset="0"/>
            </a:endParaRPr>
          </a:p>
        </p:txBody>
      </p:sp>
      <p:sp>
        <p:nvSpPr>
          <p:cNvPr id="13316" name="Text Box 7"/>
          <p:cNvSpPr txBox="1">
            <a:spLocks noChangeArrowheads="1"/>
          </p:cNvSpPr>
          <p:nvPr/>
        </p:nvSpPr>
        <p:spPr bwMode="auto">
          <a:xfrm>
            <a:off x="848631" y="5588000"/>
            <a:ext cx="2732769" cy="584775"/>
          </a:xfrm>
          <a:prstGeom prst="rect">
            <a:avLst/>
          </a:prstGeom>
          <a:solidFill>
            <a:srgbClr val="CCFFCC"/>
          </a:solidFill>
          <a:ln w="19050">
            <a:noFill/>
            <a:miter lim="800000"/>
            <a:headEnd/>
            <a:tailEnd/>
          </a:ln>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3200" dirty="0" smtClean="0">
                <a:latin typeface="Cambria" pitchFamily="18" charset="0"/>
                <a:cs typeface="Times New Roman" pitchFamily="18" charset="0"/>
              </a:rPr>
              <a:t>1) What </a:t>
            </a:r>
            <a:r>
              <a:rPr lang="en-US" sz="3200" b="1" i="1" dirty="0">
                <a:latin typeface="Cambria" pitchFamily="18" charset="0"/>
                <a:cs typeface="Times New Roman" pitchFamily="18" charset="0"/>
              </a:rPr>
              <a:t>is</a:t>
            </a:r>
            <a:r>
              <a:rPr lang="en-US" sz="3200" dirty="0">
                <a:latin typeface="Cambria" pitchFamily="18" charset="0"/>
                <a:cs typeface="Times New Roman" pitchFamily="18" charset="0"/>
              </a:rPr>
              <a:t> CS?</a:t>
            </a:r>
          </a:p>
        </p:txBody>
      </p:sp>
      <p:sp>
        <p:nvSpPr>
          <p:cNvPr id="13317" name="Text Box 15"/>
          <p:cNvSpPr txBox="1">
            <a:spLocks noChangeArrowheads="1"/>
          </p:cNvSpPr>
          <p:nvPr/>
        </p:nvSpPr>
        <p:spPr bwMode="auto">
          <a:xfrm>
            <a:off x="838199" y="1447800"/>
            <a:ext cx="41910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3200" dirty="0" smtClean="0">
                <a:latin typeface="Cambria" pitchFamily="18" charset="0"/>
                <a:cs typeface="Times New Roman" pitchFamily="18" charset="0"/>
              </a:rPr>
              <a:t>2) How </a:t>
            </a:r>
            <a:r>
              <a:rPr lang="en-US" sz="3200" dirty="0">
                <a:latin typeface="Cambria" pitchFamily="18" charset="0"/>
                <a:cs typeface="Times New Roman" pitchFamily="18" charset="0"/>
              </a:rPr>
              <a:t>CS </a:t>
            </a:r>
            <a:r>
              <a:rPr lang="en-US" sz="3200" dirty="0" smtClean="0">
                <a:latin typeface="Cambria" pitchFamily="18" charset="0"/>
                <a:cs typeface="Times New Roman" pitchFamily="18" charset="0"/>
              </a:rPr>
              <a:t>101 </a:t>
            </a:r>
            <a:r>
              <a:rPr lang="en-US" sz="3200" dirty="0" smtClean="0">
                <a:latin typeface="Cambria" pitchFamily="18" charset="0"/>
                <a:cs typeface="Times New Roman" pitchFamily="18" charset="0"/>
              </a:rPr>
              <a:t>runs…</a:t>
            </a:r>
            <a:endParaRPr lang="en-US" sz="3200" dirty="0">
              <a:latin typeface="Cambria" pitchFamily="18" charset="0"/>
              <a:cs typeface="Times New Roman" pitchFamily="18" charset="0"/>
            </a:endParaRPr>
          </a:p>
        </p:txBody>
      </p:sp>
      <p:sp>
        <p:nvSpPr>
          <p:cNvPr id="13318" name="Text Box 16"/>
          <p:cNvSpPr txBox="1">
            <a:spLocks noChangeArrowheads="1"/>
          </p:cNvSpPr>
          <p:nvPr/>
        </p:nvSpPr>
        <p:spPr bwMode="auto">
          <a:xfrm>
            <a:off x="838200" y="2387600"/>
            <a:ext cx="259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3200" dirty="0" smtClean="0">
                <a:latin typeface="Cambria" pitchFamily="18" charset="0"/>
                <a:cs typeface="Times New Roman" pitchFamily="18" charset="0"/>
              </a:rPr>
              <a:t>3) Python?!</a:t>
            </a:r>
            <a:endParaRPr lang="en-US" sz="3200" dirty="0">
              <a:latin typeface="Cambria" pitchFamily="18" charset="0"/>
              <a:cs typeface="Times New Roman" pitchFamily="18" charset="0"/>
            </a:endParaRPr>
          </a:p>
        </p:txBody>
      </p:sp>
      <p:sp>
        <p:nvSpPr>
          <p:cNvPr id="13321" name="Text Box 67"/>
          <p:cNvSpPr txBox="1">
            <a:spLocks noChangeArrowheads="1"/>
          </p:cNvSpPr>
          <p:nvPr/>
        </p:nvSpPr>
        <p:spPr bwMode="auto">
          <a:xfrm rot="1277565">
            <a:off x="6835140" y="2726371"/>
            <a:ext cx="1974850" cy="554038"/>
          </a:xfrm>
          <a:prstGeom prst="rect">
            <a:avLst/>
          </a:prstGeom>
          <a:solidFill>
            <a:schemeClr val="bg1"/>
          </a:solidFill>
          <a:ln>
            <a:solidFill>
              <a:srgbClr val="008000"/>
            </a:solidFill>
          </a:ln>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500" dirty="0">
                <a:solidFill>
                  <a:srgbClr val="008000"/>
                </a:solidFill>
                <a:latin typeface="Cambria" pitchFamily="18" charset="0"/>
              </a:rPr>
              <a:t>Shouldn’t there be an </a:t>
            </a:r>
            <a:r>
              <a:rPr lang="en-US" sz="1500" dirty="0" smtClean="0">
                <a:solidFill>
                  <a:srgbClr val="008000"/>
                </a:solidFill>
                <a:latin typeface="Cambria" pitchFamily="18" charset="0"/>
              </a:rPr>
              <a:t>alien </a:t>
            </a:r>
            <a:r>
              <a:rPr lang="en-US" sz="1500" dirty="0">
                <a:solidFill>
                  <a:srgbClr val="008000"/>
                </a:solidFill>
                <a:latin typeface="Cambria" pitchFamily="18" charset="0"/>
              </a:rPr>
              <a:t>in this game?</a:t>
            </a:r>
          </a:p>
        </p:txBody>
      </p:sp>
      <p:sp>
        <p:nvSpPr>
          <p:cNvPr id="13325" name="Rectangle 27"/>
          <p:cNvSpPr>
            <a:spLocks noChangeArrowheads="1"/>
          </p:cNvSpPr>
          <p:nvPr/>
        </p:nvSpPr>
        <p:spPr bwMode="auto">
          <a:xfrm>
            <a:off x="6343900" y="5715497"/>
            <a:ext cx="154439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500" dirty="0" smtClean="0">
                <a:solidFill>
                  <a:srgbClr val="006600"/>
                </a:solidFill>
                <a:latin typeface="Cambria" pitchFamily="18" charset="0"/>
              </a:rPr>
              <a:t>I'm not so sure…</a:t>
            </a:r>
            <a:endParaRPr lang="en-US" sz="1500" dirty="0">
              <a:latin typeface="Cambria" pitchFamily="18" charset="0"/>
            </a:endParaRPr>
          </a:p>
        </p:txBody>
      </p:sp>
      <p:grpSp>
        <p:nvGrpSpPr>
          <p:cNvPr id="13326" name="Group 19"/>
          <p:cNvGrpSpPr>
            <a:grpSpLocks/>
          </p:cNvGrpSpPr>
          <p:nvPr>
            <p:custDataLst>
              <p:tags r:id="rId1"/>
            </p:custDataLst>
          </p:nvPr>
        </p:nvGrpSpPr>
        <p:grpSpPr bwMode="auto">
          <a:xfrm>
            <a:off x="7848600" y="5791200"/>
            <a:ext cx="533400" cy="609600"/>
            <a:chOff x="2928" y="1051"/>
            <a:chExt cx="840" cy="957"/>
          </a:xfrm>
        </p:grpSpPr>
        <p:sp>
          <p:nvSpPr>
            <p:cNvPr id="13357" name="Freeform 20"/>
            <p:cNvSpPr>
              <a:spLocks/>
            </p:cNvSpPr>
            <p:nvPr>
              <p:custDataLst>
                <p:tags r:id="rId2"/>
              </p:custDataLst>
            </p:nvPr>
          </p:nvSpPr>
          <p:spPr bwMode="auto">
            <a:xfrm>
              <a:off x="2928" y="1759"/>
              <a:ext cx="810" cy="249"/>
            </a:xfrm>
            <a:custGeom>
              <a:avLst/>
              <a:gdLst>
                <a:gd name="T0" fmla="*/ 2 w 1048"/>
                <a:gd name="T1" fmla="*/ 21 h 250"/>
                <a:gd name="T2" fmla="*/ 2 w 1048"/>
                <a:gd name="T3" fmla="*/ 83 h 250"/>
                <a:gd name="T4" fmla="*/ 2 w 1048"/>
                <a:gd name="T5" fmla="*/ 111 h 250"/>
                <a:gd name="T6" fmla="*/ 3 w 1048"/>
                <a:gd name="T7" fmla="*/ 125 h 250"/>
                <a:gd name="T8" fmla="*/ 3 w 1048"/>
                <a:gd name="T9" fmla="*/ 156 h 250"/>
                <a:gd name="T10" fmla="*/ 2 w 1048"/>
                <a:gd name="T11" fmla="*/ 225 h 250"/>
                <a:gd name="T12" fmla="*/ 2 w 1048"/>
                <a:gd name="T13" fmla="*/ 205 h 250"/>
                <a:gd name="T14" fmla="*/ 0 w 1048"/>
                <a:gd name="T15" fmla="*/ 184 h 250"/>
                <a:gd name="T16" fmla="*/ 2 w 1048"/>
                <a:gd name="T17" fmla="*/ 150 h 250"/>
                <a:gd name="T18" fmla="*/ 2 w 1048"/>
                <a:gd name="T19" fmla="*/ 125 h 250"/>
                <a:gd name="T20" fmla="*/ 2 w 1048"/>
                <a:gd name="T21" fmla="*/ 76 h 250"/>
                <a:gd name="T22" fmla="*/ 2 w 1048"/>
                <a:gd name="T23" fmla="*/ 55 h 250"/>
                <a:gd name="T24" fmla="*/ 2 w 1048"/>
                <a:gd name="T25" fmla="*/ 28 h 250"/>
                <a:gd name="T26" fmla="*/ 2 w 1048"/>
                <a:gd name="T27" fmla="*/ 14 h 250"/>
                <a:gd name="T28" fmla="*/ 2 w 1048"/>
                <a:gd name="T29" fmla="*/ 28 h 250"/>
                <a:gd name="T30" fmla="*/ 2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13358" name="Oval 21"/>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13359" name="Oval 22"/>
            <p:cNvSpPr>
              <a:spLocks noChangeArrowheads="1"/>
            </p:cNvSpPr>
            <p:nvPr>
              <p:custDataLst>
                <p:tags r:id="rId4"/>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360" name="Oval 23"/>
            <p:cNvSpPr>
              <a:spLocks noChangeArrowheads="1"/>
            </p:cNvSpPr>
            <p:nvPr>
              <p:custDataLst>
                <p:tags r:id="rId5"/>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361" name="Oval 24"/>
            <p:cNvSpPr>
              <a:spLocks noChangeArrowheads="1"/>
            </p:cNvSpPr>
            <p:nvPr>
              <p:custDataLst>
                <p:tags r:id="rId6"/>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362" name="Oval 25"/>
            <p:cNvSpPr>
              <a:spLocks noChangeArrowheads="1"/>
            </p:cNvSpPr>
            <p:nvPr>
              <p:custDataLst>
                <p:tags r:id="rId7"/>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363" name="Oval 26"/>
            <p:cNvSpPr>
              <a:spLocks noChangeArrowheads="1"/>
            </p:cNvSpPr>
            <p:nvPr>
              <p:custDataLst>
                <p:tags r:id="rId8"/>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364" name="Oval 27"/>
            <p:cNvSpPr>
              <a:spLocks noChangeArrowheads="1"/>
            </p:cNvSpPr>
            <p:nvPr>
              <p:custDataLst>
                <p:tags r:id="rId9"/>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365" name="AutoShape 28"/>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13366" name="Freeform 29"/>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13367" name="Freeform 30"/>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13368" name="Freeform 31"/>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13369" name="Freeform 32"/>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
        <p:nvSpPr>
          <p:cNvPr id="13328" name="Rectangle 56"/>
          <p:cNvSpPr>
            <a:spLocks noChangeArrowheads="1"/>
          </p:cNvSpPr>
          <p:nvPr/>
        </p:nvSpPr>
        <p:spPr bwMode="auto">
          <a:xfrm>
            <a:off x="4788214" y="5239435"/>
            <a:ext cx="26462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500" dirty="0" smtClean="0">
                <a:solidFill>
                  <a:srgbClr val="006600"/>
                </a:solidFill>
                <a:latin typeface="Cambria" pitchFamily="18" charset="0"/>
              </a:rPr>
              <a:t>CS is just programming</a:t>
            </a:r>
            <a:r>
              <a:rPr lang="en-US" sz="1500" dirty="0">
                <a:solidFill>
                  <a:srgbClr val="006600"/>
                </a:solidFill>
                <a:latin typeface="Cambria" pitchFamily="18" charset="0"/>
              </a:rPr>
              <a:t>, right?</a:t>
            </a:r>
            <a:endParaRPr lang="en-US" sz="1500" dirty="0">
              <a:latin typeface="Cambria" pitchFamily="18" charset="0"/>
            </a:endParaRPr>
          </a:p>
        </p:txBody>
      </p:sp>
      <p:grpSp>
        <p:nvGrpSpPr>
          <p:cNvPr id="71" name="Group 8"/>
          <p:cNvGrpSpPr>
            <a:grpSpLocks/>
          </p:cNvGrpSpPr>
          <p:nvPr/>
        </p:nvGrpSpPr>
        <p:grpSpPr bwMode="auto">
          <a:xfrm>
            <a:off x="4279567" y="5182114"/>
            <a:ext cx="508647" cy="515938"/>
            <a:chOff x="1824" y="4512"/>
            <a:chExt cx="528" cy="241"/>
          </a:xfrm>
        </p:grpSpPr>
        <p:sp>
          <p:nvSpPr>
            <p:cNvPr id="72" name="Freeform 9"/>
            <p:cNvSpPr>
              <a:spLocks/>
            </p:cNvSpPr>
            <p:nvPr/>
          </p:nvSpPr>
          <p:spPr bwMode="auto">
            <a:xfrm>
              <a:off x="1824" y="4675"/>
              <a:ext cx="524" cy="78"/>
            </a:xfrm>
            <a:custGeom>
              <a:avLst/>
              <a:gdLst>
                <a:gd name="T0" fmla="*/ 1 w 1048"/>
                <a:gd name="T1" fmla="*/ 0 h 250"/>
                <a:gd name="T2" fmla="*/ 1 w 1048"/>
                <a:gd name="T3" fmla="*/ 0 h 250"/>
                <a:gd name="T4" fmla="*/ 1 w 1048"/>
                <a:gd name="T5" fmla="*/ 0 h 250"/>
                <a:gd name="T6" fmla="*/ 1 w 1048"/>
                <a:gd name="T7" fmla="*/ 0 h 250"/>
                <a:gd name="T8" fmla="*/ 1 w 1048"/>
                <a:gd name="T9" fmla="*/ 0 h 250"/>
                <a:gd name="T10" fmla="*/ 1 w 1048"/>
                <a:gd name="T11" fmla="*/ 0 h 250"/>
                <a:gd name="T12" fmla="*/ 1 w 1048"/>
                <a:gd name="T13" fmla="*/ 0 h 250"/>
                <a:gd name="T14" fmla="*/ 0 w 1048"/>
                <a:gd name="T15" fmla="*/ 0 h 250"/>
                <a:gd name="T16" fmla="*/ 1 w 1048"/>
                <a:gd name="T17" fmla="*/ 0 h 250"/>
                <a:gd name="T18" fmla="*/ 1 w 1048"/>
                <a:gd name="T19" fmla="*/ 0 h 250"/>
                <a:gd name="T20" fmla="*/ 1 w 1048"/>
                <a:gd name="T21" fmla="*/ 0 h 250"/>
                <a:gd name="T22" fmla="*/ 1 w 1048"/>
                <a:gd name="T23" fmla="*/ 0 h 250"/>
                <a:gd name="T24" fmla="*/ 1 w 1048"/>
                <a:gd name="T25" fmla="*/ 0 h 250"/>
                <a:gd name="T26" fmla="*/ 1 w 1048"/>
                <a:gd name="T27" fmla="*/ 0 h 250"/>
                <a:gd name="T28" fmla="*/ 1 w 1048"/>
                <a:gd name="T29" fmla="*/ 0 h 250"/>
                <a:gd name="T30" fmla="*/ 1 w 1048"/>
                <a:gd name="T31" fmla="*/ 0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175389"/>
            </a:solidFill>
            <a:ln w="9525">
              <a:solidFill>
                <a:schemeClr val="tx1"/>
              </a:solidFill>
              <a:round/>
              <a:headEnd/>
              <a:tailEnd/>
            </a:ln>
          </p:spPr>
          <p:txBody>
            <a:bodyPr wrap="none" anchor="ctr"/>
            <a:lstStyle/>
            <a:p>
              <a:endParaRPr lang="en-US"/>
            </a:p>
          </p:txBody>
        </p:sp>
        <p:sp>
          <p:nvSpPr>
            <p:cNvPr id="73" name="Oval 10"/>
            <p:cNvSpPr>
              <a:spLocks noChangeArrowheads="1"/>
            </p:cNvSpPr>
            <p:nvPr/>
          </p:nvSpPr>
          <p:spPr bwMode="auto">
            <a:xfrm>
              <a:off x="1848" y="4512"/>
              <a:ext cx="504" cy="211"/>
            </a:xfrm>
            <a:prstGeom prst="ellipse">
              <a:avLst/>
            </a:prstGeom>
            <a:solidFill>
              <a:srgbClr val="9ECC46"/>
            </a:solidFill>
            <a:ln w="9525">
              <a:solidFill>
                <a:schemeClr val="tx1"/>
              </a:solidFill>
              <a:round/>
              <a:headEnd/>
              <a:tailEnd/>
            </a:ln>
          </p:spPr>
          <p:txBody>
            <a:bodyPr wrap="none" anchor="ctr"/>
            <a:lstStyle/>
            <a:p>
              <a:endParaRPr lang="en-US"/>
            </a:p>
          </p:txBody>
        </p:sp>
        <p:sp>
          <p:nvSpPr>
            <p:cNvPr id="74" name="Oval 11"/>
            <p:cNvSpPr>
              <a:spLocks noChangeArrowheads="1"/>
            </p:cNvSpPr>
            <p:nvPr/>
          </p:nvSpPr>
          <p:spPr bwMode="auto">
            <a:xfrm rot="-1967255">
              <a:off x="1896" y="4557"/>
              <a:ext cx="120" cy="6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 name="Oval 12"/>
            <p:cNvSpPr>
              <a:spLocks noChangeArrowheads="1"/>
            </p:cNvSpPr>
            <p:nvPr/>
          </p:nvSpPr>
          <p:spPr bwMode="auto">
            <a:xfrm>
              <a:off x="2040" y="4557"/>
              <a:ext cx="144" cy="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6" name="Oval 13"/>
            <p:cNvSpPr>
              <a:spLocks noChangeArrowheads="1"/>
            </p:cNvSpPr>
            <p:nvPr/>
          </p:nvSpPr>
          <p:spPr bwMode="auto">
            <a:xfrm rot="-2071034">
              <a:off x="2208" y="4572"/>
              <a:ext cx="96" cy="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 name="Oval 14"/>
            <p:cNvSpPr>
              <a:spLocks noChangeArrowheads="1"/>
            </p:cNvSpPr>
            <p:nvPr/>
          </p:nvSpPr>
          <p:spPr bwMode="auto">
            <a:xfrm>
              <a:off x="1947" y="4587"/>
              <a:ext cx="36" cy="2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8" name="Oval 15"/>
            <p:cNvSpPr>
              <a:spLocks noChangeArrowheads="1"/>
            </p:cNvSpPr>
            <p:nvPr/>
          </p:nvSpPr>
          <p:spPr bwMode="auto">
            <a:xfrm>
              <a:off x="2091" y="4592"/>
              <a:ext cx="36" cy="2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 name="Oval 16"/>
            <p:cNvSpPr>
              <a:spLocks noChangeArrowheads="1"/>
            </p:cNvSpPr>
            <p:nvPr/>
          </p:nvSpPr>
          <p:spPr bwMode="auto">
            <a:xfrm>
              <a:off x="2222" y="4609"/>
              <a:ext cx="35" cy="2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 name="Freeform 17"/>
            <p:cNvSpPr>
              <a:spLocks/>
            </p:cNvSpPr>
            <p:nvPr/>
          </p:nvSpPr>
          <p:spPr bwMode="auto">
            <a:xfrm>
              <a:off x="2123" y="4691"/>
              <a:ext cx="147" cy="59"/>
            </a:xfrm>
            <a:custGeom>
              <a:avLst/>
              <a:gdLst>
                <a:gd name="T0" fmla="*/ 1 w 293"/>
                <a:gd name="T1" fmla="*/ 0 h 188"/>
                <a:gd name="T2" fmla="*/ 1 w 293"/>
                <a:gd name="T3" fmla="*/ 0 h 188"/>
                <a:gd name="T4" fmla="*/ 1 w 293"/>
                <a:gd name="T5" fmla="*/ 0 h 188"/>
                <a:gd name="T6" fmla="*/ 1 w 293"/>
                <a:gd name="T7" fmla="*/ 0 h 188"/>
                <a:gd name="T8" fmla="*/ 0 w 293"/>
                <a:gd name="T9" fmla="*/ 0 h 188"/>
                <a:gd name="T10" fmla="*/ 1 w 293"/>
                <a:gd name="T11" fmla="*/ 0 h 188"/>
                <a:gd name="T12" fmla="*/ 0 60000 65536"/>
                <a:gd name="T13" fmla="*/ 0 60000 65536"/>
                <a:gd name="T14" fmla="*/ 0 60000 65536"/>
                <a:gd name="T15" fmla="*/ 0 60000 65536"/>
                <a:gd name="T16" fmla="*/ 0 60000 65536"/>
                <a:gd name="T17" fmla="*/ 0 60000 65536"/>
                <a:gd name="T18" fmla="*/ 0 w 293"/>
                <a:gd name="T19" fmla="*/ 0 h 188"/>
                <a:gd name="T20" fmla="*/ 293 w 293"/>
                <a:gd name="T21" fmla="*/ 188 h 188"/>
              </a:gdLst>
              <a:ahLst/>
              <a:cxnLst>
                <a:cxn ang="T12">
                  <a:pos x="T0" y="T1"/>
                </a:cxn>
                <a:cxn ang="T13">
                  <a:pos x="T2" y="T3"/>
                </a:cxn>
                <a:cxn ang="T14">
                  <a:pos x="T4" y="T5"/>
                </a:cxn>
                <a:cxn ang="T15">
                  <a:pos x="T6" y="T7"/>
                </a:cxn>
                <a:cxn ang="T16">
                  <a:pos x="T8" y="T9"/>
                </a:cxn>
                <a:cxn ang="T17">
                  <a:pos x="T10" y="T11"/>
                </a:cxn>
              </a:cxnLst>
              <a:rect l="T18" t="T19" r="T20" b="T21"/>
              <a:pathLst>
                <a:path w="293" h="188">
                  <a:moveTo>
                    <a:pt x="7" y="57"/>
                  </a:moveTo>
                  <a:cubicBezTo>
                    <a:pt x="78" y="47"/>
                    <a:pt x="143" y="27"/>
                    <a:pt x="213" y="9"/>
                  </a:cubicBezTo>
                  <a:cubicBezTo>
                    <a:pt x="229" y="11"/>
                    <a:pt x="256" y="0"/>
                    <a:pt x="262" y="16"/>
                  </a:cubicBezTo>
                  <a:cubicBezTo>
                    <a:pt x="293" y="105"/>
                    <a:pt x="282" y="129"/>
                    <a:pt x="262" y="188"/>
                  </a:cubicBezTo>
                  <a:cubicBezTo>
                    <a:pt x="168" y="156"/>
                    <a:pt x="100" y="143"/>
                    <a:pt x="0" y="133"/>
                  </a:cubicBezTo>
                  <a:cubicBezTo>
                    <a:pt x="9" y="85"/>
                    <a:pt x="7" y="110"/>
                    <a:pt x="7" y="57"/>
                  </a:cubicBezTo>
                  <a:close/>
                </a:path>
              </a:pathLst>
            </a:custGeom>
            <a:solidFill>
              <a:srgbClr val="FF0000"/>
            </a:solidFill>
            <a:ln w="9525">
              <a:solidFill>
                <a:schemeClr val="tx1"/>
              </a:solidFill>
              <a:round/>
              <a:headEnd/>
              <a:tailEnd/>
            </a:ln>
          </p:spPr>
          <p:txBody>
            <a:bodyPr wrap="none" anchor="ctr"/>
            <a:lstStyle/>
            <a:p>
              <a:endParaRPr lang="en-US"/>
            </a:p>
          </p:txBody>
        </p:sp>
        <p:sp>
          <p:nvSpPr>
            <p:cNvPr id="81" name="Freeform 18"/>
            <p:cNvSpPr>
              <a:spLocks/>
            </p:cNvSpPr>
            <p:nvPr/>
          </p:nvSpPr>
          <p:spPr bwMode="auto">
            <a:xfrm flipH="1">
              <a:off x="1944" y="4693"/>
              <a:ext cx="146" cy="59"/>
            </a:xfrm>
            <a:custGeom>
              <a:avLst/>
              <a:gdLst>
                <a:gd name="T0" fmla="*/ 0 w 293"/>
                <a:gd name="T1" fmla="*/ 0 h 188"/>
                <a:gd name="T2" fmla="*/ 0 w 293"/>
                <a:gd name="T3" fmla="*/ 0 h 188"/>
                <a:gd name="T4" fmla="*/ 0 w 293"/>
                <a:gd name="T5" fmla="*/ 0 h 188"/>
                <a:gd name="T6" fmla="*/ 0 w 293"/>
                <a:gd name="T7" fmla="*/ 0 h 188"/>
                <a:gd name="T8" fmla="*/ 0 w 293"/>
                <a:gd name="T9" fmla="*/ 0 h 188"/>
                <a:gd name="T10" fmla="*/ 0 w 293"/>
                <a:gd name="T11" fmla="*/ 0 h 188"/>
                <a:gd name="T12" fmla="*/ 0 60000 65536"/>
                <a:gd name="T13" fmla="*/ 0 60000 65536"/>
                <a:gd name="T14" fmla="*/ 0 60000 65536"/>
                <a:gd name="T15" fmla="*/ 0 60000 65536"/>
                <a:gd name="T16" fmla="*/ 0 60000 65536"/>
                <a:gd name="T17" fmla="*/ 0 60000 65536"/>
                <a:gd name="T18" fmla="*/ 0 w 293"/>
                <a:gd name="T19" fmla="*/ 0 h 188"/>
                <a:gd name="T20" fmla="*/ 293 w 293"/>
                <a:gd name="T21" fmla="*/ 188 h 188"/>
              </a:gdLst>
              <a:ahLst/>
              <a:cxnLst>
                <a:cxn ang="T12">
                  <a:pos x="T0" y="T1"/>
                </a:cxn>
                <a:cxn ang="T13">
                  <a:pos x="T2" y="T3"/>
                </a:cxn>
                <a:cxn ang="T14">
                  <a:pos x="T4" y="T5"/>
                </a:cxn>
                <a:cxn ang="T15">
                  <a:pos x="T6" y="T7"/>
                </a:cxn>
                <a:cxn ang="T16">
                  <a:pos x="T8" y="T9"/>
                </a:cxn>
                <a:cxn ang="T17">
                  <a:pos x="T10" y="T11"/>
                </a:cxn>
              </a:cxnLst>
              <a:rect l="T18" t="T19" r="T20" b="T21"/>
              <a:pathLst>
                <a:path w="293" h="188">
                  <a:moveTo>
                    <a:pt x="7" y="57"/>
                  </a:moveTo>
                  <a:cubicBezTo>
                    <a:pt x="78" y="47"/>
                    <a:pt x="143" y="27"/>
                    <a:pt x="213" y="9"/>
                  </a:cubicBezTo>
                  <a:cubicBezTo>
                    <a:pt x="229" y="11"/>
                    <a:pt x="256" y="0"/>
                    <a:pt x="262" y="16"/>
                  </a:cubicBezTo>
                  <a:cubicBezTo>
                    <a:pt x="293" y="105"/>
                    <a:pt x="282" y="129"/>
                    <a:pt x="262" y="188"/>
                  </a:cubicBezTo>
                  <a:cubicBezTo>
                    <a:pt x="168" y="156"/>
                    <a:pt x="100" y="143"/>
                    <a:pt x="0" y="133"/>
                  </a:cubicBezTo>
                  <a:cubicBezTo>
                    <a:pt x="9" y="85"/>
                    <a:pt x="7" y="110"/>
                    <a:pt x="7" y="57"/>
                  </a:cubicBezTo>
                  <a:close/>
                </a:path>
              </a:pathLst>
            </a:custGeom>
            <a:solidFill>
              <a:srgbClr val="FF0000"/>
            </a:solidFill>
            <a:ln w="9525">
              <a:solidFill>
                <a:schemeClr val="tx1"/>
              </a:solidFill>
              <a:round/>
              <a:headEnd/>
              <a:tailEnd/>
            </a:ln>
          </p:spPr>
          <p:txBody>
            <a:bodyPr wrap="none" anchor="ctr"/>
            <a:lstStyle/>
            <a:p>
              <a:endParaRPr lang="en-US"/>
            </a:p>
          </p:txBody>
        </p:sp>
        <p:sp>
          <p:nvSpPr>
            <p:cNvPr id="82" name="AutoShape 19"/>
            <p:cNvSpPr>
              <a:spLocks noChangeArrowheads="1"/>
            </p:cNvSpPr>
            <p:nvPr/>
          </p:nvSpPr>
          <p:spPr bwMode="auto">
            <a:xfrm>
              <a:off x="2084" y="4702"/>
              <a:ext cx="54" cy="38"/>
            </a:xfrm>
            <a:prstGeom prst="roundRect">
              <a:avLst>
                <a:gd name="adj" fmla="val 16667"/>
              </a:avLst>
            </a:prstGeom>
            <a:solidFill>
              <a:srgbClr val="FF0000"/>
            </a:solidFill>
            <a:ln w="9525">
              <a:solidFill>
                <a:schemeClr val="tx1"/>
              </a:solidFill>
              <a:round/>
              <a:headEnd/>
              <a:tailEnd/>
            </a:ln>
          </p:spPr>
          <p:txBody>
            <a:bodyPr wrap="none" anchor="ctr"/>
            <a:lstStyle/>
            <a:p>
              <a:endParaRPr lang="en-US"/>
            </a:p>
          </p:txBody>
        </p:sp>
        <p:sp>
          <p:nvSpPr>
            <p:cNvPr id="83" name="AutoShape 20"/>
            <p:cNvSpPr>
              <a:spLocks noChangeArrowheads="1"/>
            </p:cNvSpPr>
            <p:nvPr/>
          </p:nvSpPr>
          <p:spPr bwMode="auto">
            <a:xfrm rot="-5400000">
              <a:off x="2072" y="4532"/>
              <a:ext cx="24" cy="288"/>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4792318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rot="21001416">
            <a:off x="1026894" y="1634378"/>
            <a:ext cx="2047771" cy="1399696"/>
          </a:xfrm>
          <a:prstGeom prst="rect">
            <a:avLst/>
          </a:prstGeom>
        </p:spPr>
      </p:pic>
      <p:sp>
        <p:nvSpPr>
          <p:cNvPr id="7" name="Rounded Rectangle 6"/>
          <p:cNvSpPr/>
          <p:nvPr/>
        </p:nvSpPr>
        <p:spPr bwMode="auto">
          <a:xfrm>
            <a:off x="216408" y="4953000"/>
            <a:ext cx="8763000" cy="1143000"/>
          </a:xfrm>
          <a:prstGeom prst="roundRect">
            <a:avLst/>
          </a:prstGeom>
          <a:solidFill>
            <a:srgbClr val="CCECFF"/>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9459" name="Text Box 5"/>
          <p:cNvSpPr txBox="1">
            <a:spLocks noChangeArrowheads="1"/>
          </p:cNvSpPr>
          <p:nvPr/>
        </p:nvSpPr>
        <p:spPr bwMode="auto">
          <a:xfrm>
            <a:off x="609600" y="188976"/>
            <a:ext cx="30480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5500" dirty="0" smtClean="0">
                <a:solidFill>
                  <a:srgbClr val="000000"/>
                </a:solidFill>
                <a:latin typeface="Cambria" pitchFamily="18" charset="0"/>
              </a:rPr>
              <a:t>Pairs</a:t>
            </a:r>
            <a:endParaRPr lang="en-US" sz="5500" dirty="0">
              <a:solidFill>
                <a:srgbClr val="000000"/>
              </a:solidFill>
              <a:latin typeface="Cambria" pitchFamily="18" charset="0"/>
            </a:endParaRPr>
          </a:p>
        </p:txBody>
      </p:sp>
      <p:grpSp>
        <p:nvGrpSpPr>
          <p:cNvPr id="19475" name="Group 22"/>
          <p:cNvGrpSpPr>
            <a:grpSpLocks/>
          </p:cNvGrpSpPr>
          <p:nvPr>
            <p:custDataLst>
              <p:tags r:id="rId1"/>
            </p:custDataLst>
          </p:nvPr>
        </p:nvGrpSpPr>
        <p:grpSpPr bwMode="auto">
          <a:xfrm>
            <a:off x="2590800" y="2666688"/>
            <a:ext cx="581473" cy="656272"/>
            <a:chOff x="2928" y="1051"/>
            <a:chExt cx="840" cy="957"/>
          </a:xfrm>
        </p:grpSpPr>
        <p:sp>
          <p:nvSpPr>
            <p:cNvPr id="19478" name="Freeform 23"/>
            <p:cNvSpPr>
              <a:spLocks/>
            </p:cNvSpPr>
            <p:nvPr>
              <p:custDataLst>
                <p:tags r:id="rId42"/>
              </p:custDataLst>
            </p:nvPr>
          </p:nvSpPr>
          <p:spPr bwMode="auto">
            <a:xfrm>
              <a:off x="2928" y="1759"/>
              <a:ext cx="810" cy="249"/>
            </a:xfrm>
            <a:custGeom>
              <a:avLst/>
              <a:gdLst>
                <a:gd name="T0" fmla="*/ 2 w 1048"/>
                <a:gd name="T1" fmla="*/ 21 h 250"/>
                <a:gd name="T2" fmla="*/ 2 w 1048"/>
                <a:gd name="T3" fmla="*/ 83 h 250"/>
                <a:gd name="T4" fmla="*/ 2 w 1048"/>
                <a:gd name="T5" fmla="*/ 111 h 250"/>
                <a:gd name="T6" fmla="*/ 3 w 1048"/>
                <a:gd name="T7" fmla="*/ 125 h 250"/>
                <a:gd name="T8" fmla="*/ 3 w 1048"/>
                <a:gd name="T9" fmla="*/ 156 h 250"/>
                <a:gd name="T10" fmla="*/ 2 w 1048"/>
                <a:gd name="T11" fmla="*/ 225 h 250"/>
                <a:gd name="T12" fmla="*/ 2 w 1048"/>
                <a:gd name="T13" fmla="*/ 205 h 250"/>
                <a:gd name="T14" fmla="*/ 0 w 1048"/>
                <a:gd name="T15" fmla="*/ 184 h 250"/>
                <a:gd name="T16" fmla="*/ 2 w 1048"/>
                <a:gd name="T17" fmla="*/ 150 h 250"/>
                <a:gd name="T18" fmla="*/ 2 w 1048"/>
                <a:gd name="T19" fmla="*/ 125 h 250"/>
                <a:gd name="T20" fmla="*/ 2 w 1048"/>
                <a:gd name="T21" fmla="*/ 76 h 250"/>
                <a:gd name="T22" fmla="*/ 2 w 1048"/>
                <a:gd name="T23" fmla="*/ 55 h 250"/>
                <a:gd name="T24" fmla="*/ 2 w 1048"/>
                <a:gd name="T25" fmla="*/ 28 h 250"/>
                <a:gd name="T26" fmla="*/ 2 w 1048"/>
                <a:gd name="T27" fmla="*/ 14 h 250"/>
                <a:gd name="T28" fmla="*/ 2 w 1048"/>
                <a:gd name="T29" fmla="*/ 28 h 250"/>
                <a:gd name="T30" fmla="*/ 2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latin typeface="Cambria" pitchFamily="18" charset="0"/>
              </a:endParaRPr>
            </a:p>
          </p:txBody>
        </p:sp>
        <p:sp>
          <p:nvSpPr>
            <p:cNvPr id="19479" name="Oval 24"/>
            <p:cNvSpPr>
              <a:spLocks noChangeArrowheads="1"/>
            </p:cNvSpPr>
            <p:nvPr>
              <p:custDataLst>
                <p:tags r:id="rId4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solidFill>
                  <a:srgbClr val="000000"/>
                </a:solidFill>
                <a:latin typeface="Cambria" pitchFamily="18" charset="0"/>
              </a:endParaRPr>
            </a:p>
          </p:txBody>
        </p:sp>
        <p:sp>
          <p:nvSpPr>
            <p:cNvPr id="19480" name="Oval 25"/>
            <p:cNvSpPr>
              <a:spLocks noChangeArrowheads="1"/>
            </p:cNvSpPr>
            <p:nvPr>
              <p:custDataLst>
                <p:tags r:id="rId44"/>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19481" name="Oval 26"/>
            <p:cNvSpPr>
              <a:spLocks noChangeArrowheads="1"/>
            </p:cNvSpPr>
            <p:nvPr>
              <p:custDataLst>
                <p:tags r:id="rId45"/>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19482" name="Oval 27"/>
            <p:cNvSpPr>
              <a:spLocks noChangeArrowheads="1"/>
            </p:cNvSpPr>
            <p:nvPr>
              <p:custDataLst>
                <p:tags r:id="rId46"/>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19483" name="Oval 28"/>
            <p:cNvSpPr>
              <a:spLocks noChangeArrowheads="1"/>
            </p:cNvSpPr>
            <p:nvPr>
              <p:custDataLst>
                <p:tags r:id="rId47"/>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19484" name="Oval 29"/>
            <p:cNvSpPr>
              <a:spLocks noChangeArrowheads="1"/>
            </p:cNvSpPr>
            <p:nvPr>
              <p:custDataLst>
                <p:tags r:id="rId48"/>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19485" name="Oval 30"/>
            <p:cNvSpPr>
              <a:spLocks noChangeArrowheads="1"/>
            </p:cNvSpPr>
            <p:nvPr>
              <p:custDataLst>
                <p:tags r:id="rId49"/>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19486" name="AutoShape 31"/>
            <p:cNvSpPr>
              <a:spLocks noChangeArrowheads="1"/>
            </p:cNvSpPr>
            <p:nvPr>
              <p:custDataLst>
                <p:tags r:id="rId5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solidFill>
                  <a:srgbClr val="000000"/>
                </a:solidFill>
                <a:latin typeface="Cambria" pitchFamily="18" charset="0"/>
              </a:endParaRPr>
            </a:p>
          </p:txBody>
        </p:sp>
        <p:sp>
          <p:nvSpPr>
            <p:cNvPr id="19487" name="Freeform 32"/>
            <p:cNvSpPr>
              <a:spLocks/>
            </p:cNvSpPr>
            <p:nvPr>
              <p:custDataLst>
                <p:tags r:id="rId5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latin typeface="Cambria" pitchFamily="18" charset="0"/>
              </a:endParaRPr>
            </a:p>
          </p:txBody>
        </p:sp>
        <p:sp>
          <p:nvSpPr>
            <p:cNvPr id="19488" name="Freeform 33"/>
            <p:cNvSpPr>
              <a:spLocks/>
            </p:cNvSpPr>
            <p:nvPr>
              <p:custDataLst>
                <p:tags r:id="rId5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latin typeface="Cambria" pitchFamily="18" charset="0"/>
              </a:endParaRPr>
            </a:p>
          </p:txBody>
        </p:sp>
        <p:sp>
          <p:nvSpPr>
            <p:cNvPr id="19489" name="Freeform 34"/>
            <p:cNvSpPr>
              <a:spLocks/>
            </p:cNvSpPr>
            <p:nvPr>
              <p:custDataLst>
                <p:tags r:id="rId5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latin typeface="Cambria" pitchFamily="18" charset="0"/>
              </a:endParaRPr>
            </a:p>
          </p:txBody>
        </p:sp>
        <p:sp>
          <p:nvSpPr>
            <p:cNvPr id="19490" name="Freeform 35"/>
            <p:cNvSpPr>
              <a:spLocks/>
            </p:cNvSpPr>
            <p:nvPr>
              <p:custDataLst>
                <p:tags r:id="rId5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latin typeface="Cambria" pitchFamily="18" charset="0"/>
              </a:endParaRPr>
            </a:p>
          </p:txBody>
        </p:sp>
      </p:grpSp>
      <p:grpSp>
        <p:nvGrpSpPr>
          <p:cNvPr id="2" name="Group 1"/>
          <p:cNvGrpSpPr/>
          <p:nvPr/>
        </p:nvGrpSpPr>
        <p:grpSpPr>
          <a:xfrm>
            <a:off x="3146627" y="1946578"/>
            <a:ext cx="581473" cy="656272"/>
            <a:chOff x="4267200" y="1127127"/>
            <a:chExt cx="581473" cy="656272"/>
          </a:xfrm>
        </p:grpSpPr>
        <p:sp>
          <p:nvSpPr>
            <p:cNvPr id="35" name="Freeform 23"/>
            <p:cNvSpPr>
              <a:spLocks/>
            </p:cNvSpPr>
            <p:nvPr>
              <p:custDataLst>
                <p:tags r:id="rId29"/>
              </p:custDataLst>
            </p:nvPr>
          </p:nvSpPr>
          <p:spPr bwMode="auto">
            <a:xfrm>
              <a:off x="4267200" y="1612645"/>
              <a:ext cx="560706" cy="170754"/>
            </a:xfrm>
            <a:custGeom>
              <a:avLst/>
              <a:gdLst>
                <a:gd name="T0" fmla="*/ 2 w 1048"/>
                <a:gd name="T1" fmla="*/ 21 h 250"/>
                <a:gd name="T2" fmla="*/ 2 w 1048"/>
                <a:gd name="T3" fmla="*/ 83 h 250"/>
                <a:gd name="T4" fmla="*/ 2 w 1048"/>
                <a:gd name="T5" fmla="*/ 111 h 250"/>
                <a:gd name="T6" fmla="*/ 3 w 1048"/>
                <a:gd name="T7" fmla="*/ 125 h 250"/>
                <a:gd name="T8" fmla="*/ 3 w 1048"/>
                <a:gd name="T9" fmla="*/ 156 h 250"/>
                <a:gd name="T10" fmla="*/ 2 w 1048"/>
                <a:gd name="T11" fmla="*/ 225 h 250"/>
                <a:gd name="T12" fmla="*/ 2 w 1048"/>
                <a:gd name="T13" fmla="*/ 205 h 250"/>
                <a:gd name="T14" fmla="*/ 0 w 1048"/>
                <a:gd name="T15" fmla="*/ 184 h 250"/>
                <a:gd name="T16" fmla="*/ 2 w 1048"/>
                <a:gd name="T17" fmla="*/ 150 h 250"/>
                <a:gd name="T18" fmla="*/ 2 w 1048"/>
                <a:gd name="T19" fmla="*/ 125 h 250"/>
                <a:gd name="T20" fmla="*/ 2 w 1048"/>
                <a:gd name="T21" fmla="*/ 76 h 250"/>
                <a:gd name="T22" fmla="*/ 2 w 1048"/>
                <a:gd name="T23" fmla="*/ 55 h 250"/>
                <a:gd name="T24" fmla="*/ 2 w 1048"/>
                <a:gd name="T25" fmla="*/ 28 h 250"/>
                <a:gd name="T26" fmla="*/ 2 w 1048"/>
                <a:gd name="T27" fmla="*/ 14 h 250"/>
                <a:gd name="T28" fmla="*/ 2 w 1048"/>
                <a:gd name="T29" fmla="*/ 28 h 250"/>
                <a:gd name="T30" fmla="*/ 2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latin typeface="Cambria" pitchFamily="18" charset="0"/>
              </a:endParaRPr>
            </a:p>
          </p:txBody>
        </p:sp>
        <p:sp>
          <p:nvSpPr>
            <p:cNvPr id="36" name="Oval 24"/>
            <p:cNvSpPr>
              <a:spLocks noChangeArrowheads="1"/>
            </p:cNvSpPr>
            <p:nvPr>
              <p:custDataLst>
                <p:tags r:id="rId30"/>
              </p:custDataLst>
            </p:nvPr>
          </p:nvSpPr>
          <p:spPr bwMode="auto">
            <a:xfrm>
              <a:off x="4292813" y="1256736"/>
              <a:ext cx="539247" cy="460830"/>
            </a:xfrm>
            <a:prstGeom prst="ellipse">
              <a:avLst/>
            </a:prstGeom>
            <a:solidFill>
              <a:srgbClr val="9ECC46"/>
            </a:solidFill>
            <a:ln w="9525">
              <a:solidFill>
                <a:srgbClr val="FFCC99"/>
              </a:solidFill>
              <a:round/>
              <a:headEnd/>
              <a:tailEnd/>
            </a:ln>
          </p:spPr>
          <p:txBody>
            <a:bodyPr wrap="none" anchor="ctr"/>
            <a:lstStyle/>
            <a:p>
              <a:endParaRPr lang="en-US">
                <a:solidFill>
                  <a:srgbClr val="000000"/>
                </a:solidFill>
                <a:latin typeface="Cambria" pitchFamily="18" charset="0"/>
              </a:endParaRPr>
            </a:p>
          </p:txBody>
        </p:sp>
        <p:sp>
          <p:nvSpPr>
            <p:cNvPr id="37" name="Oval 25"/>
            <p:cNvSpPr>
              <a:spLocks noChangeArrowheads="1"/>
            </p:cNvSpPr>
            <p:nvPr>
              <p:custDataLst>
                <p:tags r:id="rId31"/>
              </p:custDataLst>
            </p:nvPr>
          </p:nvSpPr>
          <p:spPr bwMode="auto">
            <a:xfrm rot="19632745">
              <a:off x="4344038" y="1354799"/>
              <a:ext cx="128755" cy="131666"/>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38" name="Oval 26"/>
            <p:cNvSpPr>
              <a:spLocks noChangeArrowheads="1"/>
            </p:cNvSpPr>
            <p:nvPr>
              <p:custDataLst>
                <p:tags r:id="rId32"/>
              </p:custDataLst>
            </p:nvPr>
          </p:nvSpPr>
          <p:spPr bwMode="auto">
            <a:xfrm>
              <a:off x="4498405" y="1354799"/>
              <a:ext cx="153675" cy="16389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39" name="Oval 27"/>
            <p:cNvSpPr>
              <a:spLocks noChangeArrowheads="1"/>
            </p:cNvSpPr>
            <p:nvPr>
              <p:custDataLst>
                <p:tags r:id="rId33"/>
              </p:custDataLst>
            </p:nvPr>
          </p:nvSpPr>
          <p:spPr bwMode="auto">
            <a:xfrm rot="19528966">
              <a:off x="4677692" y="1387716"/>
              <a:ext cx="103142" cy="16389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40" name="Oval 28"/>
            <p:cNvSpPr>
              <a:spLocks noChangeArrowheads="1"/>
            </p:cNvSpPr>
            <p:nvPr>
              <p:custDataLst>
                <p:tags r:id="rId34"/>
              </p:custDataLst>
            </p:nvPr>
          </p:nvSpPr>
          <p:spPr bwMode="auto">
            <a:xfrm>
              <a:off x="4398724" y="1420632"/>
              <a:ext cx="38765" cy="45946"/>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41" name="Oval 29"/>
            <p:cNvSpPr>
              <a:spLocks noChangeArrowheads="1"/>
            </p:cNvSpPr>
            <p:nvPr>
              <p:custDataLst>
                <p:tags r:id="rId35"/>
              </p:custDataLst>
            </p:nvPr>
          </p:nvSpPr>
          <p:spPr bwMode="auto">
            <a:xfrm>
              <a:off x="4553091" y="1431604"/>
              <a:ext cx="38073" cy="4388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42" name="Oval 30"/>
            <p:cNvSpPr>
              <a:spLocks noChangeArrowheads="1"/>
            </p:cNvSpPr>
            <p:nvPr>
              <p:custDataLst>
                <p:tags r:id="rId36"/>
              </p:custDataLst>
            </p:nvPr>
          </p:nvSpPr>
          <p:spPr bwMode="auto">
            <a:xfrm>
              <a:off x="4692921" y="1468635"/>
              <a:ext cx="37380" cy="4388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43" name="AutoShape 31"/>
            <p:cNvSpPr>
              <a:spLocks noChangeArrowheads="1"/>
            </p:cNvSpPr>
            <p:nvPr>
              <p:custDataLst>
                <p:tags r:id="rId37"/>
              </p:custDataLst>
            </p:nvPr>
          </p:nvSpPr>
          <p:spPr bwMode="auto">
            <a:xfrm rot="16200000">
              <a:off x="4518729" y="1461024"/>
              <a:ext cx="52803" cy="308042"/>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solidFill>
                  <a:srgbClr val="000000"/>
                </a:solidFill>
                <a:latin typeface="Cambria" pitchFamily="18" charset="0"/>
              </a:endParaRPr>
            </a:p>
          </p:txBody>
        </p:sp>
        <p:sp>
          <p:nvSpPr>
            <p:cNvPr id="44" name="Freeform 32"/>
            <p:cNvSpPr>
              <a:spLocks/>
            </p:cNvSpPr>
            <p:nvPr>
              <p:custDataLst>
                <p:tags r:id="rId38"/>
              </p:custDataLst>
            </p:nvPr>
          </p:nvSpPr>
          <p:spPr bwMode="auto">
            <a:xfrm>
              <a:off x="4400108" y="1179930"/>
              <a:ext cx="448565" cy="175554"/>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FFFF00"/>
            </a:solidFill>
            <a:ln w="9525">
              <a:solidFill>
                <a:schemeClr val="tx1"/>
              </a:solidFill>
              <a:round/>
              <a:headEnd/>
              <a:tailEnd/>
            </a:ln>
          </p:spPr>
          <p:txBody>
            <a:bodyPr/>
            <a:lstStyle/>
            <a:p>
              <a:endParaRPr lang="en-US">
                <a:latin typeface="Cambria" pitchFamily="18" charset="0"/>
              </a:endParaRPr>
            </a:p>
          </p:txBody>
        </p:sp>
        <p:sp>
          <p:nvSpPr>
            <p:cNvPr id="45" name="Freeform 33"/>
            <p:cNvSpPr>
              <a:spLocks/>
            </p:cNvSpPr>
            <p:nvPr>
              <p:custDataLst>
                <p:tags r:id="rId39"/>
              </p:custDataLst>
            </p:nvPr>
          </p:nvSpPr>
          <p:spPr bwMode="auto">
            <a:xfrm>
              <a:off x="4492867" y="1127127"/>
              <a:ext cx="305966" cy="131666"/>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FFFF00"/>
            </a:solidFill>
            <a:ln w="9525">
              <a:solidFill>
                <a:schemeClr val="tx1"/>
              </a:solidFill>
              <a:round/>
              <a:headEnd/>
              <a:tailEnd/>
            </a:ln>
          </p:spPr>
          <p:txBody>
            <a:bodyPr/>
            <a:lstStyle/>
            <a:p>
              <a:endParaRPr lang="en-US">
                <a:latin typeface="Cambria" pitchFamily="18" charset="0"/>
              </a:endParaRPr>
            </a:p>
          </p:txBody>
        </p:sp>
        <p:sp>
          <p:nvSpPr>
            <p:cNvPr id="46" name="Freeform 34"/>
            <p:cNvSpPr>
              <a:spLocks/>
            </p:cNvSpPr>
            <p:nvPr>
              <p:custDataLst>
                <p:tags r:id="rId40"/>
              </p:custDataLst>
            </p:nvPr>
          </p:nvSpPr>
          <p:spPr bwMode="auto">
            <a:xfrm>
              <a:off x="4334346" y="1642133"/>
              <a:ext cx="148829" cy="95321"/>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latin typeface="Cambria" pitchFamily="18" charset="0"/>
              </a:endParaRPr>
            </a:p>
          </p:txBody>
        </p:sp>
        <p:sp>
          <p:nvSpPr>
            <p:cNvPr id="47" name="Freeform 35"/>
            <p:cNvSpPr>
              <a:spLocks/>
            </p:cNvSpPr>
            <p:nvPr>
              <p:custDataLst>
                <p:tags r:id="rId41"/>
              </p:custDataLst>
            </p:nvPr>
          </p:nvSpPr>
          <p:spPr bwMode="auto">
            <a:xfrm flipH="1">
              <a:off x="4632697" y="1649676"/>
              <a:ext cx="148829" cy="95321"/>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latin typeface="Cambria" pitchFamily="18" charset="0"/>
              </a:endParaRPr>
            </a:p>
          </p:txBody>
        </p:sp>
      </p:grpSp>
      <p:sp>
        <p:nvSpPr>
          <p:cNvPr id="63" name="Text Box 5"/>
          <p:cNvSpPr txBox="1">
            <a:spLocks noChangeArrowheads="1"/>
          </p:cNvSpPr>
          <p:nvPr/>
        </p:nvSpPr>
        <p:spPr bwMode="auto">
          <a:xfrm>
            <a:off x="5334000" y="188976"/>
            <a:ext cx="30480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5500" dirty="0" smtClean="0">
                <a:solidFill>
                  <a:srgbClr val="000000"/>
                </a:solidFill>
                <a:latin typeface="Cambria" pitchFamily="18" charset="0"/>
              </a:rPr>
              <a:t>Partners</a:t>
            </a:r>
            <a:endParaRPr lang="en-US" sz="5500" dirty="0">
              <a:solidFill>
                <a:srgbClr val="000000"/>
              </a:solidFill>
              <a:latin typeface="Cambria" pitchFamily="18" charset="0"/>
            </a:endParaRPr>
          </a:p>
        </p:txBody>
      </p:sp>
      <p:grpSp>
        <p:nvGrpSpPr>
          <p:cNvPr id="64" name="Group 22"/>
          <p:cNvGrpSpPr>
            <a:grpSpLocks/>
          </p:cNvGrpSpPr>
          <p:nvPr>
            <p:custDataLst>
              <p:tags r:id="rId2"/>
            </p:custDataLst>
          </p:nvPr>
        </p:nvGrpSpPr>
        <p:grpSpPr bwMode="auto">
          <a:xfrm>
            <a:off x="7639973" y="2809304"/>
            <a:ext cx="581473" cy="656272"/>
            <a:chOff x="2928" y="1051"/>
            <a:chExt cx="840" cy="957"/>
          </a:xfrm>
        </p:grpSpPr>
        <p:sp>
          <p:nvSpPr>
            <p:cNvPr id="65" name="Freeform 23"/>
            <p:cNvSpPr>
              <a:spLocks/>
            </p:cNvSpPr>
            <p:nvPr>
              <p:custDataLst>
                <p:tags r:id="rId16"/>
              </p:custDataLst>
            </p:nvPr>
          </p:nvSpPr>
          <p:spPr bwMode="auto">
            <a:xfrm>
              <a:off x="2928" y="1759"/>
              <a:ext cx="810" cy="249"/>
            </a:xfrm>
            <a:custGeom>
              <a:avLst/>
              <a:gdLst>
                <a:gd name="T0" fmla="*/ 2 w 1048"/>
                <a:gd name="T1" fmla="*/ 21 h 250"/>
                <a:gd name="T2" fmla="*/ 2 w 1048"/>
                <a:gd name="T3" fmla="*/ 83 h 250"/>
                <a:gd name="T4" fmla="*/ 2 w 1048"/>
                <a:gd name="T5" fmla="*/ 111 h 250"/>
                <a:gd name="T6" fmla="*/ 3 w 1048"/>
                <a:gd name="T7" fmla="*/ 125 h 250"/>
                <a:gd name="T8" fmla="*/ 3 w 1048"/>
                <a:gd name="T9" fmla="*/ 156 h 250"/>
                <a:gd name="T10" fmla="*/ 2 w 1048"/>
                <a:gd name="T11" fmla="*/ 225 h 250"/>
                <a:gd name="T12" fmla="*/ 2 w 1048"/>
                <a:gd name="T13" fmla="*/ 205 h 250"/>
                <a:gd name="T14" fmla="*/ 0 w 1048"/>
                <a:gd name="T15" fmla="*/ 184 h 250"/>
                <a:gd name="T16" fmla="*/ 2 w 1048"/>
                <a:gd name="T17" fmla="*/ 150 h 250"/>
                <a:gd name="T18" fmla="*/ 2 w 1048"/>
                <a:gd name="T19" fmla="*/ 125 h 250"/>
                <a:gd name="T20" fmla="*/ 2 w 1048"/>
                <a:gd name="T21" fmla="*/ 76 h 250"/>
                <a:gd name="T22" fmla="*/ 2 w 1048"/>
                <a:gd name="T23" fmla="*/ 55 h 250"/>
                <a:gd name="T24" fmla="*/ 2 w 1048"/>
                <a:gd name="T25" fmla="*/ 28 h 250"/>
                <a:gd name="T26" fmla="*/ 2 w 1048"/>
                <a:gd name="T27" fmla="*/ 14 h 250"/>
                <a:gd name="T28" fmla="*/ 2 w 1048"/>
                <a:gd name="T29" fmla="*/ 28 h 250"/>
                <a:gd name="T30" fmla="*/ 2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latin typeface="Cambria" pitchFamily="18" charset="0"/>
              </a:endParaRPr>
            </a:p>
          </p:txBody>
        </p:sp>
        <p:sp>
          <p:nvSpPr>
            <p:cNvPr id="66" name="Oval 24"/>
            <p:cNvSpPr>
              <a:spLocks noChangeArrowheads="1"/>
            </p:cNvSpPr>
            <p:nvPr>
              <p:custDataLst>
                <p:tags r:id="rId17"/>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solidFill>
                  <a:srgbClr val="000000"/>
                </a:solidFill>
                <a:latin typeface="Cambria" pitchFamily="18" charset="0"/>
              </a:endParaRPr>
            </a:p>
          </p:txBody>
        </p:sp>
        <p:sp>
          <p:nvSpPr>
            <p:cNvPr id="67" name="Oval 25"/>
            <p:cNvSpPr>
              <a:spLocks noChangeArrowheads="1"/>
            </p:cNvSpPr>
            <p:nvPr>
              <p:custDataLst>
                <p:tags r:id="rId18"/>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68" name="Oval 26"/>
            <p:cNvSpPr>
              <a:spLocks noChangeArrowheads="1"/>
            </p:cNvSpPr>
            <p:nvPr>
              <p:custDataLst>
                <p:tags r:id="rId19"/>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69" name="Oval 27"/>
            <p:cNvSpPr>
              <a:spLocks noChangeArrowheads="1"/>
            </p:cNvSpPr>
            <p:nvPr>
              <p:custDataLst>
                <p:tags r:id="rId20"/>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70" name="Oval 28"/>
            <p:cNvSpPr>
              <a:spLocks noChangeArrowheads="1"/>
            </p:cNvSpPr>
            <p:nvPr>
              <p:custDataLst>
                <p:tags r:id="rId21"/>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71" name="Oval 29"/>
            <p:cNvSpPr>
              <a:spLocks noChangeArrowheads="1"/>
            </p:cNvSpPr>
            <p:nvPr>
              <p:custDataLst>
                <p:tags r:id="rId22"/>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72" name="Oval 30"/>
            <p:cNvSpPr>
              <a:spLocks noChangeArrowheads="1"/>
            </p:cNvSpPr>
            <p:nvPr>
              <p:custDataLst>
                <p:tags r:id="rId23"/>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73" name="AutoShape 31"/>
            <p:cNvSpPr>
              <a:spLocks noChangeArrowheads="1"/>
            </p:cNvSpPr>
            <p:nvPr>
              <p:custDataLst>
                <p:tags r:id="rId24"/>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solidFill>
                  <a:srgbClr val="000000"/>
                </a:solidFill>
                <a:latin typeface="Cambria" pitchFamily="18" charset="0"/>
              </a:endParaRPr>
            </a:p>
          </p:txBody>
        </p:sp>
        <p:sp>
          <p:nvSpPr>
            <p:cNvPr id="74" name="Freeform 32"/>
            <p:cNvSpPr>
              <a:spLocks/>
            </p:cNvSpPr>
            <p:nvPr>
              <p:custDataLst>
                <p:tags r:id="rId25"/>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latin typeface="Cambria" pitchFamily="18" charset="0"/>
              </a:endParaRPr>
            </a:p>
          </p:txBody>
        </p:sp>
        <p:sp>
          <p:nvSpPr>
            <p:cNvPr id="75" name="Freeform 33"/>
            <p:cNvSpPr>
              <a:spLocks/>
            </p:cNvSpPr>
            <p:nvPr>
              <p:custDataLst>
                <p:tags r:id="rId26"/>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latin typeface="Cambria" pitchFamily="18" charset="0"/>
              </a:endParaRPr>
            </a:p>
          </p:txBody>
        </p:sp>
        <p:sp>
          <p:nvSpPr>
            <p:cNvPr id="76" name="Freeform 34"/>
            <p:cNvSpPr>
              <a:spLocks/>
            </p:cNvSpPr>
            <p:nvPr>
              <p:custDataLst>
                <p:tags r:id="rId27"/>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latin typeface="Cambria" pitchFamily="18" charset="0"/>
              </a:endParaRPr>
            </a:p>
          </p:txBody>
        </p:sp>
        <p:sp>
          <p:nvSpPr>
            <p:cNvPr id="77" name="Freeform 35"/>
            <p:cNvSpPr>
              <a:spLocks/>
            </p:cNvSpPr>
            <p:nvPr>
              <p:custDataLst>
                <p:tags r:id="rId28"/>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latin typeface="Cambria" pitchFamily="18" charset="0"/>
              </a:endParaRPr>
            </a:p>
          </p:txBody>
        </p:sp>
      </p:grpSp>
      <p:grpSp>
        <p:nvGrpSpPr>
          <p:cNvPr id="78" name="Group 77"/>
          <p:cNvGrpSpPr/>
          <p:nvPr/>
        </p:nvGrpSpPr>
        <p:grpSpPr>
          <a:xfrm>
            <a:off x="7620000" y="1453968"/>
            <a:ext cx="581473" cy="656272"/>
            <a:chOff x="4267200" y="1127127"/>
            <a:chExt cx="581473" cy="656272"/>
          </a:xfrm>
        </p:grpSpPr>
        <p:sp>
          <p:nvSpPr>
            <p:cNvPr id="79" name="Freeform 23"/>
            <p:cNvSpPr>
              <a:spLocks/>
            </p:cNvSpPr>
            <p:nvPr>
              <p:custDataLst>
                <p:tags r:id="rId3"/>
              </p:custDataLst>
            </p:nvPr>
          </p:nvSpPr>
          <p:spPr bwMode="auto">
            <a:xfrm>
              <a:off x="4267200" y="1612645"/>
              <a:ext cx="560706" cy="170754"/>
            </a:xfrm>
            <a:custGeom>
              <a:avLst/>
              <a:gdLst>
                <a:gd name="T0" fmla="*/ 2 w 1048"/>
                <a:gd name="T1" fmla="*/ 21 h 250"/>
                <a:gd name="T2" fmla="*/ 2 w 1048"/>
                <a:gd name="T3" fmla="*/ 83 h 250"/>
                <a:gd name="T4" fmla="*/ 2 w 1048"/>
                <a:gd name="T5" fmla="*/ 111 h 250"/>
                <a:gd name="T6" fmla="*/ 3 w 1048"/>
                <a:gd name="T7" fmla="*/ 125 h 250"/>
                <a:gd name="T8" fmla="*/ 3 w 1048"/>
                <a:gd name="T9" fmla="*/ 156 h 250"/>
                <a:gd name="T10" fmla="*/ 2 w 1048"/>
                <a:gd name="T11" fmla="*/ 225 h 250"/>
                <a:gd name="T12" fmla="*/ 2 w 1048"/>
                <a:gd name="T13" fmla="*/ 205 h 250"/>
                <a:gd name="T14" fmla="*/ 0 w 1048"/>
                <a:gd name="T15" fmla="*/ 184 h 250"/>
                <a:gd name="T16" fmla="*/ 2 w 1048"/>
                <a:gd name="T17" fmla="*/ 150 h 250"/>
                <a:gd name="T18" fmla="*/ 2 w 1048"/>
                <a:gd name="T19" fmla="*/ 125 h 250"/>
                <a:gd name="T20" fmla="*/ 2 w 1048"/>
                <a:gd name="T21" fmla="*/ 76 h 250"/>
                <a:gd name="T22" fmla="*/ 2 w 1048"/>
                <a:gd name="T23" fmla="*/ 55 h 250"/>
                <a:gd name="T24" fmla="*/ 2 w 1048"/>
                <a:gd name="T25" fmla="*/ 28 h 250"/>
                <a:gd name="T26" fmla="*/ 2 w 1048"/>
                <a:gd name="T27" fmla="*/ 14 h 250"/>
                <a:gd name="T28" fmla="*/ 2 w 1048"/>
                <a:gd name="T29" fmla="*/ 28 h 250"/>
                <a:gd name="T30" fmla="*/ 2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latin typeface="Cambria" pitchFamily="18" charset="0"/>
              </a:endParaRPr>
            </a:p>
          </p:txBody>
        </p:sp>
        <p:sp>
          <p:nvSpPr>
            <p:cNvPr id="80" name="Oval 24"/>
            <p:cNvSpPr>
              <a:spLocks noChangeArrowheads="1"/>
            </p:cNvSpPr>
            <p:nvPr>
              <p:custDataLst>
                <p:tags r:id="rId4"/>
              </p:custDataLst>
            </p:nvPr>
          </p:nvSpPr>
          <p:spPr bwMode="auto">
            <a:xfrm>
              <a:off x="4292813" y="1256736"/>
              <a:ext cx="539247" cy="460830"/>
            </a:xfrm>
            <a:prstGeom prst="ellipse">
              <a:avLst/>
            </a:prstGeom>
            <a:solidFill>
              <a:srgbClr val="9ECC46"/>
            </a:solidFill>
            <a:ln w="9525">
              <a:solidFill>
                <a:srgbClr val="FFCC99"/>
              </a:solidFill>
              <a:round/>
              <a:headEnd/>
              <a:tailEnd/>
            </a:ln>
          </p:spPr>
          <p:txBody>
            <a:bodyPr wrap="none" anchor="ctr"/>
            <a:lstStyle/>
            <a:p>
              <a:endParaRPr lang="en-US">
                <a:solidFill>
                  <a:srgbClr val="000000"/>
                </a:solidFill>
                <a:latin typeface="Cambria" pitchFamily="18" charset="0"/>
              </a:endParaRPr>
            </a:p>
          </p:txBody>
        </p:sp>
        <p:sp>
          <p:nvSpPr>
            <p:cNvPr id="81" name="Oval 25"/>
            <p:cNvSpPr>
              <a:spLocks noChangeArrowheads="1"/>
            </p:cNvSpPr>
            <p:nvPr>
              <p:custDataLst>
                <p:tags r:id="rId5"/>
              </p:custDataLst>
            </p:nvPr>
          </p:nvSpPr>
          <p:spPr bwMode="auto">
            <a:xfrm rot="19632745">
              <a:off x="4344038" y="1354799"/>
              <a:ext cx="128755" cy="131666"/>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82" name="Oval 26"/>
            <p:cNvSpPr>
              <a:spLocks noChangeArrowheads="1"/>
            </p:cNvSpPr>
            <p:nvPr>
              <p:custDataLst>
                <p:tags r:id="rId6"/>
              </p:custDataLst>
            </p:nvPr>
          </p:nvSpPr>
          <p:spPr bwMode="auto">
            <a:xfrm>
              <a:off x="4498405" y="1354799"/>
              <a:ext cx="153675" cy="16389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83" name="Oval 27"/>
            <p:cNvSpPr>
              <a:spLocks noChangeArrowheads="1"/>
            </p:cNvSpPr>
            <p:nvPr>
              <p:custDataLst>
                <p:tags r:id="rId7"/>
              </p:custDataLst>
            </p:nvPr>
          </p:nvSpPr>
          <p:spPr bwMode="auto">
            <a:xfrm rot="19528966">
              <a:off x="4677692" y="1387716"/>
              <a:ext cx="103142" cy="16389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84" name="Oval 28"/>
            <p:cNvSpPr>
              <a:spLocks noChangeArrowheads="1"/>
            </p:cNvSpPr>
            <p:nvPr>
              <p:custDataLst>
                <p:tags r:id="rId8"/>
              </p:custDataLst>
            </p:nvPr>
          </p:nvSpPr>
          <p:spPr bwMode="auto">
            <a:xfrm>
              <a:off x="4398724" y="1420632"/>
              <a:ext cx="38765" cy="45946"/>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85" name="Oval 29"/>
            <p:cNvSpPr>
              <a:spLocks noChangeArrowheads="1"/>
            </p:cNvSpPr>
            <p:nvPr>
              <p:custDataLst>
                <p:tags r:id="rId9"/>
              </p:custDataLst>
            </p:nvPr>
          </p:nvSpPr>
          <p:spPr bwMode="auto">
            <a:xfrm>
              <a:off x="4553091" y="1431604"/>
              <a:ext cx="38073" cy="4388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86" name="Oval 30"/>
            <p:cNvSpPr>
              <a:spLocks noChangeArrowheads="1"/>
            </p:cNvSpPr>
            <p:nvPr>
              <p:custDataLst>
                <p:tags r:id="rId10"/>
              </p:custDataLst>
            </p:nvPr>
          </p:nvSpPr>
          <p:spPr bwMode="auto">
            <a:xfrm>
              <a:off x="4692921" y="1468635"/>
              <a:ext cx="37380" cy="4388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87" name="AutoShape 31"/>
            <p:cNvSpPr>
              <a:spLocks noChangeArrowheads="1"/>
            </p:cNvSpPr>
            <p:nvPr>
              <p:custDataLst>
                <p:tags r:id="rId11"/>
              </p:custDataLst>
            </p:nvPr>
          </p:nvSpPr>
          <p:spPr bwMode="auto">
            <a:xfrm rot="16200000">
              <a:off x="4518729" y="1461024"/>
              <a:ext cx="52803" cy="308042"/>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solidFill>
                  <a:srgbClr val="000000"/>
                </a:solidFill>
                <a:latin typeface="Cambria" pitchFamily="18" charset="0"/>
              </a:endParaRPr>
            </a:p>
          </p:txBody>
        </p:sp>
        <p:sp>
          <p:nvSpPr>
            <p:cNvPr id="88" name="Freeform 32"/>
            <p:cNvSpPr>
              <a:spLocks/>
            </p:cNvSpPr>
            <p:nvPr>
              <p:custDataLst>
                <p:tags r:id="rId12"/>
              </p:custDataLst>
            </p:nvPr>
          </p:nvSpPr>
          <p:spPr bwMode="auto">
            <a:xfrm>
              <a:off x="4400108" y="1179930"/>
              <a:ext cx="448565" cy="175554"/>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FFFF00"/>
            </a:solidFill>
            <a:ln w="9525">
              <a:solidFill>
                <a:schemeClr val="tx1"/>
              </a:solidFill>
              <a:round/>
              <a:headEnd/>
              <a:tailEnd/>
            </a:ln>
          </p:spPr>
          <p:txBody>
            <a:bodyPr/>
            <a:lstStyle/>
            <a:p>
              <a:endParaRPr lang="en-US">
                <a:latin typeface="Cambria" pitchFamily="18" charset="0"/>
              </a:endParaRPr>
            </a:p>
          </p:txBody>
        </p:sp>
        <p:sp>
          <p:nvSpPr>
            <p:cNvPr id="89" name="Freeform 33"/>
            <p:cNvSpPr>
              <a:spLocks/>
            </p:cNvSpPr>
            <p:nvPr>
              <p:custDataLst>
                <p:tags r:id="rId13"/>
              </p:custDataLst>
            </p:nvPr>
          </p:nvSpPr>
          <p:spPr bwMode="auto">
            <a:xfrm>
              <a:off x="4492867" y="1127127"/>
              <a:ext cx="305966" cy="131666"/>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FFFF00"/>
            </a:solidFill>
            <a:ln w="9525">
              <a:solidFill>
                <a:schemeClr val="tx1"/>
              </a:solidFill>
              <a:round/>
              <a:headEnd/>
              <a:tailEnd/>
            </a:ln>
          </p:spPr>
          <p:txBody>
            <a:bodyPr/>
            <a:lstStyle/>
            <a:p>
              <a:endParaRPr lang="en-US">
                <a:latin typeface="Cambria" pitchFamily="18" charset="0"/>
              </a:endParaRPr>
            </a:p>
          </p:txBody>
        </p:sp>
        <p:sp>
          <p:nvSpPr>
            <p:cNvPr id="90" name="Freeform 34"/>
            <p:cNvSpPr>
              <a:spLocks/>
            </p:cNvSpPr>
            <p:nvPr>
              <p:custDataLst>
                <p:tags r:id="rId14"/>
              </p:custDataLst>
            </p:nvPr>
          </p:nvSpPr>
          <p:spPr bwMode="auto">
            <a:xfrm>
              <a:off x="4334346" y="1642133"/>
              <a:ext cx="148829" cy="95321"/>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latin typeface="Cambria" pitchFamily="18" charset="0"/>
              </a:endParaRPr>
            </a:p>
          </p:txBody>
        </p:sp>
        <p:sp>
          <p:nvSpPr>
            <p:cNvPr id="91" name="Freeform 35"/>
            <p:cNvSpPr>
              <a:spLocks/>
            </p:cNvSpPr>
            <p:nvPr>
              <p:custDataLst>
                <p:tags r:id="rId15"/>
              </p:custDataLst>
            </p:nvPr>
          </p:nvSpPr>
          <p:spPr bwMode="auto">
            <a:xfrm flipH="1">
              <a:off x="4632697" y="1649676"/>
              <a:ext cx="148829" cy="95321"/>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latin typeface="Cambria" pitchFamily="18" charset="0"/>
              </a:endParaRPr>
            </a:p>
          </p:txBody>
        </p:sp>
      </p:grpSp>
      <p:sp>
        <p:nvSpPr>
          <p:cNvPr id="4" name="Rectangle 3"/>
          <p:cNvSpPr/>
          <p:nvPr/>
        </p:nvSpPr>
        <p:spPr>
          <a:xfrm>
            <a:off x="1219200" y="3617976"/>
            <a:ext cx="2150204" cy="461665"/>
          </a:xfrm>
          <a:prstGeom prst="rect">
            <a:avLst/>
          </a:prstGeom>
        </p:spPr>
        <p:txBody>
          <a:bodyPr wrap="none">
            <a:spAutoFit/>
          </a:bodyPr>
          <a:lstStyle/>
          <a:p>
            <a:pPr algn="ctr"/>
            <a:r>
              <a:rPr lang="en-US" b="1" dirty="0" smtClean="0">
                <a:solidFill>
                  <a:srgbClr val="000000"/>
                </a:solidFill>
                <a:latin typeface="Cambria" pitchFamily="18" charset="0"/>
              </a:rPr>
              <a:t>one computer</a:t>
            </a:r>
            <a:endParaRPr lang="en-US" dirty="0"/>
          </a:p>
        </p:txBody>
      </p:sp>
      <p:sp>
        <p:nvSpPr>
          <p:cNvPr id="93" name="Rectangle 92"/>
          <p:cNvSpPr/>
          <p:nvPr/>
        </p:nvSpPr>
        <p:spPr>
          <a:xfrm>
            <a:off x="789970" y="4086928"/>
            <a:ext cx="3008663" cy="646331"/>
          </a:xfrm>
          <a:prstGeom prst="rect">
            <a:avLst/>
          </a:prstGeom>
        </p:spPr>
        <p:txBody>
          <a:bodyPr wrap="square">
            <a:spAutoFit/>
          </a:bodyPr>
          <a:lstStyle/>
          <a:p>
            <a:pPr algn="ctr"/>
            <a:r>
              <a:rPr lang="en-US" sz="1800" dirty="0" smtClean="0">
                <a:solidFill>
                  <a:srgbClr val="000000"/>
                </a:solidFill>
                <a:latin typeface="Cambria" pitchFamily="18" charset="0"/>
              </a:rPr>
              <a:t>tradeoff typing/debugging ~ about every 20 minutes</a:t>
            </a:r>
            <a:endParaRPr lang="en-US" sz="1800" dirty="0"/>
          </a:p>
        </p:txBody>
      </p:sp>
      <p:sp>
        <p:nvSpPr>
          <p:cNvPr id="95" name="Rectangle 94"/>
          <p:cNvSpPr/>
          <p:nvPr/>
        </p:nvSpPr>
        <p:spPr>
          <a:xfrm>
            <a:off x="5731779" y="3617976"/>
            <a:ext cx="2291782" cy="461665"/>
          </a:xfrm>
          <a:prstGeom prst="rect">
            <a:avLst/>
          </a:prstGeom>
        </p:spPr>
        <p:txBody>
          <a:bodyPr wrap="none">
            <a:spAutoFit/>
          </a:bodyPr>
          <a:lstStyle/>
          <a:p>
            <a:pPr algn="ctr"/>
            <a:r>
              <a:rPr lang="en-US" b="1" dirty="0" smtClean="0">
                <a:solidFill>
                  <a:srgbClr val="000000"/>
                </a:solidFill>
                <a:latin typeface="Cambria" pitchFamily="18" charset="0"/>
              </a:rPr>
              <a:t>two computers</a:t>
            </a:r>
            <a:endParaRPr lang="en-US" dirty="0"/>
          </a:p>
        </p:txBody>
      </p:sp>
      <p:sp>
        <p:nvSpPr>
          <p:cNvPr id="96" name="Rectangle 95"/>
          <p:cNvSpPr/>
          <p:nvPr/>
        </p:nvSpPr>
        <p:spPr>
          <a:xfrm>
            <a:off x="5373337" y="4086928"/>
            <a:ext cx="3008663" cy="646331"/>
          </a:xfrm>
          <a:prstGeom prst="rect">
            <a:avLst/>
          </a:prstGeom>
        </p:spPr>
        <p:txBody>
          <a:bodyPr wrap="square">
            <a:spAutoFit/>
          </a:bodyPr>
          <a:lstStyle/>
          <a:p>
            <a:pPr algn="ctr"/>
            <a:r>
              <a:rPr lang="en-US" sz="1800" dirty="0" smtClean="0">
                <a:solidFill>
                  <a:srgbClr val="000000"/>
                </a:solidFill>
                <a:latin typeface="Cambria" pitchFamily="18" charset="0"/>
              </a:rPr>
              <a:t>both partners type/debug ~ provide help as needed</a:t>
            </a:r>
            <a:endParaRPr lang="en-US" sz="1800" dirty="0"/>
          </a:p>
        </p:txBody>
      </p:sp>
      <p:sp>
        <p:nvSpPr>
          <p:cNvPr id="97" name="Rectangle 96"/>
          <p:cNvSpPr/>
          <p:nvPr/>
        </p:nvSpPr>
        <p:spPr>
          <a:xfrm>
            <a:off x="216408" y="5167447"/>
            <a:ext cx="2133600" cy="646331"/>
          </a:xfrm>
          <a:prstGeom prst="rect">
            <a:avLst/>
          </a:prstGeom>
        </p:spPr>
        <p:txBody>
          <a:bodyPr wrap="square">
            <a:spAutoFit/>
          </a:bodyPr>
          <a:lstStyle/>
          <a:p>
            <a:pPr algn="ctr"/>
            <a:r>
              <a:rPr lang="en-US" sz="1800" b="1" dirty="0" smtClean="0">
                <a:solidFill>
                  <a:srgbClr val="000000"/>
                </a:solidFill>
                <a:latin typeface="Cambria" pitchFamily="18" charset="0"/>
              </a:rPr>
              <a:t>Standard is the same either way:</a:t>
            </a:r>
            <a:endParaRPr lang="en-US" sz="1800" dirty="0"/>
          </a:p>
        </p:txBody>
      </p:sp>
      <p:sp>
        <p:nvSpPr>
          <p:cNvPr id="6" name="Rectangle 5"/>
          <p:cNvSpPr/>
          <p:nvPr/>
        </p:nvSpPr>
        <p:spPr>
          <a:xfrm>
            <a:off x="2429256" y="5177996"/>
            <a:ext cx="6400800" cy="646331"/>
          </a:xfrm>
          <a:prstGeom prst="rect">
            <a:avLst/>
          </a:prstGeom>
        </p:spPr>
        <p:txBody>
          <a:bodyPr wrap="square">
            <a:spAutoFit/>
          </a:bodyPr>
          <a:lstStyle/>
          <a:p>
            <a:pPr lvl="0" algn="ctr"/>
            <a:r>
              <a:rPr lang="en-US" sz="1800" dirty="0">
                <a:solidFill>
                  <a:srgbClr val="000000"/>
                </a:solidFill>
                <a:latin typeface="Cambria" pitchFamily="18" charset="0"/>
              </a:rPr>
              <a:t>After finishing the </a:t>
            </a:r>
            <a:r>
              <a:rPr lang="en-US" sz="1800" dirty="0" err="1">
                <a:solidFill>
                  <a:srgbClr val="000000"/>
                </a:solidFill>
                <a:latin typeface="Cambria" pitchFamily="18" charset="0"/>
              </a:rPr>
              <a:t>hw</a:t>
            </a:r>
            <a:r>
              <a:rPr lang="en-US" sz="1800" dirty="0">
                <a:solidFill>
                  <a:srgbClr val="000000"/>
                </a:solidFill>
                <a:latin typeface="Cambria" pitchFamily="18" charset="0"/>
              </a:rPr>
              <a:t>, </a:t>
            </a:r>
            <a:r>
              <a:rPr lang="en-US" sz="1800" dirty="0" smtClean="0">
                <a:solidFill>
                  <a:srgbClr val="000000"/>
                </a:solidFill>
                <a:latin typeface="Cambria" pitchFamily="18" charset="0"/>
              </a:rPr>
              <a:t> (a) </a:t>
            </a:r>
            <a:r>
              <a:rPr lang="en-US" sz="1800" i="1" dirty="0" smtClean="0">
                <a:solidFill>
                  <a:srgbClr val="000000"/>
                </a:solidFill>
                <a:latin typeface="Cambria" pitchFamily="18" charset="0"/>
              </a:rPr>
              <a:t>each </a:t>
            </a:r>
            <a:r>
              <a:rPr lang="en-US" sz="1800" i="1" dirty="0">
                <a:solidFill>
                  <a:srgbClr val="000000"/>
                </a:solidFill>
                <a:latin typeface="Cambria" pitchFamily="18" charset="0"/>
              </a:rPr>
              <a:t>person has contributed equally </a:t>
            </a:r>
            <a:r>
              <a:rPr lang="en-US" sz="1800" dirty="0">
                <a:solidFill>
                  <a:srgbClr val="000000"/>
                </a:solidFill>
                <a:latin typeface="Cambria" pitchFamily="18" charset="0"/>
              </a:rPr>
              <a:t>and </a:t>
            </a:r>
            <a:r>
              <a:rPr lang="en-US" sz="1800" dirty="0" smtClean="0">
                <a:solidFill>
                  <a:srgbClr val="000000"/>
                </a:solidFill>
                <a:latin typeface="Cambria" pitchFamily="18" charset="0"/>
              </a:rPr>
              <a:t>(b) </a:t>
            </a:r>
            <a:r>
              <a:rPr lang="en-US" sz="1800" i="1" dirty="0" smtClean="0">
                <a:solidFill>
                  <a:srgbClr val="000000"/>
                </a:solidFill>
                <a:latin typeface="Cambria" pitchFamily="18" charset="0"/>
              </a:rPr>
              <a:t>both could </a:t>
            </a:r>
            <a:r>
              <a:rPr lang="en-US" sz="1800" i="1" dirty="0">
                <a:solidFill>
                  <a:srgbClr val="000000"/>
                </a:solidFill>
                <a:latin typeface="Cambria" pitchFamily="18" charset="0"/>
              </a:rPr>
              <a:t>complete the problems on their own</a:t>
            </a:r>
            <a:endParaRPr lang="en-US" sz="1800" i="1" dirty="0">
              <a:solidFill>
                <a:srgbClr val="000000"/>
              </a:solidFill>
            </a:endParaRPr>
          </a:p>
        </p:txBody>
      </p:sp>
      <p:pic>
        <p:nvPicPr>
          <p:cNvPr id="92" name="Picture 91"/>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rot="21001416">
            <a:off x="6059810" y="1274905"/>
            <a:ext cx="1429896" cy="977365"/>
          </a:xfrm>
          <a:prstGeom prst="rect">
            <a:avLst/>
          </a:prstGeom>
        </p:spPr>
      </p:pic>
      <p:pic>
        <p:nvPicPr>
          <p:cNvPr id="94" name="Picture 93"/>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rot="21001416">
            <a:off x="6093650" y="2580144"/>
            <a:ext cx="1429896" cy="977365"/>
          </a:xfrm>
          <a:prstGeom prst="rect">
            <a:avLst/>
          </a:prstGeom>
        </p:spPr>
      </p:pic>
      <p:sp>
        <p:nvSpPr>
          <p:cNvPr id="98" name="Rectangle 97"/>
          <p:cNvSpPr/>
          <p:nvPr/>
        </p:nvSpPr>
        <p:spPr>
          <a:xfrm>
            <a:off x="216408" y="6203747"/>
            <a:ext cx="8613647" cy="461665"/>
          </a:xfrm>
          <a:prstGeom prst="rect">
            <a:avLst/>
          </a:prstGeom>
        </p:spPr>
        <p:txBody>
          <a:bodyPr wrap="square">
            <a:spAutoFit/>
          </a:bodyPr>
          <a:lstStyle/>
          <a:p>
            <a:pPr algn="ctr"/>
            <a:r>
              <a:rPr lang="en-US" dirty="0" smtClean="0">
                <a:solidFill>
                  <a:srgbClr val="000000"/>
                </a:solidFill>
                <a:latin typeface="Cambria" pitchFamily="18" charset="0"/>
              </a:rPr>
              <a:t>Submit with a partner as </a:t>
            </a:r>
            <a:r>
              <a:rPr lang="en-US" b="1" i="1" dirty="0" smtClean="0">
                <a:solidFill>
                  <a:srgbClr val="120DF3"/>
                </a:solidFill>
                <a:latin typeface="Cambria" pitchFamily="18" charset="0"/>
              </a:rPr>
              <a:t>full co-owners </a:t>
            </a:r>
            <a:r>
              <a:rPr lang="en-US" dirty="0" smtClean="0">
                <a:solidFill>
                  <a:srgbClr val="000000"/>
                </a:solidFill>
                <a:latin typeface="Cambria" pitchFamily="18" charset="0"/>
              </a:rPr>
              <a:t>of the work.</a:t>
            </a:r>
            <a:endParaRPr lang="en-US" dirty="0"/>
          </a:p>
        </p:txBody>
      </p:sp>
    </p:spTree>
    <p:extLst>
      <p:ext uri="{BB962C8B-B14F-4D97-AF65-F5344CB8AC3E}">
        <p14:creationId xmlns:p14="http://schemas.microsoft.com/office/powerpoint/2010/main" val="3835073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869244" y="4172783"/>
            <a:ext cx="6982691" cy="443345"/>
          </a:xfrm>
          <a:prstGeom prst="roundRect">
            <a:avLst/>
          </a:prstGeom>
          <a:solidFill>
            <a:srgbClr val="CCFFCC"/>
          </a:solidFill>
          <a:ln w="28575" cap="flat" cmpd="sng" algn="ctr">
            <a:solidFill>
              <a:srgbClr val="CCFF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0485" name="Text Box 7"/>
          <p:cNvSpPr txBox="1">
            <a:spLocks noChangeArrowheads="1"/>
          </p:cNvSpPr>
          <p:nvPr/>
        </p:nvSpPr>
        <p:spPr bwMode="auto">
          <a:xfrm>
            <a:off x="914400" y="3692857"/>
            <a:ext cx="7584828" cy="219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100" dirty="0" smtClean="0">
                <a:solidFill>
                  <a:srgbClr val="000000"/>
                </a:solidFill>
                <a:latin typeface="Cambria" pitchFamily="18" charset="0"/>
              </a:rPr>
              <a:t>Please </a:t>
            </a:r>
            <a:r>
              <a:rPr lang="en-US" sz="2100" b="1" i="1" dirty="0" smtClean="0">
                <a:solidFill>
                  <a:srgbClr val="000000"/>
                </a:solidFill>
                <a:latin typeface="Cambria" pitchFamily="18" charset="0"/>
              </a:rPr>
              <a:t>do </a:t>
            </a:r>
            <a:r>
              <a:rPr lang="en-US" sz="2100" dirty="0" smtClean="0">
                <a:solidFill>
                  <a:srgbClr val="000000"/>
                </a:solidFill>
                <a:latin typeface="Cambria" pitchFamily="18" charset="0"/>
              </a:rPr>
              <a:t>use </a:t>
            </a:r>
            <a:r>
              <a:rPr lang="en-US" sz="2100" dirty="0">
                <a:solidFill>
                  <a:srgbClr val="000000"/>
                </a:solidFill>
                <a:latin typeface="Cambria" pitchFamily="18" charset="0"/>
              </a:rPr>
              <a:t>the internet for Python language </a:t>
            </a:r>
            <a:r>
              <a:rPr lang="en-US" sz="2100" dirty="0" smtClean="0">
                <a:solidFill>
                  <a:srgbClr val="000000"/>
                </a:solidFill>
                <a:latin typeface="Cambria" pitchFamily="18" charset="0"/>
              </a:rPr>
              <a:t>references</a:t>
            </a:r>
            <a:r>
              <a:rPr lang="en-US" sz="2100" dirty="0">
                <a:solidFill>
                  <a:srgbClr val="000000"/>
                </a:solidFill>
                <a:latin typeface="Cambria" pitchFamily="18" charset="0"/>
              </a:rPr>
              <a:t>.</a:t>
            </a:r>
          </a:p>
          <a:p>
            <a:pPr>
              <a:spcBef>
                <a:spcPct val="50000"/>
              </a:spcBef>
            </a:pPr>
            <a:r>
              <a:rPr lang="en-US" sz="2100" dirty="0" smtClean="0">
                <a:solidFill>
                  <a:srgbClr val="000000"/>
                </a:solidFill>
                <a:latin typeface="Cambria" pitchFamily="18" charset="0"/>
              </a:rPr>
              <a:t>Please </a:t>
            </a:r>
            <a:r>
              <a:rPr lang="en-US" sz="2100" b="1" i="1" dirty="0" smtClean="0">
                <a:solidFill>
                  <a:srgbClr val="000000"/>
                </a:solidFill>
                <a:latin typeface="Cambria" pitchFamily="18" charset="0"/>
              </a:rPr>
              <a:t>do </a:t>
            </a:r>
            <a:r>
              <a:rPr lang="en-US" sz="2100" dirty="0" smtClean="0">
                <a:solidFill>
                  <a:srgbClr val="000000"/>
                </a:solidFill>
                <a:latin typeface="Cambria" pitchFamily="18" charset="0"/>
              </a:rPr>
              <a:t>use other's eyes for finding syntax </a:t>
            </a:r>
            <a:r>
              <a:rPr lang="en-US" sz="2100" dirty="0" err="1" smtClean="0">
                <a:solidFill>
                  <a:srgbClr val="000000"/>
                </a:solidFill>
                <a:latin typeface="Cambria" pitchFamily="18" charset="0"/>
              </a:rPr>
              <a:t>erorrs</a:t>
            </a:r>
            <a:r>
              <a:rPr lang="en-US" sz="2100" dirty="0" smtClean="0">
                <a:solidFill>
                  <a:srgbClr val="000000"/>
                </a:solidFill>
                <a:latin typeface="Cambria" pitchFamily="18" charset="0"/>
              </a:rPr>
              <a:t>.</a:t>
            </a:r>
            <a:endParaRPr lang="en-US" sz="2100" dirty="0">
              <a:solidFill>
                <a:srgbClr val="000000"/>
              </a:solidFill>
              <a:latin typeface="Cambria" pitchFamily="18" charset="0"/>
            </a:endParaRPr>
          </a:p>
          <a:p>
            <a:pPr>
              <a:spcBef>
                <a:spcPct val="50000"/>
              </a:spcBef>
            </a:pPr>
            <a:r>
              <a:rPr lang="en-US" sz="2100" dirty="0" smtClean="0">
                <a:solidFill>
                  <a:srgbClr val="000000"/>
                </a:solidFill>
                <a:latin typeface="Cambria" pitchFamily="18" charset="0"/>
              </a:rPr>
              <a:t>Please solve the problems yourselves instead of searching fo</a:t>
            </a:r>
            <a:r>
              <a:rPr lang="en-US" sz="2100" dirty="0" smtClean="0">
                <a:solidFill>
                  <a:srgbClr val="000000"/>
                </a:solidFill>
                <a:latin typeface="Cambria" pitchFamily="18" charset="0"/>
              </a:rPr>
              <a:t>r </a:t>
            </a:r>
            <a:r>
              <a:rPr lang="en-US" sz="2100" dirty="0" smtClean="0">
                <a:solidFill>
                  <a:srgbClr val="000000"/>
                </a:solidFill>
                <a:latin typeface="Cambria" pitchFamily="18" charset="0"/>
              </a:rPr>
              <a:t>solutions online… </a:t>
            </a:r>
            <a:endParaRPr lang="en-US" sz="2100" dirty="0" smtClean="0">
              <a:solidFill>
                <a:srgbClr val="000000"/>
              </a:solidFill>
              <a:latin typeface="Cambria" pitchFamily="18" charset="0"/>
            </a:endParaRPr>
          </a:p>
          <a:p>
            <a:pPr>
              <a:spcBef>
                <a:spcPct val="50000"/>
              </a:spcBef>
            </a:pPr>
            <a:r>
              <a:rPr lang="en-US" sz="2100" dirty="0" smtClean="0">
                <a:solidFill>
                  <a:srgbClr val="000000"/>
                </a:solidFill>
                <a:latin typeface="Cambria" pitchFamily="18" charset="0"/>
              </a:rPr>
              <a:t>If you work as a pair/partners, the rules apply for the duo.</a:t>
            </a:r>
            <a:endParaRPr lang="en-US" sz="2100" dirty="0">
              <a:solidFill>
                <a:srgbClr val="000000"/>
              </a:solidFill>
              <a:latin typeface="Cambria" pitchFamily="18" charset="0"/>
            </a:endParaRPr>
          </a:p>
        </p:txBody>
      </p:sp>
      <p:sp>
        <p:nvSpPr>
          <p:cNvPr id="2" name="Rounded Rectangle 1"/>
          <p:cNvSpPr/>
          <p:nvPr/>
        </p:nvSpPr>
        <p:spPr bwMode="auto">
          <a:xfrm>
            <a:off x="491371" y="5943600"/>
            <a:ext cx="8153864" cy="614065"/>
          </a:xfrm>
          <a:prstGeom prst="roundRect">
            <a:avLst/>
          </a:prstGeom>
          <a:solidFill>
            <a:srgbClr val="FEE2E3"/>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0483" name="Text Box 5"/>
          <p:cNvSpPr txBox="1">
            <a:spLocks noChangeArrowheads="1"/>
          </p:cNvSpPr>
          <p:nvPr/>
        </p:nvSpPr>
        <p:spPr bwMode="auto">
          <a:xfrm>
            <a:off x="2362200" y="228600"/>
            <a:ext cx="44958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5500" dirty="0">
                <a:solidFill>
                  <a:srgbClr val="000000"/>
                </a:solidFill>
                <a:latin typeface="Cambria" pitchFamily="18" charset="0"/>
              </a:rPr>
              <a:t>Honor Code</a:t>
            </a:r>
          </a:p>
        </p:txBody>
      </p:sp>
      <p:sp>
        <p:nvSpPr>
          <p:cNvPr id="20484" name="Text Box 6"/>
          <p:cNvSpPr txBox="1">
            <a:spLocks noChangeArrowheads="1"/>
          </p:cNvSpPr>
          <p:nvPr/>
        </p:nvSpPr>
        <p:spPr bwMode="auto">
          <a:xfrm>
            <a:off x="609600" y="1343025"/>
            <a:ext cx="822960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buFontTx/>
              <a:buChar char="•"/>
            </a:pPr>
            <a:r>
              <a:rPr lang="en-US" sz="3000" dirty="0">
                <a:solidFill>
                  <a:srgbClr val="000000"/>
                </a:solidFill>
                <a:latin typeface="Cambria" pitchFamily="18" charset="0"/>
              </a:rPr>
              <a:t> </a:t>
            </a:r>
            <a:r>
              <a:rPr lang="en-US" sz="3000" dirty="0" smtClean="0">
                <a:solidFill>
                  <a:srgbClr val="000000"/>
                </a:solidFill>
                <a:latin typeface="Cambria" pitchFamily="18" charset="0"/>
              </a:rPr>
              <a:t>You're </a:t>
            </a:r>
            <a:r>
              <a:rPr lang="en-US" sz="3000" i="1" dirty="0">
                <a:solidFill>
                  <a:srgbClr val="000000"/>
                </a:solidFill>
                <a:latin typeface="Cambria" pitchFamily="18" charset="0"/>
              </a:rPr>
              <a:t>encouraged</a:t>
            </a:r>
            <a:r>
              <a:rPr lang="en-US" sz="3000" dirty="0">
                <a:solidFill>
                  <a:srgbClr val="000000"/>
                </a:solidFill>
                <a:latin typeface="Cambria" pitchFamily="18" charset="0"/>
              </a:rPr>
              <a:t> to </a:t>
            </a:r>
            <a:r>
              <a:rPr lang="en-US" sz="3000" b="1" dirty="0">
                <a:solidFill>
                  <a:srgbClr val="000000"/>
                </a:solidFill>
                <a:latin typeface="Cambria" pitchFamily="18" charset="0"/>
              </a:rPr>
              <a:t>discuss</a:t>
            </a:r>
            <a:r>
              <a:rPr lang="en-US" sz="3000" dirty="0">
                <a:solidFill>
                  <a:srgbClr val="000000"/>
                </a:solidFill>
                <a:latin typeface="Cambria" pitchFamily="18" charset="0"/>
              </a:rPr>
              <a:t> problems with other students – or tutors - or any instructors.</a:t>
            </a:r>
          </a:p>
          <a:p>
            <a:pPr>
              <a:spcBef>
                <a:spcPct val="50000"/>
              </a:spcBef>
              <a:buFontTx/>
              <a:buChar char="•"/>
            </a:pPr>
            <a:r>
              <a:rPr lang="en-US" sz="3000" dirty="0">
                <a:solidFill>
                  <a:srgbClr val="000000"/>
                </a:solidFill>
                <a:latin typeface="Cambria" pitchFamily="18" charset="0"/>
              </a:rPr>
              <a:t> You may </a:t>
            </a:r>
            <a:r>
              <a:rPr lang="en-US" sz="3000" b="1" dirty="0">
                <a:solidFill>
                  <a:srgbClr val="000000"/>
                </a:solidFill>
                <a:latin typeface="Cambria" pitchFamily="18" charset="0"/>
              </a:rPr>
              <a:t>not</a:t>
            </a:r>
            <a:r>
              <a:rPr lang="en-US" sz="3000" dirty="0">
                <a:solidFill>
                  <a:srgbClr val="000000"/>
                </a:solidFill>
                <a:latin typeface="Cambria" pitchFamily="18" charset="0"/>
              </a:rPr>
              <a:t> share written, electronic or verbal solutions with other </a:t>
            </a:r>
            <a:r>
              <a:rPr lang="en-US" sz="3000" dirty="0" smtClean="0">
                <a:solidFill>
                  <a:srgbClr val="000000"/>
                </a:solidFill>
                <a:latin typeface="Cambria" pitchFamily="18" charset="0"/>
              </a:rPr>
              <a:t>students, present or past:</a:t>
            </a:r>
            <a:endParaRPr lang="en-US" sz="1800" dirty="0">
              <a:solidFill>
                <a:srgbClr val="000000"/>
              </a:solidFill>
              <a:latin typeface="Cambria" pitchFamily="18" charset="0"/>
            </a:endParaRPr>
          </a:p>
        </p:txBody>
      </p:sp>
      <p:sp>
        <p:nvSpPr>
          <p:cNvPr id="20490" name="Text Box 12"/>
          <p:cNvSpPr txBox="1">
            <a:spLocks noChangeArrowheads="1"/>
          </p:cNvSpPr>
          <p:nvPr/>
        </p:nvSpPr>
        <p:spPr bwMode="auto">
          <a:xfrm>
            <a:off x="617538" y="6024265"/>
            <a:ext cx="79105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dirty="0">
                <a:solidFill>
                  <a:srgbClr val="C00000"/>
                </a:solidFill>
                <a:latin typeface="Cambria" pitchFamily="18" charset="0"/>
              </a:rPr>
              <a:t>S</a:t>
            </a:r>
            <a:r>
              <a:rPr lang="en-US" b="1" dirty="0" smtClean="0">
                <a:solidFill>
                  <a:srgbClr val="C00000"/>
                </a:solidFill>
                <a:latin typeface="Cambria" pitchFamily="18" charset="0"/>
              </a:rPr>
              <a:t>ign </a:t>
            </a:r>
            <a:r>
              <a:rPr lang="en-US" b="1" dirty="0">
                <a:solidFill>
                  <a:srgbClr val="C00000"/>
                </a:solidFill>
                <a:latin typeface="Cambria" pitchFamily="18" charset="0"/>
              </a:rPr>
              <a:t>&amp; submit</a:t>
            </a:r>
            <a:r>
              <a:rPr lang="en-US" dirty="0">
                <a:latin typeface="Cambria" pitchFamily="18" charset="0"/>
              </a:rPr>
              <a:t> </a:t>
            </a:r>
            <a:r>
              <a:rPr lang="en-US" dirty="0" smtClean="0">
                <a:latin typeface="Cambria" pitchFamily="18" charset="0"/>
              </a:rPr>
              <a:t>CS's honesty policy online in this week's </a:t>
            </a:r>
            <a:r>
              <a:rPr lang="en-US" dirty="0" err="1" smtClean="0">
                <a:latin typeface="Cambria" pitchFamily="18" charset="0"/>
              </a:rPr>
              <a:t>hw</a:t>
            </a:r>
            <a:r>
              <a:rPr lang="en-US" dirty="0" smtClean="0">
                <a:latin typeface="Cambria" pitchFamily="18" charset="0"/>
              </a:rPr>
              <a:t>.</a:t>
            </a:r>
            <a:endParaRPr lang="en-US" dirty="0">
              <a:latin typeface="Cambria" pitchFamily="18" charset="0"/>
            </a:endParaRPr>
          </a:p>
        </p:txBody>
      </p:sp>
      <p:grpSp>
        <p:nvGrpSpPr>
          <p:cNvPr id="13" name="Group 22"/>
          <p:cNvGrpSpPr>
            <a:grpSpLocks/>
          </p:cNvGrpSpPr>
          <p:nvPr>
            <p:custDataLst>
              <p:tags r:id="rId1"/>
            </p:custDataLst>
          </p:nvPr>
        </p:nvGrpSpPr>
        <p:grpSpPr bwMode="auto">
          <a:xfrm>
            <a:off x="8486157" y="4663462"/>
            <a:ext cx="514327" cy="515692"/>
            <a:chOff x="2928" y="1051"/>
            <a:chExt cx="840" cy="957"/>
          </a:xfrm>
        </p:grpSpPr>
        <p:sp>
          <p:nvSpPr>
            <p:cNvPr id="14" name="Freeform 23"/>
            <p:cNvSpPr>
              <a:spLocks/>
            </p:cNvSpPr>
            <p:nvPr>
              <p:custDataLst>
                <p:tags r:id="rId2"/>
              </p:custDataLst>
            </p:nvPr>
          </p:nvSpPr>
          <p:spPr bwMode="auto">
            <a:xfrm>
              <a:off x="2928" y="1759"/>
              <a:ext cx="810" cy="249"/>
            </a:xfrm>
            <a:custGeom>
              <a:avLst/>
              <a:gdLst>
                <a:gd name="T0" fmla="*/ 2 w 1048"/>
                <a:gd name="T1" fmla="*/ 21 h 250"/>
                <a:gd name="T2" fmla="*/ 2 w 1048"/>
                <a:gd name="T3" fmla="*/ 83 h 250"/>
                <a:gd name="T4" fmla="*/ 2 w 1048"/>
                <a:gd name="T5" fmla="*/ 111 h 250"/>
                <a:gd name="T6" fmla="*/ 3 w 1048"/>
                <a:gd name="T7" fmla="*/ 125 h 250"/>
                <a:gd name="T8" fmla="*/ 3 w 1048"/>
                <a:gd name="T9" fmla="*/ 156 h 250"/>
                <a:gd name="T10" fmla="*/ 2 w 1048"/>
                <a:gd name="T11" fmla="*/ 225 h 250"/>
                <a:gd name="T12" fmla="*/ 2 w 1048"/>
                <a:gd name="T13" fmla="*/ 205 h 250"/>
                <a:gd name="T14" fmla="*/ 0 w 1048"/>
                <a:gd name="T15" fmla="*/ 184 h 250"/>
                <a:gd name="T16" fmla="*/ 2 w 1048"/>
                <a:gd name="T17" fmla="*/ 150 h 250"/>
                <a:gd name="T18" fmla="*/ 2 w 1048"/>
                <a:gd name="T19" fmla="*/ 125 h 250"/>
                <a:gd name="T20" fmla="*/ 2 w 1048"/>
                <a:gd name="T21" fmla="*/ 76 h 250"/>
                <a:gd name="T22" fmla="*/ 2 w 1048"/>
                <a:gd name="T23" fmla="*/ 55 h 250"/>
                <a:gd name="T24" fmla="*/ 2 w 1048"/>
                <a:gd name="T25" fmla="*/ 28 h 250"/>
                <a:gd name="T26" fmla="*/ 2 w 1048"/>
                <a:gd name="T27" fmla="*/ 14 h 250"/>
                <a:gd name="T28" fmla="*/ 2 w 1048"/>
                <a:gd name="T29" fmla="*/ 28 h 250"/>
                <a:gd name="T30" fmla="*/ 2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latin typeface="Cambria" pitchFamily="18" charset="0"/>
              </a:endParaRPr>
            </a:p>
          </p:txBody>
        </p:sp>
        <p:sp>
          <p:nvSpPr>
            <p:cNvPr id="15" name="Oval 24"/>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solidFill>
                  <a:srgbClr val="000000"/>
                </a:solidFill>
                <a:latin typeface="Cambria" pitchFamily="18" charset="0"/>
              </a:endParaRPr>
            </a:p>
          </p:txBody>
        </p:sp>
        <p:sp>
          <p:nvSpPr>
            <p:cNvPr id="16" name="Oval 25"/>
            <p:cNvSpPr>
              <a:spLocks noChangeArrowheads="1"/>
            </p:cNvSpPr>
            <p:nvPr>
              <p:custDataLst>
                <p:tags r:id="rId4"/>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17" name="Oval 26"/>
            <p:cNvSpPr>
              <a:spLocks noChangeArrowheads="1"/>
            </p:cNvSpPr>
            <p:nvPr>
              <p:custDataLst>
                <p:tags r:id="rId5"/>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18" name="Oval 27"/>
            <p:cNvSpPr>
              <a:spLocks noChangeArrowheads="1"/>
            </p:cNvSpPr>
            <p:nvPr>
              <p:custDataLst>
                <p:tags r:id="rId6"/>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19" name="Oval 28"/>
            <p:cNvSpPr>
              <a:spLocks noChangeArrowheads="1"/>
            </p:cNvSpPr>
            <p:nvPr>
              <p:custDataLst>
                <p:tags r:id="rId7"/>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20" name="Oval 29"/>
            <p:cNvSpPr>
              <a:spLocks noChangeArrowheads="1"/>
            </p:cNvSpPr>
            <p:nvPr>
              <p:custDataLst>
                <p:tags r:id="rId8"/>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21" name="Oval 30"/>
            <p:cNvSpPr>
              <a:spLocks noChangeArrowheads="1"/>
            </p:cNvSpPr>
            <p:nvPr>
              <p:custDataLst>
                <p:tags r:id="rId9"/>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22" name="AutoShape 31"/>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solidFill>
                  <a:srgbClr val="000000"/>
                </a:solidFill>
                <a:latin typeface="Cambria" pitchFamily="18" charset="0"/>
              </a:endParaRPr>
            </a:p>
          </p:txBody>
        </p:sp>
        <p:sp>
          <p:nvSpPr>
            <p:cNvPr id="23" name="Freeform 32"/>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latin typeface="Cambria" pitchFamily="18" charset="0"/>
              </a:endParaRPr>
            </a:p>
          </p:txBody>
        </p:sp>
        <p:sp>
          <p:nvSpPr>
            <p:cNvPr id="24" name="Freeform 33"/>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latin typeface="Cambria" pitchFamily="18" charset="0"/>
              </a:endParaRPr>
            </a:p>
          </p:txBody>
        </p:sp>
        <p:sp>
          <p:nvSpPr>
            <p:cNvPr id="25" name="Freeform 34"/>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latin typeface="Cambria" pitchFamily="18" charset="0"/>
              </a:endParaRPr>
            </a:p>
          </p:txBody>
        </p:sp>
        <p:sp>
          <p:nvSpPr>
            <p:cNvPr id="26" name="Freeform 35"/>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latin typeface="Cambria" pitchFamily="18" charset="0"/>
              </a:endParaRPr>
            </a:p>
          </p:txBody>
        </p:sp>
      </p:grpSp>
      <p:sp>
        <p:nvSpPr>
          <p:cNvPr id="27" name="Text Box 36"/>
          <p:cNvSpPr txBox="1">
            <a:spLocks noChangeArrowheads="1"/>
          </p:cNvSpPr>
          <p:nvPr/>
        </p:nvSpPr>
        <p:spPr bwMode="auto">
          <a:xfrm>
            <a:off x="7947378" y="3493911"/>
            <a:ext cx="99129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000" dirty="0" smtClean="0">
                <a:solidFill>
                  <a:srgbClr val="008000"/>
                </a:solidFill>
                <a:latin typeface="Cambria" pitchFamily="18" charset="0"/>
              </a:rPr>
              <a:t>Even with three eyes, I need to borrow others' to find the syntax errors here!</a:t>
            </a:r>
            <a:endParaRPr lang="en-US" sz="1000" dirty="0">
              <a:solidFill>
                <a:srgbClr val="008000"/>
              </a:solidFill>
              <a:latin typeface="Cambria"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3886200" y="1371600"/>
            <a:ext cx="4546600" cy="2362200"/>
          </a:xfrm>
          <a:prstGeom prst="roundRect">
            <a:avLst/>
          </a:prstGeom>
          <a:solidFill>
            <a:srgbClr val="CCFFCC"/>
          </a:solidFill>
          <a:ln w="9525" cap="flat" cmpd="sng" algn="ctr">
            <a:solidFill>
              <a:srgbClr val="CCFF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21507" name="Text Box 5"/>
          <p:cNvSpPr txBox="1">
            <a:spLocks noChangeArrowheads="1"/>
          </p:cNvSpPr>
          <p:nvPr/>
        </p:nvSpPr>
        <p:spPr bwMode="auto">
          <a:xfrm>
            <a:off x="2362200" y="152400"/>
            <a:ext cx="44958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5500" dirty="0">
                <a:solidFill>
                  <a:srgbClr val="000000"/>
                </a:solidFill>
                <a:latin typeface="Cambria" pitchFamily="18" charset="0"/>
              </a:rPr>
              <a:t>Grading</a:t>
            </a:r>
          </a:p>
        </p:txBody>
      </p:sp>
      <p:sp>
        <p:nvSpPr>
          <p:cNvPr id="21510" name="Text Box 8"/>
          <p:cNvSpPr txBox="1">
            <a:spLocks noChangeArrowheads="1"/>
          </p:cNvSpPr>
          <p:nvPr/>
        </p:nvSpPr>
        <p:spPr bwMode="auto">
          <a:xfrm>
            <a:off x="552473" y="4380299"/>
            <a:ext cx="1382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2800" b="1">
                <a:solidFill>
                  <a:srgbClr val="000000"/>
                </a:solidFill>
                <a:latin typeface="Cambria" pitchFamily="18" charset="0"/>
              </a:rPr>
              <a:t>Exams</a:t>
            </a:r>
          </a:p>
        </p:txBody>
      </p:sp>
      <p:sp>
        <p:nvSpPr>
          <p:cNvPr id="21513" name="Text Box 11"/>
          <p:cNvSpPr txBox="1">
            <a:spLocks noChangeArrowheads="1"/>
          </p:cNvSpPr>
          <p:nvPr/>
        </p:nvSpPr>
        <p:spPr bwMode="auto">
          <a:xfrm>
            <a:off x="4394200" y="1577975"/>
            <a:ext cx="4038600"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nSpc>
                <a:spcPct val="50000"/>
              </a:lnSpc>
              <a:spcBef>
                <a:spcPct val="50000"/>
              </a:spcBef>
            </a:pPr>
            <a:r>
              <a:rPr lang="en-US" sz="1800" b="1" dirty="0">
                <a:solidFill>
                  <a:srgbClr val="FE9C11"/>
                </a:solidFill>
                <a:latin typeface="Courier New" pitchFamily="49" charset="0"/>
              </a:rPr>
              <a:t>if</a:t>
            </a:r>
            <a:r>
              <a:rPr lang="en-US" sz="1800" b="1" dirty="0">
                <a:solidFill>
                  <a:srgbClr val="000000"/>
                </a:solidFill>
                <a:latin typeface="Courier New" pitchFamily="49" charset="0"/>
              </a:rPr>
              <a:t> </a:t>
            </a:r>
            <a:r>
              <a:rPr lang="en-US" sz="1800" b="1" dirty="0" err="1">
                <a:solidFill>
                  <a:srgbClr val="000000"/>
                </a:solidFill>
                <a:latin typeface="Courier New" pitchFamily="49" charset="0"/>
              </a:rPr>
              <a:t>perc</a:t>
            </a:r>
            <a:r>
              <a:rPr lang="en-US" sz="1800" b="1" dirty="0">
                <a:solidFill>
                  <a:srgbClr val="000000"/>
                </a:solidFill>
                <a:latin typeface="Courier New" pitchFamily="49" charset="0"/>
              </a:rPr>
              <a:t> &gt; .95: </a:t>
            </a:r>
          </a:p>
          <a:p>
            <a:pPr>
              <a:lnSpc>
                <a:spcPct val="50000"/>
              </a:lnSpc>
              <a:spcBef>
                <a:spcPct val="50000"/>
              </a:spcBef>
            </a:pPr>
            <a:r>
              <a:rPr lang="en-US" sz="1800" b="1" dirty="0">
                <a:solidFill>
                  <a:srgbClr val="000000"/>
                </a:solidFill>
                <a:latin typeface="Courier New" pitchFamily="49" charset="0"/>
              </a:rPr>
              <a:t>    </a:t>
            </a:r>
            <a:r>
              <a:rPr lang="en-US" sz="1800" b="1" dirty="0">
                <a:solidFill>
                  <a:srgbClr val="FE9C11"/>
                </a:solidFill>
                <a:latin typeface="Courier New" pitchFamily="49" charset="0"/>
              </a:rPr>
              <a:t>print</a:t>
            </a:r>
            <a:r>
              <a:rPr lang="en-US" sz="1800" b="1" dirty="0">
                <a:solidFill>
                  <a:srgbClr val="000000"/>
                </a:solidFill>
                <a:latin typeface="Courier New" pitchFamily="49" charset="0"/>
              </a:rPr>
              <a:t> </a:t>
            </a:r>
            <a:r>
              <a:rPr lang="en-US" sz="1800" b="1" dirty="0">
                <a:solidFill>
                  <a:srgbClr val="008000"/>
                </a:solidFill>
                <a:latin typeface="Courier New" pitchFamily="49" charset="0"/>
              </a:rPr>
              <a:t>'A'</a:t>
            </a:r>
          </a:p>
          <a:p>
            <a:pPr>
              <a:lnSpc>
                <a:spcPct val="50000"/>
              </a:lnSpc>
              <a:spcBef>
                <a:spcPct val="50000"/>
              </a:spcBef>
            </a:pPr>
            <a:r>
              <a:rPr lang="en-US" sz="1800" b="1" dirty="0" err="1">
                <a:solidFill>
                  <a:srgbClr val="FE9C11"/>
                </a:solidFill>
                <a:latin typeface="Courier New" pitchFamily="49" charset="0"/>
              </a:rPr>
              <a:t>elif</a:t>
            </a:r>
            <a:r>
              <a:rPr lang="en-US" sz="1800" b="1" dirty="0">
                <a:solidFill>
                  <a:srgbClr val="000000"/>
                </a:solidFill>
                <a:latin typeface="Courier New" pitchFamily="49" charset="0"/>
              </a:rPr>
              <a:t> </a:t>
            </a:r>
            <a:r>
              <a:rPr lang="en-US" sz="1800" b="1" dirty="0" err="1">
                <a:solidFill>
                  <a:srgbClr val="000000"/>
                </a:solidFill>
                <a:latin typeface="Courier New" pitchFamily="49" charset="0"/>
              </a:rPr>
              <a:t>perc</a:t>
            </a:r>
            <a:r>
              <a:rPr lang="en-US" sz="1800" b="1" dirty="0">
                <a:solidFill>
                  <a:srgbClr val="000000"/>
                </a:solidFill>
                <a:latin typeface="Courier New" pitchFamily="49" charset="0"/>
              </a:rPr>
              <a:t> &gt; .90: </a:t>
            </a:r>
          </a:p>
          <a:p>
            <a:pPr>
              <a:lnSpc>
                <a:spcPct val="50000"/>
              </a:lnSpc>
              <a:spcBef>
                <a:spcPct val="50000"/>
              </a:spcBef>
            </a:pPr>
            <a:r>
              <a:rPr lang="en-US" sz="1800" b="1" dirty="0">
                <a:solidFill>
                  <a:srgbClr val="000000"/>
                </a:solidFill>
                <a:latin typeface="Courier New" pitchFamily="49" charset="0"/>
              </a:rPr>
              <a:t>    </a:t>
            </a:r>
            <a:r>
              <a:rPr lang="en-US" sz="1800" b="1" dirty="0">
                <a:solidFill>
                  <a:srgbClr val="FE9C11"/>
                </a:solidFill>
                <a:latin typeface="Courier New" pitchFamily="49" charset="0"/>
              </a:rPr>
              <a:t>print</a:t>
            </a:r>
            <a:r>
              <a:rPr lang="en-US" sz="1800" b="1" dirty="0">
                <a:solidFill>
                  <a:srgbClr val="000000"/>
                </a:solidFill>
                <a:latin typeface="Courier New" pitchFamily="49" charset="0"/>
              </a:rPr>
              <a:t> </a:t>
            </a:r>
            <a:r>
              <a:rPr lang="en-US" sz="1800" b="1" dirty="0">
                <a:solidFill>
                  <a:srgbClr val="008000"/>
                </a:solidFill>
                <a:latin typeface="Courier New" pitchFamily="49" charset="0"/>
              </a:rPr>
              <a:t>'A-'</a:t>
            </a:r>
          </a:p>
          <a:p>
            <a:pPr>
              <a:lnSpc>
                <a:spcPct val="50000"/>
              </a:lnSpc>
              <a:spcBef>
                <a:spcPct val="50000"/>
              </a:spcBef>
            </a:pPr>
            <a:r>
              <a:rPr lang="en-US" sz="1800" b="1" dirty="0" err="1">
                <a:solidFill>
                  <a:srgbClr val="FE9C11"/>
                </a:solidFill>
                <a:latin typeface="Courier New" pitchFamily="49" charset="0"/>
              </a:rPr>
              <a:t>elif</a:t>
            </a:r>
            <a:r>
              <a:rPr lang="en-US" sz="1800" b="1" dirty="0">
                <a:solidFill>
                  <a:srgbClr val="3333CC"/>
                </a:solidFill>
                <a:latin typeface="Courier New" pitchFamily="49" charset="0"/>
              </a:rPr>
              <a:t> </a:t>
            </a:r>
            <a:r>
              <a:rPr lang="en-US" sz="1800" b="1" dirty="0" err="1">
                <a:latin typeface="Courier New" pitchFamily="49" charset="0"/>
              </a:rPr>
              <a:t>perc</a:t>
            </a:r>
            <a:r>
              <a:rPr lang="en-US" sz="1800" b="1" dirty="0">
                <a:latin typeface="Courier New" pitchFamily="49" charset="0"/>
              </a:rPr>
              <a:t> &gt; .70: </a:t>
            </a:r>
          </a:p>
          <a:p>
            <a:pPr>
              <a:lnSpc>
                <a:spcPct val="50000"/>
              </a:lnSpc>
              <a:spcBef>
                <a:spcPct val="50000"/>
              </a:spcBef>
            </a:pPr>
            <a:r>
              <a:rPr lang="en-US" sz="1800" b="1" dirty="0">
                <a:solidFill>
                  <a:srgbClr val="3333CC"/>
                </a:solidFill>
                <a:latin typeface="Courier New" pitchFamily="49" charset="0"/>
              </a:rPr>
              <a:t>    </a:t>
            </a:r>
            <a:r>
              <a:rPr lang="en-US" sz="1800" b="1" dirty="0">
                <a:solidFill>
                  <a:srgbClr val="FE9C11"/>
                </a:solidFill>
                <a:latin typeface="Courier New" pitchFamily="49" charset="0"/>
              </a:rPr>
              <a:t>print</a:t>
            </a:r>
            <a:r>
              <a:rPr lang="en-US" sz="1800" b="1" dirty="0">
                <a:solidFill>
                  <a:srgbClr val="000000"/>
                </a:solidFill>
                <a:latin typeface="Courier New" pitchFamily="49" charset="0"/>
              </a:rPr>
              <a:t> </a:t>
            </a:r>
            <a:r>
              <a:rPr lang="en-US" sz="1800" b="1" dirty="0">
                <a:solidFill>
                  <a:srgbClr val="008000"/>
                </a:solidFill>
                <a:latin typeface="Courier New" pitchFamily="49" charset="0"/>
              </a:rPr>
              <a:t>'Pass</a:t>
            </a:r>
            <a:r>
              <a:rPr lang="en-US" sz="1800" b="1" dirty="0" smtClean="0">
                <a:solidFill>
                  <a:srgbClr val="008000"/>
                </a:solidFill>
                <a:latin typeface="Courier New" pitchFamily="49" charset="0"/>
              </a:rPr>
              <a:t>'</a:t>
            </a:r>
            <a:endParaRPr lang="en-US" sz="2000" dirty="0">
              <a:solidFill>
                <a:srgbClr val="008000"/>
              </a:solidFill>
              <a:latin typeface="Courier New" pitchFamily="49" charset="0"/>
            </a:endParaRPr>
          </a:p>
        </p:txBody>
      </p:sp>
      <p:sp>
        <p:nvSpPr>
          <p:cNvPr id="21515" name="Rectangle 15"/>
          <p:cNvSpPr>
            <a:spLocks noChangeArrowheads="1"/>
          </p:cNvSpPr>
          <p:nvPr/>
        </p:nvSpPr>
        <p:spPr bwMode="auto">
          <a:xfrm>
            <a:off x="174890" y="1809690"/>
            <a:ext cx="2392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rgbClr val="000000"/>
                </a:solidFill>
                <a:latin typeface="Cambria" pitchFamily="18" charset="0"/>
              </a:rPr>
              <a:t>~ 65% Assignments</a:t>
            </a:r>
          </a:p>
        </p:txBody>
      </p:sp>
      <p:sp>
        <p:nvSpPr>
          <p:cNvPr id="21516" name="Rectangle 16"/>
          <p:cNvSpPr>
            <a:spLocks noChangeArrowheads="1"/>
          </p:cNvSpPr>
          <p:nvPr/>
        </p:nvSpPr>
        <p:spPr bwMode="auto">
          <a:xfrm>
            <a:off x="174890" y="2876490"/>
            <a:ext cx="340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rgbClr val="008000"/>
                </a:solidFill>
                <a:latin typeface="Cambria" pitchFamily="18" charset="0"/>
              </a:rPr>
              <a:t>~ 5% Participation/“quizzes”</a:t>
            </a:r>
          </a:p>
        </p:txBody>
      </p:sp>
      <p:sp>
        <p:nvSpPr>
          <p:cNvPr id="21517" name="Rectangle 17"/>
          <p:cNvSpPr>
            <a:spLocks noChangeArrowheads="1"/>
          </p:cNvSpPr>
          <p:nvPr/>
        </p:nvSpPr>
        <p:spPr bwMode="auto">
          <a:xfrm>
            <a:off x="174890" y="2347852"/>
            <a:ext cx="30361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000" dirty="0">
                <a:solidFill>
                  <a:srgbClr val="000000"/>
                </a:solidFill>
                <a:latin typeface="Cambria" pitchFamily="18" charset="0"/>
              </a:rPr>
              <a:t>~ 30% Exams</a:t>
            </a:r>
          </a:p>
        </p:txBody>
      </p:sp>
      <p:sp>
        <p:nvSpPr>
          <p:cNvPr id="21518" name="Rectangle 18"/>
          <p:cNvSpPr>
            <a:spLocks noChangeArrowheads="1"/>
          </p:cNvSpPr>
          <p:nvPr/>
        </p:nvSpPr>
        <p:spPr bwMode="auto">
          <a:xfrm>
            <a:off x="685800" y="5846802"/>
            <a:ext cx="2043824" cy="553998"/>
          </a:xfrm>
          <a:prstGeom prst="rect">
            <a:avLst/>
          </a:prstGeom>
          <a:solidFill>
            <a:srgbClr val="CCFFCC"/>
          </a:solidFill>
          <a:ln>
            <a:noFill/>
          </a:ln>
          <a:extLst/>
        </p:spPr>
        <p:txBody>
          <a:bodyPr wrap="square">
            <a:spAutoFit/>
          </a:bodyPr>
          <a:lstStyle/>
          <a:p>
            <a:pPr algn="ctr"/>
            <a:r>
              <a:rPr lang="en-US" sz="1500" dirty="0" smtClean="0">
                <a:solidFill>
                  <a:srgbClr val="000000"/>
                </a:solidFill>
                <a:latin typeface="Cambria" pitchFamily="18" charset="0"/>
              </a:rPr>
              <a:t>using a page of notes is OK on exams</a:t>
            </a:r>
            <a:endParaRPr lang="en-US" sz="1500" dirty="0">
              <a:solidFill>
                <a:srgbClr val="000000"/>
              </a:solidFill>
              <a:latin typeface="Cambria" pitchFamily="18" charset="0"/>
            </a:endParaRPr>
          </a:p>
        </p:txBody>
      </p:sp>
      <p:sp>
        <p:nvSpPr>
          <p:cNvPr id="21519" name="Rectangle 19"/>
          <p:cNvSpPr>
            <a:spLocks noChangeArrowheads="1"/>
          </p:cNvSpPr>
          <p:nvPr/>
        </p:nvSpPr>
        <p:spPr bwMode="auto">
          <a:xfrm>
            <a:off x="2092348" y="4661285"/>
            <a:ext cx="7296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smtClean="0">
                <a:solidFill>
                  <a:srgbClr val="000000"/>
                </a:solidFill>
                <a:latin typeface="Cambria" pitchFamily="18" charset="0"/>
              </a:rPr>
              <a:t>Final</a:t>
            </a:r>
            <a:endParaRPr lang="en-US" sz="2000" dirty="0">
              <a:solidFill>
                <a:srgbClr val="000000"/>
              </a:solidFill>
              <a:latin typeface="Cambria" pitchFamily="18" charset="0"/>
            </a:endParaRPr>
          </a:p>
        </p:txBody>
      </p:sp>
      <p:sp>
        <p:nvSpPr>
          <p:cNvPr id="21520" name="Text Box 20"/>
          <p:cNvSpPr txBox="1">
            <a:spLocks noChangeArrowheads="1"/>
          </p:cNvSpPr>
          <p:nvPr/>
        </p:nvSpPr>
        <p:spPr bwMode="auto">
          <a:xfrm>
            <a:off x="7211928" y="2689982"/>
            <a:ext cx="9414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200" dirty="0" smtClean="0">
                <a:latin typeface="Cambria" pitchFamily="18" charset="0"/>
              </a:rPr>
              <a:t>many  take </a:t>
            </a:r>
            <a:r>
              <a:rPr lang="en-US" sz="1200" dirty="0" smtClean="0">
                <a:latin typeface="Cambria" pitchFamily="18" charset="0"/>
              </a:rPr>
              <a:t>cs101 P/F</a:t>
            </a:r>
            <a:endParaRPr lang="en-US" sz="1200" dirty="0">
              <a:latin typeface="Cambria" pitchFamily="18" charset="0"/>
            </a:endParaRPr>
          </a:p>
        </p:txBody>
      </p:sp>
      <p:sp>
        <p:nvSpPr>
          <p:cNvPr id="21521" name="Rectangle 21"/>
          <p:cNvSpPr>
            <a:spLocks noChangeArrowheads="1"/>
          </p:cNvSpPr>
          <p:nvPr/>
        </p:nvSpPr>
        <p:spPr bwMode="auto">
          <a:xfrm>
            <a:off x="2076473" y="4297978"/>
            <a:ext cx="11346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smtClean="0">
                <a:solidFill>
                  <a:srgbClr val="000000"/>
                </a:solidFill>
                <a:latin typeface="Cambria" pitchFamily="18" charset="0"/>
              </a:rPr>
              <a:t>Midterm</a:t>
            </a:r>
            <a:endParaRPr lang="en-US" sz="2000" dirty="0">
              <a:solidFill>
                <a:srgbClr val="000000"/>
              </a:solidFill>
              <a:latin typeface="Cambria" pitchFamily="18" charset="0"/>
            </a:endParaRPr>
          </a:p>
        </p:txBody>
      </p:sp>
      <p:sp>
        <p:nvSpPr>
          <p:cNvPr id="21524" name="Text Box 39"/>
          <p:cNvSpPr txBox="1">
            <a:spLocks noChangeArrowheads="1"/>
          </p:cNvSpPr>
          <p:nvPr/>
        </p:nvSpPr>
        <p:spPr bwMode="auto">
          <a:xfrm>
            <a:off x="6840728" y="4101014"/>
            <a:ext cx="1846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200" dirty="0" smtClean="0">
                <a:solidFill>
                  <a:srgbClr val="008000"/>
                </a:solidFill>
                <a:latin typeface="Cambria" pitchFamily="18" charset="0"/>
              </a:rPr>
              <a:t>Midterm?  This  feels  more like a </a:t>
            </a:r>
            <a:r>
              <a:rPr lang="en-US" sz="1200" i="1" dirty="0" smtClean="0">
                <a:solidFill>
                  <a:srgbClr val="008000"/>
                </a:solidFill>
                <a:latin typeface="Cambria" pitchFamily="18" charset="0"/>
              </a:rPr>
              <a:t>3/4-term</a:t>
            </a:r>
            <a:r>
              <a:rPr lang="en-US" sz="1200" dirty="0" smtClean="0">
                <a:solidFill>
                  <a:srgbClr val="008000"/>
                </a:solidFill>
                <a:latin typeface="Cambria" pitchFamily="18" charset="0"/>
              </a:rPr>
              <a:t>!</a:t>
            </a:r>
            <a:endParaRPr lang="en-US" sz="1200" dirty="0">
              <a:solidFill>
                <a:srgbClr val="008000"/>
              </a:solidFill>
              <a:latin typeface="Cambria" pitchFamily="18" charset="0"/>
            </a:endParaRPr>
          </a:p>
        </p:txBody>
      </p:sp>
      <p:sp>
        <p:nvSpPr>
          <p:cNvPr id="3" name="Rectangle 2"/>
          <p:cNvSpPr/>
          <p:nvPr/>
        </p:nvSpPr>
        <p:spPr>
          <a:xfrm>
            <a:off x="4402130" y="3334435"/>
            <a:ext cx="3598870" cy="323165"/>
          </a:xfrm>
          <a:prstGeom prst="rect">
            <a:avLst/>
          </a:prstGeom>
        </p:spPr>
        <p:txBody>
          <a:bodyPr wrap="none">
            <a:spAutoFit/>
          </a:bodyPr>
          <a:lstStyle/>
          <a:p>
            <a:pPr algn="ctr"/>
            <a:r>
              <a:rPr lang="en-US" sz="1500" dirty="0">
                <a:solidFill>
                  <a:srgbClr val="000000"/>
                </a:solidFill>
                <a:latin typeface="Cambria" pitchFamily="18" charset="0"/>
              </a:rPr>
              <a:t> see online syllabus for the full grade list...</a:t>
            </a:r>
            <a:endParaRPr lang="en-US" sz="1500" dirty="0">
              <a:latin typeface="Cambria" pitchFamily="18" charset="0"/>
            </a:endParaRPr>
          </a:p>
        </p:txBody>
      </p:sp>
      <p:sp>
        <p:nvSpPr>
          <p:cNvPr id="6" name="Rectangle 5"/>
          <p:cNvSpPr/>
          <p:nvPr/>
        </p:nvSpPr>
        <p:spPr>
          <a:xfrm>
            <a:off x="3535149" y="4297978"/>
            <a:ext cx="2042610" cy="400110"/>
          </a:xfrm>
          <a:prstGeom prst="rect">
            <a:avLst/>
          </a:prstGeom>
        </p:spPr>
        <p:txBody>
          <a:bodyPr wrap="none">
            <a:spAutoFit/>
          </a:bodyPr>
          <a:lstStyle/>
          <a:p>
            <a:pPr lvl="0"/>
            <a:r>
              <a:rPr lang="en-US" sz="2000" dirty="0" smtClean="0">
                <a:solidFill>
                  <a:srgbClr val="000000"/>
                </a:solidFill>
                <a:latin typeface="Cambria" pitchFamily="18" charset="0"/>
              </a:rPr>
              <a:t>To be announced</a:t>
            </a:r>
            <a:endParaRPr lang="en-US" sz="2000" dirty="0">
              <a:solidFill>
                <a:srgbClr val="000000"/>
              </a:solidFill>
              <a:latin typeface="Cambria" pitchFamily="18" charset="0"/>
            </a:endParaRPr>
          </a:p>
        </p:txBody>
      </p:sp>
      <p:sp>
        <p:nvSpPr>
          <p:cNvPr id="8" name="Rectangle 7"/>
          <p:cNvSpPr/>
          <p:nvPr/>
        </p:nvSpPr>
        <p:spPr>
          <a:xfrm>
            <a:off x="3543365" y="4661285"/>
            <a:ext cx="2042610" cy="400110"/>
          </a:xfrm>
          <a:prstGeom prst="rect">
            <a:avLst/>
          </a:prstGeom>
        </p:spPr>
        <p:txBody>
          <a:bodyPr wrap="none">
            <a:spAutoFit/>
          </a:bodyPr>
          <a:lstStyle/>
          <a:p>
            <a:pPr lvl="0"/>
            <a:r>
              <a:rPr lang="en-US" sz="2000" dirty="0" smtClean="0">
                <a:solidFill>
                  <a:srgbClr val="000000"/>
                </a:solidFill>
                <a:latin typeface="Cambria" pitchFamily="18" charset="0"/>
              </a:rPr>
              <a:t>To be announced</a:t>
            </a:r>
            <a:endParaRPr lang="en-US" sz="2000" dirty="0">
              <a:solidFill>
                <a:srgbClr val="000000"/>
              </a:solidFill>
              <a:latin typeface="Cambria" pitchFamily="18" charset="0"/>
            </a:endParaRPr>
          </a:p>
        </p:txBody>
      </p:sp>
      <p:grpSp>
        <p:nvGrpSpPr>
          <p:cNvPr id="30" name="Group 22"/>
          <p:cNvGrpSpPr>
            <a:grpSpLocks/>
          </p:cNvGrpSpPr>
          <p:nvPr>
            <p:custDataLst>
              <p:tags r:id="rId1"/>
            </p:custDataLst>
          </p:nvPr>
        </p:nvGrpSpPr>
        <p:grpSpPr bwMode="auto">
          <a:xfrm>
            <a:off x="8396910" y="4437308"/>
            <a:ext cx="514327" cy="515692"/>
            <a:chOff x="2928" y="1051"/>
            <a:chExt cx="840" cy="957"/>
          </a:xfrm>
        </p:grpSpPr>
        <p:sp>
          <p:nvSpPr>
            <p:cNvPr id="31" name="Freeform 23"/>
            <p:cNvSpPr>
              <a:spLocks/>
            </p:cNvSpPr>
            <p:nvPr>
              <p:custDataLst>
                <p:tags r:id="rId2"/>
              </p:custDataLst>
            </p:nvPr>
          </p:nvSpPr>
          <p:spPr bwMode="auto">
            <a:xfrm>
              <a:off x="2928" y="1759"/>
              <a:ext cx="810" cy="249"/>
            </a:xfrm>
            <a:custGeom>
              <a:avLst/>
              <a:gdLst>
                <a:gd name="T0" fmla="*/ 2 w 1048"/>
                <a:gd name="T1" fmla="*/ 21 h 250"/>
                <a:gd name="T2" fmla="*/ 2 w 1048"/>
                <a:gd name="T3" fmla="*/ 83 h 250"/>
                <a:gd name="T4" fmla="*/ 2 w 1048"/>
                <a:gd name="T5" fmla="*/ 111 h 250"/>
                <a:gd name="T6" fmla="*/ 3 w 1048"/>
                <a:gd name="T7" fmla="*/ 125 h 250"/>
                <a:gd name="T8" fmla="*/ 3 w 1048"/>
                <a:gd name="T9" fmla="*/ 156 h 250"/>
                <a:gd name="T10" fmla="*/ 2 w 1048"/>
                <a:gd name="T11" fmla="*/ 225 h 250"/>
                <a:gd name="T12" fmla="*/ 2 w 1048"/>
                <a:gd name="T13" fmla="*/ 205 h 250"/>
                <a:gd name="T14" fmla="*/ 0 w 1048"/>
                <a:gd name="T15" fmla="*/ 184 h 250"/>
                <a:gd name="T16" fmla="*/ 2 w 1048"/>
                <a:gd name="T17" fmla="*/ 150 h 250"/>
                <a:gd name="T18" fmla="*/ 2 w 1048"/>
                <a:gd name="T19" fmla="*/ 125 h 250"/>
                <a:gd name="T20" fmla="*/ 2 w 1048"/>
                <a:gd name="T21" fmla="*/ 76 h 250"/>
                <a:gd name="T22" fmla="*/ 2 w 1048"/>
                <a:gd name="T23" fmla="*/ 55 h 250"/>
                <a:gd name="T24" fmla="*/ 2 w 1048"/>
                <a:gd name="T25" fmla="*/ 28 h 250"/>
                <a:gd name="T26" fmla="*/ 2 w 1048"/>
                <a:gd name="T27" fmla="*/ 14 h 250"/>
                <a:gd name="T28" fmla="*/ 2 w 1048"/>
                <a:gd name="T29" fmla="*/ 28 h 250"/>
                <a:gd name="T30" fmla="*/ 2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latin typeface="Cambria" pitchFamily="18" charset="0"/>
              </a:endParaRPr>
            </a:p>
          </p:txBody>
        </p:sp>
        <p:sp>
          <p:nvSpPr>
            <p:cNvPr id="32" name="Oval 24"/>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solidFill>
                  <a:srgbClr val="000000"/>
                </a:solidFill>
                <a:latin typeface="Cambria" pitchFamily="18" charset="0"/>
              </a:endParaRPr>
            </a:p>
          </p:txBody>
        </p:sp>
        <p:sp>
          <p:nvSpPr>
            <p:cNvPr id="33" name="Oval 25"/>
            <p:cNvSpPr>
              <a:spLocks noChangeArrowheads="1"/>
            </p:cNvSpPr>
            <p:nvPr>
              <p:custDataLst>
                <p:tags r:id="rId4"/>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34" name="Oval 26"/>
            <p:cNvSpPr>
              <a:spLocks noChangeArrowheads="1"/>
            </p:cNvSpPr>
            <p:nvPr>
              <p:custDataLst>
                <p:tags r:id="rId5"/>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35" name="Oval 27"/>
            <p:cNvSpPr>
              <a:spLocks noChangeArrowheads="1"/>
            </p:cNvSpPr>
            <p:nvPr>
              <p:custDataLst>
                <p:tags r:id="rId6"/>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36" name="Oval 28"/>
            <p:cNvSpPr>
              <a:spLocks noChangeArrowheads="1"/>
            </p:cNvSpPr>
            <p:nvPr>
              <p:custDataLst>
                <p:tags r:id="rId7"/>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37" name="Oval 29"/>
            <p:cNvSpPr>
              <a:spLocks noChangeArrowheads="1"/>
            </p:cNvSpPr>
            <p:nvPr>
              <p:custDataLst>
                <p:tags r:id="rId8"/>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38" name="Oval 30"/>
            <p:cNvSpPr>
              <a:spLocks noChangeArrowheads="1"/>
            </p:cNvSpPr>
            <p:nvPr>
              <p:custDataLst>
                <p:tags r:id="rId9"/>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39" name="AutoShape 31"/>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solidFill>
                  <a:srgbClr val="000000"/>
                </a:solidFill>
                <a:latin typeface="Cambria" pitchFamily="18" charset="0"/>
              </a:endParaRPr>
            </a:p>
          </p:txBody>
        </p:sp>
        <p:sp>
          <p:nvSpPr>
            <p:cNvPr id="40" name="Freeform 32"/>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latin typeface="Cambria" pitchFamily="18" charset="0"/>
              </a:endParaRPr>
            </a:p>
          </p:txBody>
        </p:sp>
        <p:sp>
          <p:nvSpPr>
            <p:cNvPr id="41" name="Freeform 33"/>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latin typeface="Cambria" pitchFamily="18" charset="0"/>
              </a:endParaRPr>
            </a:p>
          </p:txBody>
        </p:sp>
        <p:sp>
          <p:nvSpPr>
            <p:cNvPr id="42" name="Freeform 34"/>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latin typeface="Cambria" pitchFamily="18" charset="0"/>
              </a:endParaRPr>
            </a:p>
          </p:txBody>
        </p:sp>
        <p:sp>
          <p:nvSpPr>
            <p:cNvPr id="43" name="Freeform 35"/>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latin typeface="Cambria" pitchFamily="18" charset="0"/>
              </a:endParaRPr>
            </a:p>
          </p:txBody>
        </p:sp>
      </p:grpSp>
      <p:sp>
        <p:nvSpPr>
          <p:cNvPr id="9" name="Right Arrow 8"/>
          <p:cNvSpPr/>
          <p:nvPr/>
        </p:nvSpPr>
        <p:spPr bwMode="auto">
          <a:xfrm>
            <a:off x="8280400" y="3116263"/>
            <a:ext cx="787400" cy="465137"/>
          </a:xfrm>
          <a:prstGeom prst="rightArrow">
            <a:avLst/>
          </a:prstGeom>
          <a:solidFill>
            <a:srgbClr val="CCFFCC"/>
          </a:solidFill>
          <a:ln w="9525" cap="flat" cmpd="sng" algn="ctr">
            <a:solidFill>
              <a:srgbClr val="CCFF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44" name="Rectangle 18"/>
          <p:cNvSpPr>
            <a:spLocks noChangeArrowheads="1"/>
          </p:cNvSpPr>
          <p:nvPr/>
        </p:nvSpPr>
        <p:spPr bwMode="auto">
          <a:xfrm>
            <a:off x="3295650" y="5846802"/>
            <a:ext cx="2043824" cy="553998"/>
          </a:xfrm>
          <a:prstGeom prst="rect">
            <a:avLst/>
          </a:prstGeom>
          <a:solidFill>
            <a:srgbClr val="CCFFCC"/>
          </a:solidFill>
          <a:ln>
            <a:noFill/>
          </a:ln>
          <a:extLst/>
        </p:spPr>
        <p:txBody>
          <a:bodyPr wrap="square">
            <a:spAutoFit/>
          </a:bodyPr>
          <a:lstStyle/>
          <a:p>
            <a:pPr algn="ctr"/>
            <a:r>
              <a:rPr lang="en-US" sz="1500" dirty="0" smtClean="0">
                <a:solidFill>
                  <a:srgbClr val="000000"/>
                </a:solidFill>
                <a:latin typeface="Cambria" pitchFamily="18" charset="0"/>
              </a:rPr>
              <a:t>the exams are </a:t>
            </a:r>
            <a:r>
              <a:rPr lang="en-US" sz="1500" i="1" dirty="0" smtClean="0">
                <a:solidFill>
                  <a:srgbClr val="000000"/>
                </a:solidFill>
                <a:latin typeface="Cambria" pitchFamily="18" charset="0"/>
              </a:rPr>
              <a:t>written</a:t>
            </a:r>
            <a:r>
              <a:rPr lang="en-US" sz="1500" dirty="0" smtClean="0">
                <a:solidFill>
                  <a:srgbClr val="000000"/>
                </a:solidFill>
                <a:latin typeface="Cambria" pitchFamily="18" charset="0"/>
              </a:rPr>
              <a:t>, not coded</a:t>
            </a:r>
            <a:endParaRPr lang="en-US" sz="1500" dirty="0">
              <a:solidFill>
                <a:srgbClr val="000000"/>
              </a:solidFill>
              <a:latin typeface="Cambria" pitchFamily="18" charset="0"/>
            </a:endParaRPr>
          </a:p>
        </p:txBody>
      </p:sp>
      <p:sp>
        <p:nvSpPr>
          <p:cNvPr id="45" name="Rectangle 18"/>
          <p:cNvSpPr>
            <a:spLocks noChangeArrowheads="1"/>
          </p:cNvSpPr>
          <p:nvPr/>
        </p:nvSpPr>
        <p:spPr bwMode="auto">
          <a:xfrm>
            <a:off x="5905500" y="5844148"/>
            <a:ext cx="2679700" cy="553998"/>
          </a:xfrm>
          <a:prstGeom prst="rect">
            <a:avLst/>
          </a:prstGeom>
          <a:solidFill>
            <a:srgbClr val="CCFFCC"/>
          </a:solidFill>
          <a:ln>
            <a:noFill/>
          </a:ln>
          <a:extLst/>
        </p:spPr>
        <p:txBody>
          <a:bodyPr wrap="square">
            <a:spAutoFit/>
          </a:bodyPr>
          <a:lstStyle/>
          <a:p>
            <a:pPr algn="ctr"/>
            <a:r>
              <a:rPr lang="en-US" sz="1500" dirty="0" smtClean="0">
                <a:solidFill>
                  <a:srgbClr val="000000"/>
                </a:solidFill>
                <a:latin typeface="Cambria" pitchFamily="18" charset="0"/>
              </a:rPr>
              <a:t>the problems are modeled on the in-class "quizzes"</a:t>
            </a:r>
            <a:endParaRPr lang="en-US" sz="1500" dirty="0">
              <a:solidFill>
                <a:srgbClr val="000000"/>
              </a:solidFill>
              <a:latin typeface="Cambria"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797800" y="4724400"/>
            <a:ext cx="387350" cy="719176"/>
          </a:xfrm>
          <a:prstGeom prst="rect">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5" name="Rounded Rectangle 4"/>
          <p:cNvSpPr/>
          <p:nvPr/>
        </p:nvSpPr>
        <p:spPr bwMode="auto">
          <a:xfrm>
            <a:off x="4974695" y="5037288"/>
            <a:ext cx="3210455" cy="1461911"/>
          </a:xfrm>
          <a:prstGeom prst="roundRect">
            <a:avLst/>
          </a:prstGeom>
          <a:solidFill>
            <a:srgbClr val="FFCC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22530" name="Rectangle 6"/>
          <p:cNvSpPr>
            <a:spLocks noChangeArrowheads="1"/>
          </p:cNvSpPr>
          <p:nvPr/>
        </p:nvSpPr>
        <p:spPr bwMode="auto">
          <a:xfrm>
            <a:off x="561975" y="1524000"/>
            <a:ext cx="34766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100" b="1" dirty="0" err="1">
                <a:solidFill>
                  <a:srgbClr val="000000"/>
                </a:solidFill>
                <a:latin typeface="Courier New" pitchFamily="49" charset="0"/>
                <a:cs typeface="Courier New" pitchFamily="49" charset="0"/>
              </a:rPr>
              <a:t>perc</a:t>
            </a:r>
            <a:r>
              <a:rPr lang="en-US" sz="2100" b="1" dirty="0">
                <a:solidFill>
                  <a:srgbClr val="000000"/>
                </a:solidFill>
                <a:latin typeface="Courier New" pitchFamily="49" charset="0"/>
                <a:cs typeface="Courier New" pitchFamily="49" charset="0"/>
              </a:rPr>
              <a:t> = 0.91</a:t>
            </a:r>
          </a:p>
          <a:p>
            <a:endParaRPr lang="en-US" sz="2100" b="1" dirty="0">
              <a:solidFill>
                <a:srgbClr val="000000"/>
              </a:solidFill>
              <a:latin typeface="Courier New" pitchFamily="49" charset="0"/>
              <a:cs typeface="Courier New" pitchFamily="49" charset="0"/>
            </a:endParaRPr>
          </a:p>
          <a:p>
            <a:r>
              <a:rPr lang="en-US" sz="2100" b="1" dirty="0">
                <a:solidFill>
                  <a:srgbClr val="FF6600"/>
                </a:solidFill>
                <a:latin typeface="Courier New" pitchFamily="49" charset="0"/>
                <a:cs typeface="Courier New" pitchFamily="49" charset="0"/>
              </a:rPr>
              <a:t>if </a:t>
            </a:r>
            <a:r>
              <a:rPr lang="en-US" sz="2100" b="1" dirty="0" err="1">
                <a:solidFill>
                  <a:srgbClr val="000000"/>
                </a:solidFill>
                <a:latin typeface="Courier New" pitchFamily="49" charset="0"/>
                <a:cs typeface="Courier New" pitchFamily="49" charset="0"/>
              </a:rPr>
              <a:t>perc</a:t>
            </a:r>
            <a:r>
              <a:rPr lang="en-US" sz="2100" b="1" dirty="0">
                <a:solidFill>
                  <a:srgbClr val="000000"/>
                </a:solidFill>
                <a:latin typeface="Courier New" pitchFamily="49" charset="0"/>
                <a:cs typeface="Courier New" pitchFamily="49" charset="0"/>
              </a:rPr>
              <a:t> &gt; 0.95:</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a:t>
            </a:r>
          </a:p>
          <a:p>
            <a:r>
              <a:rPr lang="en-US" sz="2100" b="1" dirty="0" err="1">
                <a:solidFill>
                  <a:srgbClr val="FF6600"/>
                </a:solidFill>
                <a:latin typeface="Courier New" pitchFamily="49" charset="0"/>
                <a:cs typeface="Courier New" pitchFamily="49" charset="0"/>
              </a:rPr>
              <a:t>elif</a:t>
            </a:r>
            <a:r>
              <a:rPr lang="en-US" sz="2100" b="1" dirty="0">
                <a:solidFill>
                  <a:srgbClr val="FF6600"/>
                </a:solidFill>
                <a:latin typeface="Courier New" pitchFamily="49" charset="0"/>
                <a:cs typeface="Courier New" pitchFamily="49" charset="0"/>
              </a:rPr>
              <a:t> </a:t>
            </a:r>
            <a:r>
              <a:rPr lang="en-US" sz="2100" b="1" dirty="0" err="1">
                <a:solidFill>
                  <a:srgbClr val="000000"/>
                </a:solidFill>
                <a:latin typeface="Courier New" pitchFamily="49" charset="0"/>
                <a:cs typeface="Courier New" pitchFamily="49" charset="0"/>
              </a:rPr>
              <a:t>perc</a:t>
            </a:r>
            <a:r>
              <a:rPr lang="en-US" sz="2100" b="1" dirty="0">
                <a:solidFill>
                  <a:srgbClr val="000000"/>
                </a:solidFill>
                <a:latin typeface="Courier New" pitchFamily="49" charset="0"/>
                <a:cs typeface="Courier New" pitchFamily="49" charset="0"/>
              </a:rPr>
              <a:t> &gt; 0.90:</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a:t>
            </a:r>
          </a:p>
          <a:p>
            <a:r>
              <a:rPr lang="en-US" sz="2100" b="1" dirty="0" err="1">
                <a:solidFill>
                  <a:srgbClr val="FF6600"/>
                </a:solidFill>
                <a:latin typeface="Courier New" pitchFamily="49" charset="0"/>
                <a:cs typeface="Courier New" pitchFamily="49" charset="0"/>
              </a:rPr>
              <a:t>elif</a:t>
            </a:r>
            <a:r>
              <a:rPr lang="en-US" sz="2100" b="1" dirty="0">
                <a:solidFill>
                  <a:srgbClr val="FF6600"/>
                </a:solidFill>
                <a:latin typeface="Courier New" pitchFamily="49" charset="0"/>
                <a:cs typeface="Courier New" pitchFamily="49" charset="0"/>
              </a:rPr>
              <a:t> </a:t>
            </a:r>
            <a:r>
              <a:rPr lang="en-US" sz="2100" b="1" dirty="0" err="1">
                <a:solidFill>
                  <a:srgbClr val="000000"/>
                </a:solidFill>
                <a:latin typeface="Courier New" pitchFamily="49" charset="0"/>
                <a:cs typeface="Courier New" pitchFamily="49" charset="0"/>
              </a:rPr>
              <a:t>perc</a:t>
            </a:r>
            <a:r>
              <a:rPr lang="en-US" sz="2100" b="1" dirty="0">
                <a:solidFill>
                  <a:srgbClr val="000000"/>
                </a:solidFill>
                <a:latin typeface="Courier New" pitchFamily="49" charset="0"/>
                <a:cs typeface="Courier New" pitchFamily="49" charset="0"/>
              </a:rPr>
              <a:t> &gt; 0.70:</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'Pass'</a:t>
            </a:r>
          </a:p>
          <a:p>
            <a:r>
              <a:rPr lang="en-US" sz="2100" b="1" dirty="0">
                <a:solidFill>
                  <a:srgbClr val="FF6600"/>
                </a:solidFill>
                <a:latin typeface="Courier New" pitchFamily="49" charset="0"/>
                <a:cs typeface="Courier New" pitchFamily="49" charset="0"/>
              </a:rPr>
              <a:t>else</a:t>
            </a:r>
            <a:r>
              <a:rPr lang="en-US" sz="2100" b="1" dirty="0">
                <a:solidFill>
                  <a:srgbClr val="000000"/>
                </a:solidFill>
                <a:latin typeface="Courier New" pitchFamily="49" charset="0"/>
                <a:cs typeface="Courier New" pitchFamily="49" charset="0"/>
              </a:rPr>
              <a:t>:</a:t>
            </a:r>
          </a:p>
          <a:p>
            <a:r>
              <a:rPr lang="en-US" sz="2100" b="1" dirty="0">
                <a:solidFill>
                  <a:srgbClr val="008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t>
            </a:r>
            <a:r>
              <a:rPr lang="en-US" sz="2100" b="1" dirty="0" err="1">
                <a:solidFill>
                  <a:srgbClr val="008000"/>
                </a:solidFill>
                <a:latin typeface="Courier New" pitchFamily="49" charset="0"/>
                <a:cs typeface="Courier New" pitchFamily="49" charset="0"/>
              </a:rPr>
              <a:t>Aargh</a:t>
            </a:r>
            <a:r>
              <a:rPr lang="en-US" sz="2100" b="1" dirty="0">
                <a:solidFill>
                  <a:srgbClr val="008000"/>
                </a:solidFill>
                <a:latin typeface="Courier New" pitchFamily="49" charset="0"/>
                <a:cs typeface="Courier New" pitchFamily="49" charset="0"/>
              </a:rPr>
              <a:t>!'</a:t>
            </a:r>
          </a:p>
        </p:txBody>
      </p:sp>
      <p:sp>
        <p:nvSpPr>
          <p:cNvPr id="22531" name="Rectangle 9"/>
          <p:cNvSpPr>
            <a:spLocks noChangeArrowheads="1"/>
          </p:cNvSpPr>
          <p:nvPr/>
        </p:nvSpPr>
        <p:spPr bwMode="auto">
          <a:xfrm>
            <a:off x="1013178" y="990600"/>
            <a:ext cx="426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dirty="0" smtClean="0">
                <a:solidFill>
                  <a:srgbClr val="000000"/>
                </a:solidFill>
                <a:latin typeface="Calibri" pitchFamily="34" charset="0"/>
              </a:rPr>
              <a:t>Let's </a:t>
            </a:r>
            <a:r>
              <a:rPr lang="en-US" sz="1800" b="1" u="sng" dirty="0" smtClean="0">
                <a:solidFill>
                  <a:srgbClr val="000000"/>
                </a:solidFill>
                <a:latin typeface="Calibri" pitchFamily="34" charset="0"/>
              </a:rPr>
              <a:t>set</a:t>
            </a:r>
            <a:r>
              <a:rPr lang="en-US" sz="1800" dirty="0" smtClean="0">
                <a:solidFill>
                  <a:srgbClr val="000000"/>
                </a:solidFill>
                <a:latin typeface="Calibri" pitchFamily="34" charset="0"/>
              </a:rPr>
              <a:t> the </a:t>
            </a:r>
            <a:r>
              <a:rPr lang="en-US" sz="1800" dirty="0">
                <a:solidFill>
                  <a:srgbClr val="000000"/>
                </a:solidFill>
                <a:latin typeface="Calibri" pitchFamily="34" charset="0"/>
              </a:rPr>
              <a:t>value of </a:t>
            </a:r>
            <a:r>
              <a:rPr lang="en-US" sz="1800" b="1" dirty="0" err="1">
                <a:solidFill>
                  <a:srgbClr val="000000"/>
                </a:solidFill>
                <a:latin typeface="Courier New" pitchFamily="49" charset="0"/>
              </a:rPr>
              <a:t>perc</a:t>
            </a:r>
            <a:r>
              <a:rPr lang="en-US" sz="1800" dirty="0">
                <a:solidFill>
                  <a:srgbClr val="000000"/>
                </a:solidFill>
                <a:latin typeface="Calibri" pitchFamily="34" charset="0"/>
              </a:rPr>
              <a:t> </a:t>
            </a:r>
            <a:r>
              <a:rPr lang="en-US" sz="1800" dirty="0" smtClean="0">
                <a:solidFill>
                  <a:srgbClr val="000000"/>
                </a:solidFill>
                <a:latin typeface="Calibri" pitchFamily="34" charset="0"/>
              </a:rPr>
              <a:t>to </a:t>
            </a:r>
            <a:r>
              <a:rPr lang="en-US" sz="1800" dirty="0">
                <a:solidFill>
                  <a:srgbClr val="000000"/>
                </a:solidFill>
                <a:latin typeface="Calibri" pitchFamily="34" charset="0"/>
              </a:rPr>
              <a:t>0.91...</a:t>
            </a:r>
            <a:endParaRPr lang="en-US" dirty="0">
              <a:solidFill>
                <a:srgbClr val="000000"/>
              </a:solidFill>
            </a:endParaRPr>
          </a:p>
        </p:txBody>
      </p:sp>
      <p:sp>
        <p:nvSpPr>
          <p:cNvPr id="22532" name="Text Box 5"/>
          <p:cNvSpPr txBox="1">
            <a:spLocks noChangeArrowheads="1"/>
          </p:cNvSpPr>
          <p:nvPr/>
        </p:nvSpPr>
        <p:spPr bwMode="auto">
          <a:xfrm>
            <a:off x="615950" y="152400"/>
            <a:ext cx="784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dirty="0">
                <a:solidFill>
                  <a:srgbClr val="000000"/>
                </a:solidFill>
                <a:latin typeface="Cambria" pitchFamily="18" charset="0"/>
              </a:rPr>
              <a:t>Choices, choices!</a:t>
            </a:r>
          </a:p>
        </p:txBody>
      </p:sp>
      <p:sp>
        <p:nvSpPr>
          <p:cNvPr id="22533" name="Rectangle 9"/>
          <p:cNvSpPr>
            <a:spLocks noChangeArrowheads="1"/>
          </p:cNvSpPr>
          <p:nvPr/>
        </p:nvSpPr>
        <p:spPr bwMode="auto">
          <a:xfrm>
            <a:off x="5088466" y="1752600"/>
            <a:ext cx="3048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800" dirty="0">
                <a:solidFill>
                  <a:srgbClr val="000000"/>
                </a:solidFill>
                <a:latin typeface="Calibri" pitchFamily="34" charset="0"/>
              </a:rPr>
              <a:t>What will this program </a:t>
            </a:r>
            <a:r>
              <a:rPr lang="en-US" sz="1800" dirty="0" smtClean="0">
                <a:solidFill>
                  <a:srgbClr val="000000"/>
                </a:solidFill>
                <a:latin typeface="Calibri" pitchFamily="34" charset="0"/>
              </a:rPr>
              <a:t>print,  if  </a:t>
            </a:r>
            <a:r>
              <a:rPr lang="en-US" sz="1800" b="1" dirty="0" err="1" smtClean="0">
                <a:solidFill>
                  <a:srgbClr val="000000"/>
                </a:solidFill>
                <a:latin typeface="Courier New" pitchFamily="49" charset="0"/>
              </a:rPr>
              <a:t>perc</a:t>
            </a:r>
            <a:r>
              <a:rPr lang="en-US" sz="1800" dirty="0">
                <a:solidFill>
                  <a:srgbClr val="000000"/>
                </a:solidFill>
                <a:latin typeface="Calibri" pitchFamily="34" charset="0"/>
              </a:rPr>
              <a:t> </a:t>
            </a:r>
            <a:r>
              <a:rPr lang="en-US" sz="1800" dirty="0" smtClean="0">
                <a:solidFill>
                  <a:srgbClr val="000000"/>
                </a:solidFill>
                <a:latin typeface="Calibri" pitchFamily="34" charset="0"/>
              </a:rPr>
              <a:t> is </a:t>
            </a:r>
            <a:r>
              <a:rPr lang="en-US" sz="1800" dirty="0">
                <a:solidFill>
                  <a:srgbClr val="000000"/>
                </a:solidFill>
                <a:latin typeface="Calibri" pitchFamily="34" charset="0"/>
              </a:rPr>
              <a:t>0.91?</a:t>
            </a:r>
            <a:endParaRPr lang="en-US" dirty="0">
              <a:solidFill>
                <a:srgbClr val="000000"/>
              </a:solidFill>
            </a:endParaRPr>
          </a:p>
        </p:txBody>
      </p:sp>
      <p:cxnSp>
        <p:nvCxnSpPr>
          <p:cNvPr id="4" name="Straight Arrow Connector 3"/>
          <p:cNvCxnSpPr/>
          <p:nvPr/>
        </p:nvCxnSpPr>
        <p:spPr bwMode="auto">
          <a:xfrm flipH="1">
            <a:off x="1600200" y="1371600"/>
            <a:ext cx="76200" cy="2286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10" name="Rectangle 14"/>
          <p:cNvSpPr>
            <a:spLocks noChangeArrowheads="1"/>
          </p:cNvSpPr>
          <p:nvPr/>
        </p:nvSpPr>
        <p:spPr bwMode="auto">
          <a:xfrm>
            <a:off x="4648200" y="5105022"/>
            <a:ext cx="21891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sz="1600" dirty="0">
                <a:solidFill>
                  <a:srgbClr val="120DF3"/>
                </a:solidFill>
                <a:latin typeface="Cambria" panose="02040503050406030204" pitchFamily="18" charset="0"/>
              </a:rPr>
              <a:t># of </a:t>
            </a:r>
            <a:r>
              <a:rPr lang="en-US" sz="1600" b="1" u="sng" dirty="0">
                <a:solidFill>
                  <a:srgbClr val="120DF3"/>
                </a:solidFill>
                <a:latin typeface="Cambria" panose="02040503050406030204" pitchFamily="18" charset="0"/>
              </a:rPr>
              <a:t>BLOCKS</a:t>
            </a:r>
            <a:r>
              <a:rPr lang="en-US" sz="1600" dirty="0">
                <a:solidFill>
                  <a:srgbClr val="120DF3"/>
                </a:solidFill>
                <a:latin typeface="Cambria" panose="02040503050406030204" pitchFamily="18" charset="0"/>
              </a:rPr>
              <a:t> here:</a:t>
            </a:r>
            <a:endParaRPr lang="en-US" sz="1600" u="sng" dirty="0">
              <a:solidFill>
                <a:srgbClr val="120DF3"/>
              </a:solidFill>
              <a:latin typeface="Cambria" panose="02040503050406030204" pitchFamily="18" charset="0"/>
            </a:endParaRPr>
          </a:p>
        </p:txBody>
      </p:sp>
      <p:sp>
        <p:nvSpPr>
          <p:cNvPr id="11" name="Rectangle 14"/>
          <p:cNvSpPr>
            <a:spLocks noChangeArrowheads="1"/>
          </p:cNvSpPr>
          <p:nvPr/>
        </p:nvSpPr>
        <p:spPr bwMode="auto">
          <a:xfrm>
            <a:off x="4856162" y="5583151"/>
            <a:ext cx="1981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600" dirty="0">
                <a:solidFill>
                  <a:srgbClr val="120DF3"/>
                </a:solidFill>
                <a:latin typeface="Cambria" panose="02040503050406030204" pitchFamily="18" charset="0"/>
              </a:rPr>
              <a:t># of </a:t>
            </a:r>
            <a:r>
              <a:rPr lang="en-US" sz="1600" b="1" u="sng" dirty="0">
                <a:solidFill>
                  <a:srgbClr val="120DF3"/>
                </a:solidFill>
                <a:latin typeface="Cambria" panose="02040503050406030204" pitchFamily="18" charset="0"/>
              </a:rPr>
              <a:t>TESTS</a:t>
            </a:r>
            <a:r>
              <a:rPr lang="en-US" sz="1600" dirty="0">
                <a:solidFill>
                  <a:srgbClr val="120DF3"/>
                </a:solidFill>
                <a:latin typeface="Cambria" panose="02040503050406030204" pitchFamily="18" charset="0"/>
              </a:rPr>
              <a:t> here:</a:t>
            </a:r>
            <a:endParaRPr lang="en-US" sz="1600" u="sng" dirty="0">
              <a:solidFill>
                <a:srgbClr val="120DF3"/>
              </a:solidFill>
              <a:latin typeface="Cambria" panose="02040503050406030204" pitchFamily="18" charset="0"/>
            </a:endParaRPr>
          </a:p>
        </p:txBody>
      </p:sp>
      <p:sp>
        <p:nvSpPr>
          <p:cNvPr id="12" name="Rectangle 14"/>
          <p:cNvSpPr>
            <a:spLocks noChangeArrowheads="1"/>
          </p:cNvSpPr>
          <p:nvPr/>
        </p:nvSpPr>
        <p:spPr bwMode="auto">
          <a:xfrm>
            <a:off x="4856162" y="6061279"/>
            <a:ext cx="1981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600" dirty="0">
                <a:solidFill>
                  <a:srgbClr val="120DF3"/>
                </a:solidFill>
                <a:latin typeface="Cambria" panose="02040503050406030204" pitchFamily="18" charset="0"/>
              </a:rPr>
              <a:t># of </a:t>
            </a:r>
            <a:r>
              <a:rPr lang="en-US" sz="1600" dirty="0" smtClean="0">
                <a:solidFill>
                  <a:srgbClr val="120DF3"/>
                </a:solidFill>
                <a:latin typeface="Cambria" panose="02040503050406030204" pitchFamily="18" charset="0"/>
              </a:rPr>
              <a:t>                 here</a:t>
            </a:r>
            <a:r>
              <a:rPr lang="en-US" sz="1600" dirty="0">
                <a:solidFill>
                  <a:srgbClr val="120DF3"/>
                </a:solidFill>
                <a:latin typeface="Cambria" panose="02040503050406030204" pitchFamily="18" charset="0"/>
              </a:rPr>
              <a:t>:</a:t>
            </a:r>
            <a:endParaRPr lang="en-US" sz="1600" u="sng" dirty="0">
              <a:solidFill>
                <a:srgbClr val="120DF3"/>
              </a:solidFill>
              <a:latin typeface="Cambria" panose="02040503050406030204" pitchFamily="18" charset="0"/>
            </a:endParaRPr>
          </a:p>
        </p:txBody>
      </p:sp>
      <p:sp>
        <p:nvSpPr>
          <p:cNvPr id="3" name="Rectangle 2"/>
          <p:cNvSpPr/>
          <p:nvPr/>
        </p:nvSpPr>
        <p:spPr>
          <a:xfrm>
            <a:off x="5299246" y="6033912"/>
            <a:ext cx="1207922" cy="369332"/>
          </a:xfrm>
          <a:prstGeom prst="rect">
            <a:avLst/>
          </a:prstGeom>
        </p:spPr>
        <p:txBody>
          <a:bodyPr wrap="square">
            <a:spAutoFit/>
          </a:bodyPr>
          <a:lstStyle/>
          <a:p>
            <a:pPr algn="ctr"/>
            <a:r>
              <a:rPr lang="en-US" sz="900" b="1" u="sng" dirty="0">
                <a:solidFill>
                  <a:srgbClr val="120DF3"/>
                </a:solidFill>
                <a:latin typeface="Cambria" panose="02040503050406030204" pitchFamily="18" charset="0"/>
              </a:rPr>
              <a:t>CONTROL STRUCTURES</a:t>
            </a:r>
            <a:r>
              <a:rPr lang="en-US" sz="900" b="1" dirty="0">
                <a:solidFill>
                  <a:srgbClr val="120DF3"/>
                </a:solidFill>
                <a:latin typeface="Cambria" panose="02040503050406030204" pitchFamily="18" charset="0"/>
              </a:rPr>
              <a:t> </a:t>
            </a:r>
          </a:p>
        </p:txBody>
      </p:sp>
      <p:sp>
        <p:nvSpPr>
          <p:cNvPr id="7" name="Rectangle 6"/>
          <p:cNvSpPr/>
          <p:nvPr/>
        </p:nvSpPr>
        <p:spPr>
          <a:xfrm>
            <a:off x="6756874" y="4724400"/>
            <a:ext cx="1428276" cy="369332"/>
          </a:xfrm>
          <a:prstGeom prst="rect">
            <a:avLst/>
          </a:prstGeom>
          <a:solidFill>
            <a:srgbClr val="FFCC99"/>
          </a:solidFill>
        </p:spPr>
        <p:txBody>
          <a:bodyPr wrap="none">
            <a:spAutoFit/>
          </a:bodyPr>
          <a:lstStyle/>
          <a:p>
            <a:pPr algn="r"/>
            <a:r>
              <a:rPr lang="en-US" sz="1800" dirty="0" smtClean="0">
                <a:solidFill>
                  <a:srgbClr val="000000"/>
                </a:solidFill>
                <a:latin typeface="Calibri" pitchFamily="34" charset="0"/>
              </a:rPr>
              <a:t>What's here?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5"/>
          <p:cNvSpPr txBox="1">
            <a:spLocks noChangeArrowheads="1"/>
          </p:cNvSpPr>
          <p:nvPr/>
        </p:nvSpPr>
        <p:spPr bwMode="auto">
          <a:xfrm>
            <a:off x="615950" y="152400"/>
            <a:ext cx="784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dirty="0">
                <a:solidFill>
                  <a:srgbClr val="000000"/>
                </a:solidFill>
                <a:latin typeface="Cambria" pitchFamily="18" charset="0"/>
              </a:rPr>
              <a:t>Choices, choices!</a:t>
            </a:r>
          </a:p>
        </p:txBody>
      </p:sp>
      <p:sp>
        <p:nvSpPr>
          <p:cNvPr id="23555" name="Rectangle 6"/>
          <p:cNvSpPr>
            <a:spLocks noChangeArrowheads="1"/>
          </p:cNvSpPr>
          <p:nvPr/>
        </p:nvSpPr>
        <p:spPr bwMode="auto">
          <a:xfrm>
            <a:off x="561975" y="1524000"/>
            <a:ext cx="34766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100" b="1" dirty="0" err="1">
                <a:solidFill>
                  <a:srgbClr val="000000"/>
                </a:solidFill>
                <a:latin typeface="Courier New" pitchFamily="49" charset="0"/>
                <a:cs typeface="Courier New" pitchFamily="49" charset="0"/>
              </a:rPr>
              <a:t>perc</a:t>
            </a:r>
            <a:r>
              <a:rPr lang="en-US" sz="2100" b="1" dirty="0">
                <a:solidFill>
                  <a:srgbClr val="000000"/>
                </a:solidFill>
                <a:latin typeface="Courier New" pitchFamily="49" charset="0"/>
                <a:cs typeface="Courier New" pitchFamily="49" charset="0"/>
              </a:rPr>
              <a:t> = 0.80</a:t>
            </a:r>
          </a:p>
          <a:p>
            <a:endParaRPr lang="en-US" sz="2100" b="1" dirty="0">
              <a:solidFill>
                <a:srgbClr val="000000"/>
              </a:solidFill>
              <a:latin typeface="Courier New" pitchFamily="49" charset="0"/>
              <a:cs typeface="Courier New" pitchFamily="49" charset="0"/>
            </a:endParaRPr>
          </a:p>
          <a:p>
            <a:r>
              <a:rPr lang="en-US" sz="2100" b="1" dirty="0">
                <a:solidFill>
                  <a:srgbClr val="FF6600"/>
                </a:solidFill>
                <a:latin typeface="Courier New" pitchFamily="49" charset="0"/>
                <a:cs typeface="Courier New" pitchFamily="49" charset="0"/>
              </a:rPr>
              <a:t>if </a:t>
            </a:r>
            <a:r>
              <a:rPr lang="en-US" sz="2100" b="1" dirty="0" err="1">
                <a:solidFill>
                  <a:srgbClr val="000000"/>
                </a:solidFill>
                <a:latin typeface="Courier New" pitchFamily="49" charset="0"/>
                <a:cs typeface="Courier New" pitchFamily="49" charset="0"/>
              </a:rPr>
              <a:t>perc</a:t>
            </a:r>
            <a:r>
              <a:rPr lang="en-US" sz="2100" b="1" dirty="0">
                <a:solidFill>
                  <a:srgbClr val="000000"/>
                </a:solidFill>
                <a:latin typeface="Courier New" pitchFamily="49" charset="0"/>
                <a:cs typeface="Courier New" pitchFamily="49" charset="0"/>
              </a:rPr>
              <a:t> &gt; 0.95:</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a:t>
            </a:r>
          </a:p>
          <a:p>
            <a:r>
              <a:rPr lang="en-US" sz="2100" b="1" dirty="0" err="1">
                <a:solidFill>
                  <a:srgbClr val="FF6600"/>
                </a:solidFill>
                <a:latin typeface="Courier New" pitchFamily="49" charset="0"/>
                <a:cs typeface="Courier New" pitchFamily="49" charset="0"/>
              </a:rPr>
              <a:t>elif</a:t>
            </a:r>
            <a:r>
              <a:rPr lang="en-US" sz="2100" b="1" dirty="0">
                <a:solidFill>
                  <a:srgbClr val="FF6600"/>
                </a:solidFill>
                <a:latin typeface="Courier New" pitchFamily="49" charset="0"/>
                <a:cs typeface="Courier New" pitchFamily="49" charset="0"/>
              </a:rPr>
              <a:t> </a:t>
            </a:r>
            <a:r>
              <a:rPr lang="en-US" sz="2100" b="1" dirty="0" err="1">
                <a:solidFill>
                  <a:srgbClr val="000000"/>
                </a:solidFill>
                <a:latin typeface="Courier New" pitchFamily="49" charset="0"/>
                <a:cs typeface="Courier New" pitchFamily="49" charset="0"/>
              </a:rPr>
              <a:t>perc</a:t>
            </a:r>
            <a:r>
              <a:rPr lang="en-US" sz="2100" b="1" dirty="0">
                <a:solidFill>
                  <a:srgbClr val="000000"/>
                </a:solidFill>
                <a:latin typeface="Courier New" pitchFamily="49" charset="0"/>
                <a:cs typeface="Courier New" pitchFamily="49" charset="0"/>
              </a:rPr>
              <a:t> &gt; 0.90:</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a:t>
            </a:r>
          </a:p>
          <a:p>
            <a:r>
              <a:rPr lang="en-US" sz="2100" b="1" dirty="0" err="1">
                <a:solidFill>
                  <a:srgbClr val="FF6600"/>
                </a:solidFill>
                <a:latin typeface="Courier New" pitchFamily="49" charset="0"/>
                <a:cs typeface="Courier New" pitchFamily="49" charset="0"/>
              </a:rPr>
              <a:t>elif</a:t>
            </a:r>
            <a:r>
              <a:rPr lang="en-US" sz="2100" b="1" dirty="0">
                <a:solidFill>
                  <a:srgbClr val="FF6600"/>
                </a:solidFill>
                <a:latin typeface="Courier New" pitchFamily="49" charset="0"/>
                <a:cs typeface="Courier New" pitchFamily="49" charset="0"/>
              </a:rPr>
              <a:t> </a:t>
            </a:r>
            <a:r>
              <a:rPr lang="en-US" sz="2100" b="1" dirty="0" err="1">
                <a:solidFill>
                  <a:srgbClr val="000000"/>
                </a:solidFill>
                <a:latin typeface="Courier New" pitchFamily="49" charset="0"/>
                <a:cs typeface="Courier New" pitchFamily="49" charset="0"/>
              </a:rPr>
              <a:t>perc</a:t>
            </a:r>
            <a:r>
              <a:rPr lang="en-US" sz="2100" b="1" dirty="0">
                <a:solidFill>
                  <a:srgbClr val="000000"/>
                </a:solidFill>
                <a:latin typeface="Courier New" pitchFamily="49" charset="0"/>
                <a:cs typeface="Courier New" pitchFamily="49" charset="0"/>
              </a:rPr>
              <a:t> &gt; 0.70:</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'Pass'</a:t>
            </a:r>
          </a:p>
          <a:p>
            <a:r>
              <a:rPr lang="en-US" sz="2100" b="1" dirty="0">
                <a:solidFill>
                  <a:srgbClr val="FF6600"/>
                </a:solidFill>
                <a:latin typeface="Courier New" pitchFamily="49" charset="0"/>
                <a:cs typeface="Courier New" pitchFamily="49" charset="0"/>
              </a:rPr>
              <a:t>else</a:t>
            </a:r>
            <a:r>
              <a:rPr lang="en-US" sz="2100" b="1" dirty="0">
                <a:solidFill>
                  <a:srgbClr val="000000"/>
                </a:solidFill>
                <a:latin typeface="Courier New" pitchFamily="49" charset="0"/>
                <a:cs typeface="Courier New" pitchFamily="49" charset="0"/>
              </a:rPr>
              <a:t>:</a:t>
            </a:r>
          </a:p>
          <a:p>
            <a:r>
              <a:rPr lang="en-US" sz="2100" b="1" dirty="0">
                <a:solidFill>
                  <a:srgbClr val="008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'Aargh!'</a:t>
            </a:r>
          </a:p>
        </p:txBody>
      </p:sp>
      <p:cxnSp>
        <p:nvCxnSpPr>
          <p:cNvPr id="23556" name="Straight Connector 8"/>
          <p:cNvCxnSpPr>
            <a:cxnSpLocks noChangeShapeType="1"/>
          </p:cNvCxnSpPr>
          <p:nvPr/>
        </p:nvCxnSpPr>
        <p:spPr bwMode="auto">
          <a:xfrm>
            <a:off x="4454525" y="1447800"/>
            <a:ext cx="0" cy="3508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3557" name="Rectangle 9"/>
          <p:cNvSpPr>
            <a:spLocks noChangeArrowheads="1"/>
          </p:cNvSpPr>
          <p:nvPr/>
        </p:nvSpPr>
        <p:spPr bwMode="auto">
          <a:xfrm>
            <a:off x="609600" y="6489700"/>
            <a:ext cx="7905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dirty="0">
                <a:solidFill>
                  <a:srgbClr val="000000"/>
                </a:solidFill>
                <a:latin typeface="Calibri" pitchFamily="34" charset="0"/>
              </a:rPr>
              <a:t>How can you get a </a:t>
            </a:r>
            <a:r>
              <a:rPr lang="en-US" sz="1800" b="1" i="1" dirty="0">
                <a:solidFill>
                  <a:srgbClr val="000000"/>
                </a:solidFill>
                <a:latin typeface="Calibri" pitchFamily="34" charset="0"/>
              </a:rPr>
              <a:t>better</a:t>
            </a:r>
            <a:r>
              <a:rPr lang="en-US" sz="1800" dirty="0">
                <a:solidFill>
                  <a:srgbClr val="000000"/>
                </a:solidFill>
                <a:latin typeface="Calibri" pitchFamily="34" charset="0"/>
              </a:rPr>
              <a:t> grade on the right than the left?</a:t>
            </a:r>
            <a:endParaRPr lang="en-US" dirty="0">
              <a:solidFill>
                <a:srgbClr val="000000"/>
              </a:solidFill>
            </a:endParaRPr>
          </a:p>
        </p:txBody>
      </p:sp>
      <p:sp>
        <p:nvSpPr>
          <p:cNvPr id="23558" name="Rectangle 6"/>
          <p:cNvSpPr>
            <a:spLocks noChangeArrowheads="1"/>
          </p:cNvSpPr>
          <p:nvPr/>
        </p:nvSpPr>
        <p:spPr bwMode="auto">
          <a:xfrm>
            <a:off x="5005388" y="1524000"/>
            <a:ext cx="34766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100" b="1" dirty="0" err="1">
                <a:solidFill>
                  <a:srgbClr val="000000"/>
                </a:solidFill>
                <a:latin typeface="Courier New" pitchFamily="49" charset="0"/>
                <a:cs typeface="Courier New" pitchFamily="49" charset="0"/>
              </a:rPr>
              <a:t>perc</a:t>
            </a:r>
            <a:r>
              <a:rPr lang="en-US" sz="2100" b="1" dirty="0">
                <a:solidFill>
                  <a:srgbClr val="000000"/>
                </a:solidFill>
                <a:latin typeface="Courier New" pitchFamily="49" charset="0"/>
                <a:cs typeface="Courier New" pitchFamily="49" charset="0"/>
              </a:rPr>
              <a:t> = 0.80</a:t>
            </a:r>
          </a:p>
          <a:p>
            <a:endParaRPr lang="en-US" sz="2100" b="1" dirty="0">
              <a:solidFill>
                <a:srgbClr val="000000"/>
              </a:solidFill>
              <a:latin typeface="Courier New" pitchFamily="49" charset="0"/>
              <a:cs typeface="Courier New" pitchFamily="49" charset="0"/>
            </a:endParaRPr>
          </a:p>
          <a:p>
            <a:r>
              <a:rPr lang="en-US" sz="2100" b="1" dirty="0">
                <a:solidFill>
                  <a:srgbClr val="FF6600"/>
                </a:solidFill>
                <a:latin typeface="Courier New" pitchFamily="49" charset="0"/>
                <a:cs typeface="Courier New" pitchFamily="49" charset="0"/>
              </a:rPr>
              <a:t>if </a:t>
            </a:r>
            <a:r>
              <a:rPr lang="en-US" sz="2100" b="1" dirty="0" err="1">
                <a:solidFill>
                  <a:srgbClr val="000000"/>
                </a:solidFill>
                <a:latin typeface="Courier New" pitchFamily="49" charset="0"/>
                <a:cs typeface="Courier New" pitchFamily="49" charset="0"/>
              </a:rPr>
              <a:t>perc</a:t>
            </a:r>
            <a:r>
              <a:rPr lang="en-US" sz="2100" b="1" dirty="0">
                <a:solidFill>
                  <a:srgbClr val="000000"/>
                </a:solidFill>
                <a:latin typeface="Courier New" pitchFamily="49" charset="0"/>
                <a:cs typeface="Courier New" pitchFamily="49" charset="0"/>
              </a:rPr>
              <a:t> &gt; 0.00:</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t>
            </a:r>
            <a:r>
              <a:rPr lang="en-US" sz="2100" b="1" dirty="0" err="1">
                <a:solidFill>
                  <a:srgbClr val="008000"/>
                </a:solidFill>
                <a:latin typeface="Courier New" pitchFamily="49" charset="0"/>
                <a:cs typeface="Courier New" pitchFamily="49" charset="0"/>
              </a:rPr>
              <a:t>Aargh</a:t>
            </a:r>
            <a:r>
              <a:rPr lang="en-US" sz="2100" b="1" dirty="0">
                <a:solidFill>
                  <a:srgbClr val="008000"/>
                </a:solidFill>
                <a:latin typeface="Courier New" pitchFamily="49" charset="0"/>
                <a:cs typeface="Courier New" pitchFamily="49" charset="0"/>
              </a:rPr>
              <a:t>!'</a:t>
            </a:r>
          </a:p>
          <a:p>
            <a:r>
              <a:rPr lang="en-US" sz="2100" b="1" dirty="0" err="1">
                <a:solidFill>
                  <a:srgbClr val="FF6600"/>
                </a:solidFill>
                <a:latin typeface="Courier New" pitchFamily="49" charset="0"/>
                <a:cs typeface="Courier New" pitchFamily="49" charset="0"/>
              </a:rPr>
              <a:t>elif</a:t>
            </a:r>
            <a:r>
              <a:rPr lang="en-US" sz="2100" b="1" dirty="0">
                <a:solidFill>
                  <a:srgbClr val="FF6600"/>
                </a:solidFill>
                <a:latin typeface="Courier New" pitchFamily="49" charset="0"/>
                <a:cs typeface="Courier New" pitchFamily="49" charset="0"/>
              </a:rPr>
              <a:t> </a:t>
            </a:r>
            <a:r>
              <a:rPr lang="en-US" sz="2100" b="1" dirty="0" err="1">
                <a:solidFill>
                  <a:srgbClr val="000000"/>
                </a:solidFill>
                <a:latin typeface="Courier New" pitchFamily="49" charset="0"/>
                <a:cs typeface="Courier New" pitchFamily="49" charset="0"/>
              </a:rPr>
              <a:t>perc</a:t>
            </a:r>
            <a:r>
              <a:rPr lang="en-US" sz="2100" b="1" dirty="0">
                <a:solidFill>
                  <a:srgbClr val="000000"/>
                </a:solidFill>
                <a:latin typeface="Courier New" pitchFamily="49" charset="0"/>
                <a:cs typeface="Courier New" pitchFamily="49" charset="0"/>
              </a:rPr>
              <a:t> &gt; 0.70:</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'Pass'</a:t>
            </a:r>
          </a:p>
          <a:p>
            <a:r>
              <a:rPr lang="en-US" sz="2100" b="1" dirty="0" err="1">
                <a:solidFill>
                  <a:srgbClr val="FF6600"/>
                </a:solidFill>
                <a:latin typeface="Courier New" pitchFamily="49" charset="0"/>
                <a:cs typeface="Courier New" pitchFamily="49" charset="0"/>
              </a:rPr>
              <a:t>elif</a:t>
            </a:r>
            <a:r>
              <a:rPr lang="en-US" sz="2100" b="1" dirty="0">
                <a:solidFill>
                  <a:srgbClr val="FF6600"/>
                </a:solidFill>
                <a:latin typeface="Courier New" pitchFamily="49" charset="0"/>
                <a:cs typeface="Courier New" pitchFamily="49" charset="0"/>
              </a:rPr>
              <a:t> </a:t>
            </a:r>
            <a:r>
              <a:rPr lang="en-US" sz="2100" b="1" dirty="0" err="1">
                <a:solidFill>
                  <a:srgbClr val="000000"/>
                </a:solidFill>
                <a:latin typeface="Courier New" pitchFamily="49" charset="0"/>
                <a:cs typeface="Courier New" pitchFamily="49" charset="0"/>
              </a:rPr>
              <a:t>perc</a:t>
            </a:r>
            <a:r>
              <a:rPr lang="en-US" sz="2100" b="1" dirty="0">
                <a:solidFill>
                  <a:srgbClr val="000000"/>
                </a:solidFill>
                <a:latin typeface="Courier New" pitchFamily="49" charset="0"/>
                <a:cs typeface="Courier New" pitchFamily="49" charset="0"/>
              </a:rPr>
              <a:t> &gt; 0.90:</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a:t>
            </a:r>
          </a:p>
          <a:p>
            <a:r>
              <a:rPr lang="en-US" sz="2100" b="1" dirty="0">
                <a:solidFill>
                  <a:srgbClr val="FF6600"/>
                </a:solidFill>
                <a:latin typeface="Courier New" pitchFamily="49" charset="0"/>
                <a:cs typeface="Courier New" pitchFamily="49" charset="0"/>
              </a:rPr>
              <a:t>else</a:t>
            </a:r>
            <a:r>
              <a:rPr lang="en-US" sz="2100" b="1" dirty="0">
                <a:solidFill>
                  <a:srgbClr val="000000"/>
                </a:solidFill>
                <a:latin typeface="Courier New" pitchFamily="49" charset="0"/>
                <a:cs typeface="Courier New" pitchFamily="49" charset="0"/>
              </a:rPr>
              <a:t>:</a:t>
            </a:r>
          </a:p>
          <a:p>
            <a:r>
              <a:rPr lang="en-US" sz="2100" b="1" dirty="0">
                <a:solidFill>
                  <a:srgbClr val="008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a:t>
            </a:r>
          </a:p>
        </p:txBody>
      </p:sp>
      <p:sp>
        <p:nvSpPr>
          <p:cNvPr id="23560" name="Rectangle 9"/>
          <p:cNvSpPr>
            <a:spLocks noChangeArrowheads="1"/>
          </p:cNvSpPr>
          <p:nvPr/>
        </p:nvSpPr>
        <p:spPr bwMode="auto">
          <a:xfrm>
            <a:off x="609600" y="5727700"/>
            <a:ext cx="7905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dirty="0">
                <a:solidFill>
                  <a:srgbClr val="000000"/>
                </a:solidFill>
                <a:latin typeface="Calibri" pitchFamily="34" charset="0"/>
              </a:rPr>
              <a:t>What does each of these programs print out, if  </a:t>
            </a:r>
            <a:r>
              <a:rPr lang="en-US" sz="1800" b="1" dirty="0" err="1">
                <a:solidFill>
                  <a:srgbClr val="000000"/>
                </a:solidFill>
                <a:latin typeface="Courier New" pitchFamily="49" charset="0"/>
              </a:rPr>
              <a:t>perc</a:t>
            </a:r>
            <a:r>
              <a:rPr lang="en-US" sz="1800" b="1" dirty="0">
                <a:solidFill>
                  <a:srgbClr val="000000"/>
                </a:solidFill>
                <a:latin typeface="Courier New" pitchFamily="49" charset="0"/>
              </a:rPr>
              <a:t> </a:t>
            </a:r>
            <a:r>
              <a:rPr lang="en-US" sz="1800" dirty="0">
                <a:solidFill>
                  <a:srgbClr val="000000"/>
                </a:solidFill>
                <a:latin typeface="Calibri" pitchFamily="34" charset="0"/>
              </a:rPr>
              <a:t>is 0.8?</a:t>
            </a:r>
            <a:endParaRPr lang="en-US" dirty="0">
              <a:solidFill>
                <a:srgbClr val="000000"/>
              </a:solidFill>
            </a:endParaRPr>
          </a:p>
        </p:txBody>
      </p:sp>
      <p:sp>
        <p:nvSpPr>
          <p:cNvPr id="23561" name="Rectangle 9"/>
          <p:cNvSpPr>
            <a:spLocks noChangeArrowheads="1"/>
          </p:cNvSpPr>
          <p:nvPr/>
        </p:nvSpPr>
        <p:spPr bwMode="auto">
          <a:xfrm>
            <a:off x="609600" y="6108700"/>
            <a:ext cx="7905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dirty="0">
                <a:solidFill>
                  <a:srgbClr val="000000"/>
                </a:solidFill>
                <a:latin typeface="Calibri" pitchFamily="34" charset="0"/>
              </a:rPr>
              <a:t>What </a:t>
            </a:r>
            <a:r>
              <a:rPr lang="en-US" sz="1800" dirty="0" smtClean="0">
                <a:solidFill>
                  <a:srgbClr val="000000"/>
                </a:solidFill>
                <a:latin typeface="Calibri" pitchFamily="34" charset="0"/>
              </a:rPr>
              <a:t>value of </a:t>
            </a:r>
            <a:r>
              <a:rPr lang="en-US" sz="1800" b="1" dirty="0" err="1" smtClean="0">
                <a:solidFill>
                  <a:srgbClr val="000000"/>
                </a:solidFill>
                <a:latin typeface="Courier New" pitchFamily="49" charset="0"/>
              </a:rPr>
              <a:t>perc</a:t>
            </a:r>
            <a:r>
              <a:rPr lang="en-US" sz="1800" dirty="0">
                <a:solidFill>
                  <a:srgbClr val="000000"/>
                </a:solidFill>
                <a:latin typeface="Calibri" pitchFamily="34" charset="0"/>
              </a:rPr>
              <a:t> </a:t>
            </a:r>
            <a:r>
              <a:rPr lang="en-US" sz="1800" dirty="0" smtClean="0">
                <a:solidFill>
                  <a:srgbClr val="000000"/>
                </a:solidFill>
                <a:latin typeface="Calibri" pitchFamily="34" charset="0"/>
              </a:rPr>
              <a:t>gives </a:t>
            </a:r>
            <a:r>
              <a:rPr lang="en-US" sz="1800" dirty="0">
                <a:solidFill>
                  <a:srgbClr val="000000"/>
                </a:solidFill>
                <a:latin typeface="Calibri" pitchFamily="34" charset="0"/>
              </a:rPr>
              <a:t>an </a:t>
            </a:r>
            <a:r>
              <a:rPr lang="en-US" sz="1800" b="1" dirty="0">
                <a:solidFill>
                  <a:srgbClr val="008000"/>
                </a:solidFill>
                <a:latin typeface="Courier New"/>
                <a:cs typeface="Courier New"/>
              </a:rPr>
              <a:t>'A-'</a:t>
            </a:r>
            <a:r>
              <a:rPr lang="en-US" sz="1800" dirty="0">
                <a:solidFill>
                  <a:srgbClr val="000000"/>
                </a:solidFill>
                <a:latin typeface="Calibri" pitchFamily="34" charset="0"/>
              </a:rPr>
              <a:t> on the right?</a:t>
            </a:r>
            <a:endParaRPr lang="en-US" dirty="0">
              <a:solidFill>
                <a:srgbClr val="0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5410200" y="5105400"/>
            <a:ext cx="3435350" cy="1573213"/>
          </a:xfrm>
          <a:prstGeom prst="roundRect">
            <a:avLst/>
          </a:prstGeom>
          <a:solidFill>
            <a:srgbClr val="FFF0C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24578" name="Text Box 5"/>
          <p:cNvSpPr txBox="1">
            <a:spLocks noChangeArrowheads="1"/>
          </p:cNvSpPr>
          <p:nvPr/>
        </p:nvSpPr>
        <p:spPr bwMode="auto">
          <a:xfrm>
            <a:off x="615950" y="211138"/>
            <a:ext cx="784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i="1" dirty="0" smtClean="0">
                <a:solidFill>
                  <a:srgbClr val="000000"/>
                </a:solidFill>
                <a:latin typeface="Cambria" pitchFamily="18" charset="0"/>
              </a:rPr>
              <a:t>Exclusive </a:t>
            </a:r>
            <a:r>
              <a:rPr lang="en-US" sz="4000" dirty="0" smtClean="0">
                <a:solidFill>
                  <a:srgbClr val="000000"/>
                </a:solidFill>
                <a:latin typeface="Cambria" pitchFamily="18" charset="0"/>
              </a:rPr>
              <a:t>Choices</a:t>
            </a:r>
            <a:endParaRPr lang="en-US" sz="4000" dirty="0">
              <a:solidFill>
                <a:srgbClr val="000000"/>
              </a:solidFill>
              <a:latin typeface="Cambria" pitchFamily="18" charset="0"/>
            </a:endParaRPr>
          </a:p>
        </p:txBody>
      </p:sp>
      <p:sp>
        <p:nvSpPr>
          <p:cNvPr id="24579" name="Rectangle 6"/>
          <p:cNvSpPr>
            <a:spLocks noChangeArrowheads="1"/>
          </p:cNvSpPr>
          <p:nvPr/>
        </p:nvSpPr>
        <p:spPr bwMode="auto">
          <a:xfrm>
            <a:off x="561975" y="2095500"/>
            <a:ext cx="3476625"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100" b="1" dirty="0">
                <a:solidFill>
                  <a:srgbClr val="FF6600"/>
                </a:solidFill>
                <a:latin typeface="Courier New" pitchFamily="49" charset="0"/>
                <a:cs typeface="Courier New" pitchFamily="49" charset="0"/>
              </a:rPr>
              <a:t>if </a:t>
            </a:r>
            <a:r>
              <a:rPr lang="en-US" sz="2100" b="1" dirty="0" err="1" smtClean="0">
                <a:solidFill>
                  <a:srgbClr val="000000"/>
                </a:solidFill>
                <a:latin typeface="Calibri" pitchFamily="34" charset="0"/>
              </a:rPr>
              <a:t>perc</a:t>
            </a:r>
            <a:r>
              <a:rPr lang="en-US" sz="2100" b="1" dirty="0" smtClean="0">
                <a:solidFill>
                  <a:srgbClr val="000000"/>
                </a:solidFill>
                <a:latin typeface="Calibri" pitchFamily="34" charset="0"/>
              </a:rPr>
              <a:t> &gt; .95</a:t>
            </a:r>
            <a:r>
              <a:rPr lang="en-US" sz="2100" b="1" dirty="0" smtClean="0">
                <a:solidFill>
                  <a:srgbClr val="000000"/>
                </a:solidFill>
                <a:latin typeface="Courier New" pitchFamily="49" charset="0"/>
                <a:cs typeface="Courier New" pitchFamily="49" charset="0"/>
              </a:rPr>
              <a:t>:</a:t>
            </a:r>
            <a:endParaRPr lang="en-US" sz="2100" b="1" dirty="0">
              <a:solidFill>
                <a:srgbClr val="000000"/>
              </a:solidFill>
              <a:latin typeface="Courier New" pitchFamily="49" charset="0"/>
              <a:cs typeface="Courier New" pitchFamily="49" charset="0"/>
            </a:endParaRP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a:t>
            </a:r>
          </a:p>
          <a:p>
            <a:endParaRPr lang="en-US" sz="2100" b="1" dirty="0">
              <a:solidFill>
                <a:srgbClr val="008000"/>
              </a:solidFill>
              <a:latin typeface="Courier New" pitchFamily="49" charset="0"/>
              <a:cs typeface="Courier New" pitchFamily="49" charset="0"/>
            </a:endParaRPr>
          </a:p>
          <a:p>
            <a:r>
              <a:rPr lang="en-US" sz="2100" b="1" dirty="0" err="1">
                <a:solidFill>
                  <a:srgbClr val="FF6600"/>
                </a:solidFill>
                <a:latin typeface="Courier New" pitchFamily="49" charset="0"/>
                <a:cs typeface="Courier New" pitchFamily="49" charset="0"/>
              </a:rPr>
              <a:t>elif</a:t>
            </a:r>
            <a:r>
              <a:rPr lang="en-US" sz="2100" b="1" dirty="0">
                <a:solidFill>
                  <a:srgbClr val="FF6600"/>
                </a:solidFill>
                <a:latin typeface="Courier New" pitchFamily="49" charset="0"/>
                <a:cs typeface="Courier New" pitchFamily="49" charset="0"/>
              </a:rPr>
              <a:t> </a:t>
            </a:r>
            <a:r>
              <a:rPr lang="en-US" sz="2100" b="1" dirty="0" err="1" smtClean="0">
                <a:solidFill>
                  <a:srgbClr val="000000"/>
                </a:solidFill>
                <a:latin typeface="Calibri" pitchFamily="34" charset="0"/>
              </a:rPr>
              <a:t>perc</a:t>
            </a:r>
            <a:r>
              <a:rPr lang="en-US" sz="2100" b="1" dirty="0" smtClean="0">
                <a:solidFill>
                  <a:srgbClr val="000000"/>
                </a:solidFill>
                <a:latin typeface="Calibri" pitchFamily="34" charset="0"/>
              </a:rPr>
              <a:t> &gt; .90</a:t>
            </a:r>
            <a:r>
              <a:rPr lang="en-US" sz="2100" b="1" dirty="0" smtClean="0">
                <a:solidFill>
                  <a:srgbClr val="000000"/>
                </a:solidFill>
                <a:latin typeface="Courier New" pitchFamily="49" charset="0"/>
                <a:cs typeface="Courier New" pitchFamily="49" charset="0"/>
              </a:rPr>
              <a:t>:</a:t>
            </a:r>
            <a:endParaRPr lang="en-US" sz="2100" b="1" dirty="0">
              <a:solidFill>
                <a:srgbClr val="000000"/>
              </a:solidFill>
              <a:latin typeface="Courier New" pitchFamily="49" charset="0"/>
              <a:cs typeface="Courier New" pitchFamily="49" charset="0"/>
            </a:endParaRP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a:t>
            </a:r>
          </a:p>
          <a:p>
            <a:endParaRPr lang="en-US" sz="2100" b="1" dirty="0">
              <a:solidFill>
                <a:srgbClr val="008000"/>
              </a:solidFill>
              <a:latin typeface="Courier New" pitchFamily="49" charset="0"/>
              <a:cs typeface="Courier New" pitchFamily="49" charset="0"/>
            </a:endParaRPr>
          </a:p>
          <a:p>
            <a:r>
              <a:rPr lang="en-US" sz="2100" b="1" dirty="0" err="1">
                <a:solidFill>
                  <a:srgbClr val="FF6600"/>
                </a:solidFill>
                <a:latin typeface="Courier New" pitchFamily="49" charset="0"/>
                <a:cs typeface="Courier New" pitchFamily="49" charset="0"/>
              </a:rPr>
              <a:t>elif</a:t>
            </a:r>
            <a:r>
              <a:rPr lang="en-US" sz="2100" b="1" dirty="0">
                <a:solidFill>
                  <a:srgbClr val="FF6600"/>
                </a:solidFill>
                <a:latin typeface="Courier New" pitchFamily="49" charset="0"/>
                <a:cs typeface="Courier New" pitchFamily="49" charset="0"/>
              </a:rPr>
              <a:t> </a:t>
            </a:r>
            <a:r>
              <a:rPr lang="en-US" sz="2100" b="1" dirty="0" err="1" smtClean="0">
                <a:solidFill>
                  <a:srgbClr val="000000"/>
                </a:solidFill>
                <a:latin typeface="Calibri" pitchFamily="34" charset="0"/>
              </a:rPr>
              <a:t>perc</a:t>
            </a:r>
            <a:r>
              <a:rPr lang="en-US" sz="2100" b="1" dirty="0" smtClean="0">
                <a:solidFill>
                  <a:srgbClr val="000000"/>
                </a:solidFill>
                <a:latin typeface="Calibri" pitchFamily="34" charset="0"/>
              </a:rPr>
              <a:t> &gt; .70</a:t>
            </a:r>
            <a:r>
              <a:rPr lang="en-US" sz="2100" b="1" dirty="0" smtClean="0">
                <a:solidFill>
                  <a:srgbClr val="000000"/>
                </a:solidFill>
                <a:latin typeface="Courier New" pitchFamily="49" charset="0"/>
                <a:cs typeface="Courier New" pitchFamily="49" charset="0"/>
              </a:rPr>
              <a:t>:</a:t>
            </a:r>
            <a:endParaRPr lang="en-US" sz="2100" b="1" dirty="0">
              <a:solidFill>
                <a:srgbClr val="000000"/>
              </a:solidFill>
              <a:latin typeface="Courier New" pitchFamily="49" charset="0"/>
              <a:cs typeface="Courier New" pitchFamily="49" charset="0"/>
            </a:endParaRP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'Pass'</a:t>
            </a:r>
          </a:p>
          <a:p>
            <a:endParaRPr lang="en-US" sz="2100" b="1" dirty="0">
              <a:solidFill>
                <a:srgbClr val="008000"/>
              </a:solidFill>
              <a:latin typeface="Courier New" pitchFamily="49" charset="0"/>
              <a:cs typeface="Courier New" pitchFamily="49" charset="0"/>
            </a:endParaRPr>
          </a:p>
          <a:p>
            <a:r>
              <a:rPr lang="en-US" sz="2100" b="1" dirty="0">
                <a:solidFill>
                  <a:srgbClr val="FF6600"/>
                </a:solidFill>
                <a:latin typeface="Courier New" pitchFamily="49" charset="0"/>
                <a:cs typeface="Courier New" pitchFamily="49" charset="0"/>
              </a:rPr>
              <a:t>else</a:t>
            </a:r>
            <a:r>
              <a:rPr lang="en-US" sz="2100" b="1" dirty="0">
                <a:solidFill>
                  <a:srgbClr val="000000"/>
                </a:solidFill>
                <a:latin typeface="Courier New" pitchFamily="49" charset="0"/>
                <a:cs typeface="Courier New" pitchFamily="49" charset="0"/>
              </a:rPr>
              <a:t>:</a:t>
            </a:r>
          </a:p>
          <a:p>
            <a:r>
              <a:rPr lang="en-US" sz="2100" b="1" dirty="0">
                <a:solidFill>
                  <a:srgbClr val="008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t>
            </a:r>
            <a:r>
              <a:rPr lang="en-US" sz="2100" b="1" dirty="0" err="1">
                <a:solidFill>
                  <a:srgbClr val="008000"/>
                </a:solidFill>
                <a:latin typeface="Courier New" pitchFamily="49" charset="0"/>
                <a:cs typeface="Courier New" pitchFamily="49" charset="0"/>
              </a:rPr>
              <a:t>Aargh</a:t>
            </a:r>
            <a:r>
              <a:rPr lang="en-US" sz="2100" b="1" dirty="0">
                <a:solidFill>
                  <a:srgbClr val="008000"/>
                </a:solidFill>
                <a:latin typeface="Courier New" pitchFamily="49" charset="0"/>
                <a:cs typeface="Courier New" pitchFamily="49" charset="0"/>
              </a:rPr>
              <a:t>!'</a:t>
            </a:r>
          </a:p>
        </p:txBody>
      </p:sp>
      <p:sp>
        <p:nvSpPr>
          <p:cNvPr id="24580" name="Rectangle 9"/>
          <p:cNvSpPr>
            <a:spLocks noChangeArrowheads="1"/>
          </p:cNvSpPr>
          <p:nvPr/>
        </p:nvSpPr>
        <p:spPr bwMode="auto">
          <a:xfrm>
            <a:off x="546100" y="1023938"/>
            <a:ext cx="7905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a:solidFill>
                  <a:srgbClr val="000000"/>
                </a:solidFill>
                <a:latin typeface="Calibri" pitchFamily="34" charset="0"/>
              </a:rPr>
              <a:t>if ... elif ... else</a:t>
            </a:r>
            <a:endParaRPr lang="en-US">
              <a:solidFill>
                <a:srgbClr val="000000"/>
              </a:solidFill>
            </a:endParaRPr>
          </a:p>
        </p:txBody>
      </p:sp>
      <p:sp>
        <p:nvSpPr>
          <p:cNvPr id="24581" name="Rectangle 9"/>
          <p:cNvSpPr>
            <a:spLocks noChangeArrowheads="1"/>
          </p:cNvSpPr>
          <p:nvPr/>
        </p:nvSpPr>
        <p:spPr bwMode="auto">
          <a:xfrm>
            <a:off x="5715000" y="5152072"/>
            <a:ext cx="2819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800" dirty="0">
                <a:solidFill>
                  <a:srgbClr val="120DF3"/>
                </a:solidFill>
                <a:latin typeface="Calibri" pitchFamily="34" charset="0"/>
              </a:rPr>
              <a:t>When using </a:t>
            </a:r>
          </a:p>
          <a:p>
            <a:pPr algn="ctr"/>
            <a:r>
              <a:rPr lang="en-US" sz="1800" b="1" dirty="0">
                <a:solidFill>
                  <a:srgbClr val="FF6600"/>
                </a:solidFill>
                <a:latin typeface="Courier New" pitchFamily="49" charset="0"/>
                <a:cs typeface="Courier New" pitchFamily="49" charset="0"/>
              </a:rPr>
              <a:t>if .</a:t>
            </a:r>
            <a:r>
              <a:rPr lang="en-US" sz="1800" b="1" dirty="0" smtClean="0">
                <a:solidFill>
                  <a:srgbClr val="FF6600"/>
                </a:solidFill>
                <a:latin typeface="Courier New" pitchFamily="49" charset="0"/>
                <a:cs typeface="Courier New" pitchFamily="49" charset="0"/>
              </a:rPr>
              <a:t> </a:t>
            </a:r>
            <a:r>
              <a:rPr lang="en-US" sz="1800" b="1" dirty="0" err="1">
                <a:solidFill>
                  <a:srgbClr val="FF6600"/>
                </a:solidFill>
                <a:latin typeface="Courier New" pitchFamily="49" charset="0"/>
                <a:cs typeface="Courier New" pitchFamily="49" charset="0"/>
              </a:rPr>
              <a:t>elif</a:t>
            </a:r>
            <a:r>
              <a:rPr lang="en-US" sz="1800" b="1" dirty="0">
                <a:solidFill>
                  <a:srgbClr val="FF6600"/>
                </a:solidFill>
                <a:latin typeface="Courier New" pitchFamily="49" charset="0"/>
                <a:cs typeface="Courier New" pitchFamily="49" charset="0"/>
              </a:rPr>
              <a:t> </a:t>
            </a:r>
            <a:r>
              <a:rPr lang="en-US" sz="1800" b="1" dirty="0" smtClean="0">
                <a:solidFill>
                  <a:srgbClr val="FF6600"/>
                </a:solidFill>
                <a:latin typeface="Courier New" pitchFamily="49" charset="0"/>
                <a:cs typeface="Courier New" pitchFamily="49" charset="0"/>
              </a:rPr>
              <a:t>… . </a:t>
            </a:r>
            <a:r>
              <a:rPr lang="en-US" sz="1800" b="1" dirty="0">
                <a:solidFill>
                  <a:srgbClr val="FF6600"/>
                </a:solidFill>
                <a:latin typeface="Courier New" pitchFamily="49" charset="0"/>
                <a:cs typeface="Courier New" pitchFamily="49" charset="0"/>
              </a:rPr>
              <a:t>else </a:t>
            </a:r>
          </a:p>
          <a:p>
            <a:pPr algn="ctr"/>
            <a:r>
              <a:rPr lang="en-US" sz="1800" b="1" dirty="0">
                <a:solidFill>
                  <a:srgbClr val="120DF3"/>
                </a:solidFill>
                <a:latin typeface="Calibri" pitchFamily="34" charset="0"/>
              </a:rPr>
              <a:t>at most one </a:t>
            </a:r>
            <a:r>
              <a:rPr lang="en-US" sz="1800" dirty="0">
                <a:solidFill>
                  <a:srgbClr val="120DF3"/>
                </a:solidFill>
                <a:latin typeface="Calibri" pitchFamily="34" charset="0"/>
              </a:rPr>
              <a:t>block will </a:t>
            </a:r>
            <a:r>
              <a:rPr lang="en-US" sz="1800" dirty="0" smtClean="0">
                <a:solidFill>
                  <a:srgbClr val="120DF3"/>
                </a:solidFill>
                <a:latin typeface="Calibri" pitchFamily="34" charset="0"/>
              </a:rPr>
              <a:t>run: the </a:t>
            </a:r>
            <a:r>
              <a:rPr lang="en-US" sz="1800" dirty="0">
                <a:solidFill>
                  <a:srgbClr val="120DF3"/>
                </a:solidFill>
                <a:latin typeface="Calibri" pitchFamily="34" charset="0"/>
              </a:rPr>
              <a:t>first</a:t>
            </a:r>
            <a:r>
              <a:rPr lang="en-US" sz="1800" i="1" dirty="0">
                <a:solidFill>
                  <a:srgbClr val="120DF3"/>
                </a:solidFill>
                <a:latin typeface="Calibri" pitchFamily="34" charset="0"/>
              </a:rPr>
              <a:t> </a:t>
            </a:r>
            <a:r>
              <a:rPr lang="en-US" sz="1800" dirty="0">
                <a:solidFill>
                  <a:srgbClr val="120DF3"/>
                </a:solidFill>
                <a:latin typeface="Calibri" pitchFamily="34" charset="0"/>
              </a:rPr>
              <a:t>whose test is </a:t>
            </a:r>
            <a:r>
              <a:rPr lang="en-US" sz="1800" b="1" dirty="0" smtClean="0">
                <a:solidFill>
                  <a:srgbClr val="120DF3"/>
                </a:solidFill>
                <a:latin typeface="Calibri" pitchFamily="34" charset="0"/>
              </a:rPr>
              <a:t>True</a:t>
            </a:r>
            <a:r>
              <a:rPr lang="en-US" sz="1800" dirty="0" smtClean="0">
                <a:solidFill>
                  <a:srgbClr val="120DF3"/>
                </a:solidFill>
                <a:latin typeface="Calibri" pitchFamily="34" charset="0"/>
              </a:rPr>
              <a:t>. </a:t>
            </a:r>
            <a:r>
              <a:rPr lang="en-US" sz="1800" dirty="0">
                <a:solidFill>
                  <a:srgbClr val="120DF3"/>
                </a:solidFill>
                <a:latin typeface="Calibri" pitchFamily="34" charset="0"/>
              </a:rPr>
              <a:t>I</a:t>
            </a:r>
            <a:r>
              <a:rPr lang="en-US" sz="1800" dirty="0" smtClean="0">
                <a:solidFill>
                  <a:srgbClr val="120DF3"/>
                </a:solidFill>
                <a:latin typeface="Calibri" pitchFamily="34" charset="0"/>
              </a:rPr>
              <a:t>f </a:t>
            </a:r>
            <a:r>
              <a:rPr lang="en-US" sz="1800" u="sng" dirty="0" smtClean="0">
                <a:solidFill>
                  <a:srgbClr val="120DF3"/>
                </a:solidFill>
                <a:latin typeface="Calibri" pitchFamily="34" charset="0"/>
              </a:rPr>
              <a:t>all</a:t>
            </a:r>
            <a:r>
              <a:rPr lang="en-US" sz="1800" dirty="0" smtClean="0">
                <a:solidFill>
                  <a:srgbClr val="120DF3"/>
                </a:solidFill>
                <a:latin typeface="Calibri" pitchFamily="34" charset="0"/>
              </a:rPr>
              <a:t> fail, </a:t>
            </a:r>
            <a:r>
              <a:rPr lang="en-US" sz="1800" dirty="0">
                <a:solidFill>
                  <a:srgbClr val="120DF3"/>
                </a:solidFill>
                <a:latin typeface="Calibri" pitchFamily="34" charset="0"/>
              </a:rPr>
              <a:t>the </a:t>
            </a:r>
            <a:r>
              <a:rPr lang="en-US" sz="1800" b="1" dirty="0" smtClean="0">
                <a:solidFill>
                  <a:srgbClr val="120DF3"/>
                </a:solidFill>
                <a:latin typeface="Courier New" pitchFamily="49" charset="0"/>
                <a:cs typeface="Courier New" pitchFamily="49" charset="0"/>
              </a:rPr>
              <a:t>else</a:t>
            </a:r>
            <a:r>
              <a:rPr lang="en-US" sz="1800" dirty="0">
                <a:solidFill>
                  <a:srgbClr val="120DF3"/>
                </a:solidFill>
                <a:latin typeface="Calibri" pitchFamily="34" charset="0"/>
              </a:rPr>
              <a:t> </a:t>
            </a:r>
            <a:r>
              <a:rPr lang="en-US" sz="1800" dirty="0" smtClean="0">
                <a:solidFill>
                  <a:srgbClr val="120DF3"/>
                </a:solidFill>
                <a:latin typeface="Calibri" pitchFamily="34" charset="0"/>
              </a:rPr>
              <a:t>will run</a:t>
            </a:r>
            <a:endParaRPr lang="en-US" b="1" dirty="0">
              <a:solidFill>
                <a:srgbClr val="120DF3"/>
              </a:solidFill>
            </a:endParaRPr>
          </a:p>
        </p:txBody>
      </p:sp>
      <p:sp>
        <p:nvSpPr>
          <p:cNvPr id="24582" name="Rectangle 9"/>
          <p:cNvSpPr>
            <a:spLocks noChangeArrowheads="1"/>
          </p:cNvSpPr>
          <p:nvPr/>
        </p:nvSpPr>
        <p:spPr bwMode="auto">
          <a:xfrm>
            <a:off x="4854575" y="3652838"/>
            <a:ext cx="3984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b="1" i="1" dirty="0">
                <a:solidFill>
                  <a:srgbClr val="120DF3"/>
                </a:solidFill>
                <a:latin typeface="Calibri" pitchFamily="34" charset="0"/>
              </a:rPr>
              <a:t>4 mutually exclusive </a:t>
            </a:r>
            <a:r>
              <a:rPr lang="en-US" i="1" dirty="0">
                <a:solidFill>
                  <a:srgbClr val="120DF3"/>
                </a:solidFill>
                <a:latin typeface="Calibri" pitchFamily="34" charset="0"/>
              </a:rPr>
              <a:t>blocks</a:t>
            </a:r>
            <a:endParaRPr lang="en-US" i="1" dirty="0">
              <a:solidFill>
                <a:srgbClr val="120DF3"/>
              </a:solidFill>
            </a:endParaRPr>
          </a:p>
        </p:txBody>
      </p:sp>
      <p:sp>
        <p:nvSpPr>
          <p:cNvPr id="24583" name="Right Brace 10"/>
          <p:cNvSpPr>
            <a:spLocks/>
          </p:cNvSpPr>
          <p:nvPr/>
        </p:nvSpPr>
        <p:spPr bwMode="auto">
          <a:xfrm>
            <a:off x="4230688" y="2198688"/>
            <a:ext cx="446087" cy="3538537"/>
          </a:xfrm>
          <a:prstGeom prst="rightBrace">
            <a:avLst>
              <a:gd name="adj1" fmla="val 39772"/>
              <a:gd name="adj2" fmla="val 50000"/>
            </a:avLst>
          </a:prstGeom>
          <a:noFill/>
          <a:ln w="28575">
            <a:solidFill>
              <a:srgbClr val="120DF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24584" name="Rectangle 9"/>
          <p:cNvSpPr>
            <a:spLocks noChangeArrowheads="1"/>
          </p:cNvSpPr>
          <p:nvPr/>
        </p:nvSpPr>
        <p:spPr bwMode="auto">
          <a:xfrm>
            <a:off x="304800" y="6122987"/>
            <a:ext cx="3505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700" b="1" dirty="0" err="1">
                <a:solidFill>
                  <a:srgbClr val="FF6600"/>
                </a:solidFill>
                <a:latin typeface="Courier New" pitchFamily="49" charset="0"/>
                <a:cs typeface="Courier New" pitchFamily="49" charset="0"/>
              </a:rPr>
              <a:t>elif</a:t>
            </a:r>
            <a:r>
              <a:rPr lang="en-US" sz="1700" i="1" dirty="0">
                <a:solidFill>
                  <a:srgbClr val="FF6600"/>
                </a:solidFill>
                <a:latin typeface="Calibri" pitchFamily="34" charset="0"/>
              </a:rPr>
              <a:t> </a:t>
            </a:r>
            <a:r>
              <a:rPr lang="en-US" sz="1700" dirty="0">
                <a:latin typeface="Calibri" pitchFamily="34" charset="0"/>
              </a:rPr>
              <a:t>and</a:t>
            </a:r>
            <a:r>
              <a:rPr lang="en-US" sz="1700" i="1" dirty="0">
                <a:solidFill>
                  <a:srgbClr val="FE9C11"/>
                </a:solidFill>
                <a:latin typeface="Calibri" pitchFamily="34" charset="0"/>
              </a:rPr>
              <a:t> </a:t>
            </a:r>
            <a:r>
              <a:rPr lang="en-US" sz="1700" b="1" dirty="0">
                <a:solidFill>
                  <a:srgbClr val="FF6600"/>
                </a:solidFill>
                <a:latin typeface="Courier New" pitchFamily="49" charset="0"/>
                <a:cs typeface="Courier New" pitchFamily="49" charset="0"/>
              </a:rPr>
              <a:t>else</a:t>
            </a:r>
            <a:r>
              <a:rPr lang="en-US" sz="1700" i="1" dirty="0">
                <a:solidFill>
                  <a:srgbClr val="FF6600"/>
                </a:solidFill>
                <a:latin typeface="Calibri" pitchFamily="34" charset="0"/>
              </a:rPr>
              <a:t> </a:t>
            </a:r>
            <a:r>
              <a:rPr lang="en-US" sz="1700" dirty="0">
                <a:latin typeface="Calibri" pitchFamily="34" charset="0"/>
              </a:rPr>
              <a:t>are optional</a:t>
            </a:r>
            <a:endParaRPr lang="en-US" sz="1700" dirty="0"/>
          </a:p>
        </p:txBody>
      </p:sp>
      <p:sp>
        <p:nvSpPr>
          <p:cNvPr id="4" name="Rectangle 3"/>
          <p:cNvSpPr/>
          <p:nvPr/>
        </p:nvSpPr>
        <p:spPr>
          <a:xfrm>
            <a:off x="5476360" y="4114800"/>
            <a:ext cx="2753240" cy="369332"/>
          </a:xfrm>
          <a:prstGeom prst="rect">
            <a:avLst/>
          </a:prstGeom>
        </p:spPr>
        <p:txBody>
          <a:bodyPr wrap="none">
            <a:spAutoFit/>
          </a:bodyPr>
          <a:lstStyle/>
          <a:p>
            <a:pPr algn="ctr"/>
            <a:r>
              <a:rPr lang="en-US" sz="1800" dirty="0" smtClean="0">
                <a:solidFill>
                  <a:srgbClr val="120DF3"/>
                </a:solidFill>
                <a:latin typeface="Calibri" pitchFamily="34" charset="0"/>
              </a:rPr>
              <a:t>in a single control structure</a:t>
            </a:r>
            <a:endParaRPr lang="en-US" sz="1800" dirty="0"/>
          </a:p>
        </p:txBody>
      </p:sp>
      <p:sp>
        <p:nvSpPr>
          <p:cNvPr id="5" name="Rectangle 4"/>
          <p:cNvSpPr/>
          <p:nvPr/>
        </p:nvSpPr>
        <p:spPr>
          <a:xfrm>
            <a:off x="575733" y="1512711"/>
            <a:ext cx="1062535" cy="415498"/>
          </a:xfrm>
          <a:prstGeom prst="rect">
            <a:avLst/>
          </a:prstGeom>
          <a:solidFill>
            <a:schemeClr val="bg1">
              <a:lumMod val="85000"/>
            </a:schemeClr>
          </a:solidFill>
        </p:spPr>
        <p:txBody>
          <a:bodyPr wrap="none">
            <a:spAutoFit/>
          </a:bodyPr>
          <a:lstStyle/>
          <a:p>
            <a:r>
              <a:rPr lang="en-US" sz="2100" b="1" dirty="0" err="1">
                <a:solidFill>
                  <a:srgbClr val="000000"/>
                </a:solidFill>
                <a:latin typeface="Calibri" pitchFamily="34" charset="0"/>
              </a:rPr>
              <a:t>perc</a:t>
            </a:r>
            <a:r>
              <a:rPr lang="en-US" sz="2100" b="1" dirty="0">
                <a:solidFill>
                  <a:srgbClr val="000000"/>
                </a:solidFill>
                <a:latin typeface="Calibri" pitchFamily="34" charset="0"/>
              </a:rPr>
              <a:t> </a:t>
            </a:r>
            <a:r>
              <a:rPr lang="en-US" sz="2100" b="1" dirty="0" smtClean="0">
                <a:solidFill>
                  <a:srgbClr val="000000"/>
                </a:solidFill>
                <a:latin typeface="Calibri" pitchFamily="34" charset="0"/>
              </a:rPr>
              <a:t>= 0</a:t>
            </a:r>
            <a:endParaRPr lang="en-US" sz="2100" b="1" dirty="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5"/>
          <p:cNvSpPr txBox="1">
            <a:spLocks noChangeArrowheads="1"/>
          </p:cNvSpPr>
          <p:nvPr/>
        </p:nvSpPr>
        <p:spPr bwMode="auto">
          <a:xfrm>
            <a:off x="615950" y="211138"/>
            <a:ext cx="784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dirty="0" smtClean="0">
                <a:solidFill>
                  <a:srgbClr val="000000"/>
                </a:solidFill>
                <a:latin typeface="Cambria" pitchFamily="18" charset="0"/>
              </a:rPr>
              <a:t>What's the difference?</a:t>
            </a:r>
            <a:endParaRPr lang="en-US" sz="4000" dirty="0">
              <a:solidFill>
                <a:srgbClr val="000000"/>
              </a:solidFill>
              <a:latin typeface="Cambria" pitchFamily="18" charset="0"/>
            </a:endParaRPr>
          </a:p>
        </p:txBody>
      </p:sp>
      <p:sp>
        <p:nvSpPr>
          <p:cNvPr id="24579" name="Rectangle 6"/>
          <p:cNvSpPr>
            <a:spLocks noChangeArrowheads="1"/>
          </p:cNvSpPr>
          <p:nvPr/>
        </p:nvSpPr>
        <p:spPr bwMode="auto">
          <a:xfrm>
            <a:off x="561975" y="2499713"/>
            <a:ext cx="3476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100" b="1" dirty="0">
                <a:solidFill>
                  <a:srgbClr val="FF6600"/>
                </a:solidFill>
                <a:latin typeface="Courier New" pitchFamily="49" charset="0"/>
                <a:cs typeface="Courier New" pitchFamily="49" charset="0"/>
              </a:rPr>
              <a:t>if </a:t>
            </a:r>
            <a:r>
              <a:rPr lang="en-US" sz="2100" b="1" dirty="0" err="1">
                <a:solidFill>
                  <a:srgbClr val="000000"/>
                </a:solidFill>
                <a:latin typeface="Calibri" pitchFamily="34" charset="0"/>
              </a:rPr>
              <a:t>perc</a:t>
            </a:r>
            <a:r>
              <a:rPr lang="en-US" sz="2100" b="1" dirty="0">
                <a:solidFill>
                  <a:srgbClr val="000000"/>
                </a:solidFill>
                <a:latin typeface="Calibri" pitchFamily="34" charset="0"/>
              </a:rPr>
              <a:t> &gt; .95</a:t>
            </a:r>
            <a:r>
              <a:rPr lang="en-US" sz="2100" b="1" dirty="0">
                <a:solidFill>
                  <a:srgbClr val="000000"/>
                </a:solidFill>
                <a:latin typeface="Courier New" pitchFamily="49" charset="0"/>
                <a:cs typeface="Courier New" pitchFamily="49" charset="0"/>
              </a:rPr>
              <a:t>:</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a:t>
            </a:r>
          </a:p>
          <a:p>
            <a:endParaRPr lang="en-US" sz="2100" b="1" dirty="0">
              <a:solidFill>
                <a:srgbClr val="008000"/>
              </a:solidFill>
              <a:latin typeface="Courier New" pitchFamily="49" charset="0"/>
              <a:cs typeface="Courier New" pitchFamily="49" charset="0"/>
            </a:endParaRPr>
          </a:p>
          <a:p>
            <a:r>
              <a:rPr lang="en-US" sz="2100" b="1" dirty="0" err="1">
                <a:solidFill>
                  <a:srgbClr val="FF6600"/>
                </a:solidFill>
                <a:latin typeface="Courier New" pitchFamily="49" charset="0"/>
                <a:cs typeface="Courier New" pitchFamily="49" charset="0"/>
              </a:rPr>
              <a:t>elif</a:t>
            </a:r>
            <a:r>
              <a:rPr lang="en-US" sz="2100" b="1" dirty="0">
                <a:solidFill>
                  <a:srgbClr val="FF6600"/>
                </a:solidFill>
                <a:latin typeface="Courier New" pitchFamily="49" charset="0"/>
                <a:cs typeface="Courier New" pitchFamily="49" charset="0"/>
              </a:rPr>
              <a:t> </a:t>
            </a:r>
            <a:r>
              <a:rPr lang="en-US" sz="2100" b="1" dirty="0" err="1">
                <a:solidFill>
                  <a:srgbClr val="000000"/>
                </a:solidFill>
                <a:latin typeface="Calibri" pitchFamily="34" charset="0"/>
              </a:rPr>
              <a:t>perc</a:t>
            </a:r>
            <a:r>
              <a:rPr lang="en-US" sz="2100" b="1" dirty="0">
                <a:solidFill>
                  <a:srgbClr val="000000"/>
                </a:solidFill>
                <a:latin typeface="Calibri" pitchFamily="34" charset="0"/>
              </a:rPr>
              <a:t> &gt; .90</a:t>
            </a:r>
            <a:r>
              <a:rPr lang="en-US" sz="2100" b="1" dirty="0">
                <a:solidFill>
                  <a:srgbClr val="000000"/>
                </a:solidFill>
                <a:latin typeface="Courier New" pitchFamily="49" charset="0"/>
                <a:cs typeface="Courier New" pitchFamily="49" charset="0"/>
              </a:rPr>
              <a:t>:</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a:t>
            </a:r>
          </a:p>
          <a:p>
            <a:endParaRPr lang="en-US" sz="2100" b="1" dirty="0">
              <a:solidFill>
                <a:srgbClr val="008000"/>
              </a:solidFill>
              <a:latin typeface="Courier New" pitchFamily="49" charset="0"/>
              <a:cs typeface="Courier New" pitchFamily="49" charset="0"/>
            </a:endParaRPr>
          </a:p>
          <a:p>
            <a:r>
              <a:rPr lang="en-US" sz="2100" b="1" dirty="0" err="1">
                <a:solidFill>
                  <a:srgbClr val="FF6600"/>
                </a:solidFill>
                <a:latin typeface="Courier New" pitchFamily="49" charset="0"/>
                <a:cs typeface="Courier New" pitchFamily="49" charset="0"/>
              </a:rPr>
              <a:t>elif</a:t>
            </a:r>
            <a:r>
              <a:rPr lang="en-US" sz="2100" b="1" dirty="0">
                <a:solidFill>
                  <a:srgbClr val="FF6600"/>
                </a:solidFill>
                <a:latin typeface="Courier New" pitchFamily="49" charset="0"/>
                <a:cs typeface="Courier New" pitchFamily="49" charset="0"/>
              </a:rPr>
              <a:t> </a:t>
            </a:r>
            <a:r>
              <a:rPr lang="en-US" sz="2100" b="1" dirty="0" err="1">
                <a:solidFill>
                  <a:srgbClr val="000000"/>
                </a:solidFill>
                <a:latin typeface="Calibri" pitchFamily="34" charset="0"/>
              </a:rPr>
              <a:t>perc</a:t>
            </a:r>
            <a:r>
              <a:rPr lang="en-US" sz="2100" b="1" dirty="0">
                <a:solidFill>
                  <a:srgbClr val="000000"/>
                </a:solidFill>
                <a:latin typeface="Calibri" pitchFamily="34" charset="0"/>
              </a:rPr>
              <a:t> &gt; .70</a:t>
            </a:r>
            <a:r>
              <a:rPr lang="en-US" sz="2100" b="1" dirty="0">
                <a:solidFill>
                  <a:srgbClr val="000000"/>
                </a:solidFill>
                <a:latin typeface="Courier New" pitchFamily="49" charset="0"/>
                <a:cs typeface="Courier New" pitchFamily="49" charset="0"/>
              </a:rPr>
              <a:t>:</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'Pass</a:t>
            </a:r>
            <a:r>
              <a:rPr lang="en-US" sz="2100" b="1" dirty="0" smtClean="0">
                <a:solidFill>
                  <a:srgbClr val="008000"/>
                </a:solidFill>
                <a:latin typeface="Courier New" pitchFamily="49" charset="0"/>
                <a:cs typeface="Courier New" pitchFamily="49" charset="0"/>
              </a:rPr>
              <a:t>'</a:t>
            </a:r>
            <a:endParaRPr lang="en-US" sz="2100" b="1" dirty="0">
              <a:solidFill>
                <a:srgbClr val="008000"/>
              </a:solidFill>
              <a:latin typeface="Courier New" pitchFamily="49" charset="0"/>
              <a:cs typeface="Courier New" pitchFamily="49" charset="0"/>
            </a:endParaRPr>
          </a:p>
        </p:txBody>
      </p:sp>
      <p:sp>
        <p:nvSpPr>
          <p:cNvPr id="9" name="Rectangle 6"/>
          <p:cNvSpPr>
            <a:spLocks noChangeArrowheads="1"/>
          </p:cNvSpPr>
          <p:nvPr/>
        </p:nvSpPr>
        <p:spPr bwMode="auto">
          <a:xfrm>
            <a:off x="5032375" y="2506769"/>
            <a:ext cx="3476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100" b="1" dirty="0">
                <a:solidFill>
                  <a:srgbClr val="FF6600"/>
                </a:solidFill>
                <a:latin typeface="Courier New" pitchFamily="49" charset="0"/>
                <a:cs typeface="Courier New" pitchFamily="49" charset="0"/>
              </a:rPr>
              <a:t>if </a:t>
            </a:r>
            <a:r>
              <a:rPr lang="en-US" sz="2100" b="1" dirty="0" err="1">
                <a:solidFill>
                  <a:srgbClr val="000000"/>
                </a:solidFill>
                <a:latin typeface="Calibri" pitchFamily="34" charset="0"/>
              </a:rPr>
              <a:t>perc</a:t>
            </a:r>
            <a:r>
              <a:rPr lang="en-US" sz="2100" b="1" dirty="0">
                <a:solidFill>
                  <a:srgbClr val="000000"/>
                </a:solidFill>
                <a:latin typeface="Calibri" pitchFamily="34" charset="0"/>
              </a:rPr>
              <a:t> &gt; .95</a:t>
            </a:r>
            <a:r>
              <a:rPr lang="en-US" sz="2100" b="1" dirty="0">
                <a:solidFill>
                  <a:srgbClr val="000000"/>
                </a:solidFill>
                <a:latin typeface="Courier New" pitchFamily="49" charset="0"/>
                <a:cs typeface="Courier New" pitchFamily="49" charset="0"/>
              </a:rPr>
              <a:t>:</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a:t>
            </a:r>
          </a:p>
          <a:p>
            <a:endParaRPr lang="en-US" sz="2100" b="1" dirty="0">
              <a:solidFill>
                <a:srgbClr val="008000"/>
              </a:solidFill>
              <a:latin typeface="Courier New" pitchFamily="49" charset="0"/>
              <a:cs typeface="Courier New" pitchFamily="49" charset="0"/>
            </a:endParaRPr>
          </a:p>
          <a:p>
            <a:r>
              <a:rPr lang="en-US" sz="2100" b="1" dirty="0" smtClean="0">
                <a:solidFill>
                  <a:srgbClr val="FF6600"/>
                </a:solidFill>
                <a:latin typeface="Courier New" pitchFamily="49" charset="0"/>
                <a:cs typeface="Courier New" pitchFamily="49" charset="0"/>
              </a:rPr>
              <a:t>if </a:t>
            </a:r>
            <a:r>
              <a:rPr lang="en-US" sz="2100" b="1" dirty="0" err="1">
                <a:solidFill>
                  <a:srgbClr val="000000"/>
                </a:solidFill>
                <a:latin typeface="Calibri" pitchFamily="34" charset="0"/>
              </a:rPr>
              <a:t>perc</a:t>
            </a:r>
            <a:r>
              <a:rPr lang="en-US" sz="2100" b="1" dirty="0">
                <a:solidFill>
                  <a:srgbClr val="000000"/>
                </a:solidFill>
                <a:latin typeface="Calibri" pitchFamily="34" charset="0"/>
              </a:rPr>
              <a:t> &gt; .90</a:t>
            </a:r>
            <a:r>
              <a:rPr lang="en-US" sz="2100" b="1" dirty="0">
                <a:solidFill>
                  <a:srgbClr val="000000"/>
                </a:solidFill>
                <a:latin typeface="Courier New" pitchFamily="49" charset="0"/>
                <a:cs typeface="Courier New" pitchFamily="49" charset="0"/>
              </a:rPr>
              <a:t>:</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a:t>
            </a:r>
          </a:p>
          <a:p>
            <a:endParaRPr lang="en-US" sz="2100" b="1" dirty="0">
              <a:solidFill>
                <a:srgbClr val="008000"/>
              </a:solidFill>
              <a:latin typeface="Courier New" pitchFamily="49" charset="0"/>
              <a:cs typeface="Courier New" pitchFamily="49" charset="0"/>
            </a:endParaRPr>
          </a:p>
          <a:p>
            <a:r>
              <a:rPr lang="en-US" sz="2100" b="1" dirty="0" smtClean="0">
                <a:solidFill>
                  <a:srgbClr val="FF6600"/>
                </a:solidFill>
                <a:latin typeface="Courier New" pitchFamily="49" charset="0"/>
                <a:cs typeface="Courier New" pitchFamily="49" charset="0"/>
              </a:rPr>
              <a:t>if </a:t>
            </a:r>
            <a:r>
              <a:rPr lang="en-US" sz="2100" b="1" dirty="0" err="1">
                <a:solidFill>
                  <a:srgbClr val="000000"/>
                </a:solidFill>
                <a:latin typeface="Calibri" pitchFamily="34" charset="0"/>
              </a:rPr>
              <a:t>perc</a:t>
            </a:r>
            <a:r>
              <a:rPr lang="en-US" sz="2100" b="1" dirty="0">
                <a:solidFill>
                  <a:srgbClr val="000000"/>
                </a:solidFill>
                <a:latin typeface="Calibri" pitchFamily="34" charset="0"/>
              </a:rPr>
              <a:t> &gt; .70</a:t>
            </a:r>
            <a:r>
              <a:rPr lang="en-US" sz="2100" b="1" dirty="0">
                <a:solidFill>
                  <a:srgbClr val="000000"/>
                </a:solidFill>
                <a:latin typeface="Courier New" pitchFamily="49" charset="0"/>
                <a:cs typeface="Courier New" pitchFamily="49" charset="0"/>
              </a:rPr>
              <a:t>:</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'Pass</a:t>
            </a:r>
            <a:r>
              <a:rPr lang="en-US" sz="2100" b="1" dirty="0" smtClean="0">
                <a:solidFill>
                  <a:srgbClr val="008000"/>
                </a:solidFill>
                <a:latin typeface="Courier New" pitchFamily="49" charset="0"/>
                <a:cs typeface="Courier New" pitchFamily="49" charset="0"/>
              </a:rPr>
              <a:t>'</a:t>
            </a:r>
            <a:endParaRPr lang="en-US" sz="2100" b="1" dirty="0">
              <a:solidFill>
                <a:srgbClr val="008000"/>
              </a:solidFill>
              <a:latin typeface="Courier New" pitchFamily="49" charset="0"/>
              <a:cs typeface="Courier New" pitchFamily="49" charset="0"/>
            </a:endParaRPr>
          </a:p>
        </p:txBody>
      </p:sp>
      <p:sp>
        <p:nvSpPr>
          <p:cNvPr id="10" name="Rectangle 9"/>
          <p:cNvSpPr>
            <a:spLocks noChangeArrowheads="1"/>
          </p:cNvSpPr>
          <p:nvPr/>
        </p:nvSpPr>
        <p:spPr bwMode="auto">
          <a:xfrm>
            <a:off x="174625" y="1309511"/>
            <a:ext cx="3984625" cy="415498"/>
          </a:xfrm>
          <a:prstGeom prst="rect">
            <a:avLst/>
          </a:prstGeom>
          <a:solidFill>
            <a:srgbClr val="FFCC99"/>
          </a:solidFill>
          <a:ln>
            <a:noFill/>
          </a:ln>
          <a:extLst/>
        </p:spPr>
        <p:txBody>
          <a:bodyPr>
            <a:spAutoFit/>
          </a:bodyPr>
          <a:lstStyle/>
          <a:p>
            <a:pPr algn="ctr"/>
            <a:r>
              <a:rPr lang="en-US" sz="2100" dirty="0" smtClean="0">
                <a:solidFill>
                  <a:srgbClr val="120DF3"/>
                </a:solidFill>
                <a:latin typeface="Calibri" pitchFamily="34" charset="0"/>
              </a:rPr>
              <a:t>mutually </a:t>
            </a:r>
            <a:r>
              <a:rPr lang="en-US" sz="2100" dirty="0">
                <a:solidFill>
                  <a:srgbClr val="120DF3"/>
                </a:solidFill>
                <a:latin typeface="Calibri" pitchFamily="34" charset="0"/>
              </a:rPr>
              <a:t>exclusive blocks</a:t>
            </a:r>
            <a:endParaRPr lang="en-US" sz="2100" dirty="0">
              <a:solidFill>
                <a:srgbClr val="120DF3"/>
              </a:solidFill>
            </a:endParaRPr>
          </a:p>
        </p:txBody>
      </p:sp>
      <p:sp>
        <p:nvSpPr>
          <p:cNvPr id="11" name="Rectangle 10"/>
          <p:cNvSpPr>
            <a:spLocks noChangeArrowheads="1"/>
          </p:cNvSpPr>
          <p:nvPr/>
        </p:nvSpPr>
        <p:spPr bwMode="auto">
          <a:xfrm>
            <a:off x="4724400" y="1295400"/>
            <a:ext cx="3984625" cy="415498"/>
          </a:xfrm>
          <a:prstGeom prst="rect">
            <a:avLst/>
          </a:prstGeom>
          <a:solidFill>
            <a:srgbClr val="FFCC99"/>
          </a:solidFill>
          <a:ln>
            <a:noFill/>
          </a:ln>
          <a:extLst/>
        </p:spPr>
        <p:txBody>
          <a:bodyPr>
            <a:spAutoFit/>
          </a:bodyPr>
          <a:lstStyle/>
          <a:p>
            <a:pPr algn="ctr"/>
            <a:r>
              <a:rPr lang="en-US" sz="2100" b="1" i="1" u="sng" dirty="0" smtClean="0">
                <a:solidFill>
                  <a:srgbClr val="120DF3"/>
                </a:solidFill>
                <a:latin typeface="Calibri" pitchFamily="34" charset="0"/>
              </a:rPr>
              <a:t>non</a:t>
            </a:r>
            <a:r>
              <a:rPr lang="en-US" sz="2100" dirty="0" smtClean="0">
                <a:solidFill>
                  <a:srgbClr val="120DF3"/>
                </a:solidFill>
                <a:latin typeface="Calibri" pitchFamily="34" charset="0"/>
              </a:rPr>
              <a:t>exclusive </a:t>
            </a:r>
            <a:r>
              <a:rPr lang="en-US" sz="2100" dirty="0">
                <a:solidFill>
                  <a:srgbClr val="120DF3"/>
                </a:solidFill>
                <a:latin typeface="Calibri" pitchFamily="34" charset="0"/>
              </a:rPr>
              <a:t>blocks</a:t>
            </a:r>
            <a:endParaRPr lang="en-US" sz="2100" dirty="0">
              <a:solidFill>
                <a:srgbClr val="120DF3"/>
              </a:solidFill>
            </a:endParaRPr>
          </a:p>
        </p:txBody>
      </p:sp>
      <p:sp>
        <p:nvSpPr>
          <p:cNvPr id="7" name="Rectangle 9"/>
          <p:cNvSpPr>
            <a:spLocks noChangeArrowheads="1"/>
          </p:cNvSpPr>
          <p:nvPr/>
        </p:nvSpPr>
        <p:spPr bwMode="auto">
          <a:xfrm>
            <a:off x="609600" y="6261100"/>
            <a:ext cx="7905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dirty="0" smtClean="0">
                <a:solidFill>
                  <a:srgbClr val="000000"/>
                </a:solidFill>
                <a:latin typeface="Calibri" pitchFamily="34" charset="0"/>
              </a:rPr>
              <a:t>How many separate </a:t>
            </a:r>
            <a:r>
              <a:rPr lang="en-US" sz="1800" b="1" i="1" dirty="0" smtClean="0">
                <a:solidFill>
                  <a:srgbClr val="120DF3"/>
                </a:solidFill>
                <a:latin typeface="Calibri" pitchFamily="34" charset="0"/>
              </a:rPr>
              <a:t>control structures </a:t>
            </a:r>
            <a:r>
              <a:rPr lang="en-US" sz="1800" dirty="0" smtClean="0">
                <a:solidFill>
                  <a:srgbClr val="000000"/>
                </a:solidFill>
                <a:latin typeface="Calibri" pitchFamily="34" charset="0"/>
              </a:rPr>
              <a:t>does each side have?</a:t>
            </a:r>
            <a:endParaRPr lang="en-US" dirty="0">
              <a:solidFill>
                <a:srgbClr val="000000"/>
              </a:solidFill>
            </a:endParaRPr>
          </a:p>
        </p:txBody>
      </p:sp>
      <p:sp>
        <p:nvSpPr>
          <p:cNvPr id="8" name="Rectangle 9"/>
          <p:cNvSpPr>
            <a:spLocks noChangeArrowheads="1"/>
          </p:cNvSpPr>
          <p:nvPr/>
        </p:nvSpPr>
        <p:spPr bwMode="auto">
          <a:xfrm>
            <a:off x="533400" y="5880100"/>
            <a:ext cx="7905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dirty="0" smtClean="0">
                <a:solidFill>
                  <a:srgbClr val="000000"/>
                </a:solidFill>
                <a:latin typeface="Calibri" pitchFamily="34" charset="0"/>
              </a:rPr>
              <a:t>What if </a:t>
            </a:r>
            <a:r>
              <a:rPr lang="en-US" sz="1800" b="1" dirty="0" err="1" smtClean="0">
                <a:solidFill>
                  <a:srgbClr val="000000"/>
                </a:solidFill>
                <a:latin typeface="Calibri" pitchFamily="34" charset="0"/>
              </a:rPr>
              <a:t>perc</a:t>
            </a:r>
            <a:r>
              <a:rPr lang="en-US" sz="1800" b="1" dirty="0" smtClean="0">
                <a:solidFill>
                  <a:srgbClr val="000000"/>
                </a:solidFill>
                <a:latin typeface="Calibri" pitchFamily="34" charset="0"/>
              </a:rPr>
              <a:t> == .99 </a:t>
            </a:r>
            <a:r>
              <a:rPr lang="en-US" sz="1800" dirty="0" smtClean="0">
                <a:solidFill>
                  <a:srgbClr val="000000"/>
                </a:solidFill>
                <a:latin typeface="Calibri" pitchFamily="34" charset="0"/>
              </a:rPr>
              <a:t>?   (How would we </a:t>
            </a:r>
            <a:r>
              <a:rPr lang="en-US" sz="1800" u="sng" dirty="0" smtClean="0">
                <a:solidFill>
                  <a:srgbClr val="000000"/>
                </a:solidFill>
                <a:latin typeface="Calibri" pitchFamily="34" charset="0"/>
              </a:rPr>
              <a:t>set</a:t>
            </a:r>
            <a:r>
              <a:rPr lang="en-US" sz="1800" dirty="0" smtClean="0">
                <a:solidFill>
                  <a:srgbClr val="000000"/>
                </a:solidFill>
                <a:latin typeface="Calibri" pitchFamily="34" charset="0"/>
              </a:rPr>
              <a:t> it?)</a:t>
            </a:r>
            <a:r>
              <a:rPr lang="en-US" sz="1800" b="1" dirty="0" smtClean="0">
                <a:solidFill>
                  <a:srgbClr val="000000"/>
                </a:solidFill>
                <a:latin typeface="Calibri" pitchFamily="34" charset="0"/>
              </a:rPr>
              <a:t> </a:t>
            </a:r>
            <a:r>
              <a:rPr lang="en-US" sz="1800" dirty="0" smtClean="0">
                <a:solidFill>
                  <a:srgbClr val="000000"/>
                </a:solidFill>
                <a:latin typeface="Calibri" pitchFamily="34" charset="0"/>
              </a:rPr>
              <a:t> </a:t>
            </a:r>
            <a:endParaRPr lang="en-US" dirty="0">
              <a:solidFill>
                <a:srgbClr val="000000"/>
              </a:solidFill>
            </a:endParaRPr>
          </a:p>
        </p:txBody>
      </p:sp>
      <p:cxnSp>
        <p:nvCxnSpPr>
          <p:cNvPr id="12" name="Straight Connector 8"/>
          <p:cNvCxnSpPr>
            <a:cxnSpLocks noChangeShapeType="1"/>
          </p:cNvCxnSpPr>
          <p:nvPr/>
        </p:nvCxnSpPr>
        <p:spPr bwMode="auto">
          <a:xfrm>
            <a:off x="4454525" y="1676400"/>
            <a:ext cx="0" cy="3508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113726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311150" y="211138"/>
            <a:ext cx="22034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4200" i="1" dirty="0" smtClean="0">
                <a:solidFill>
                  <a:srgbClr val="000000"/>
                </a:solidFill>
                <a:latin typeface="Cambria" pitchFamily="18" charset="0"/>
              </a:rPr>
              <a:t>Nesting</a:t>
            </a:r>
            <a:endParaRPr lang="en-US" sz="4200" dirty="0">
              <a:solidFill>
                <a:srgbClr val="000000"/>
              </a:solidFill>
              <a:latin typeface="Cambria" pitchFamily="18" charset="0"/>
            </a:endParaRPr>
          </a:p>
        </p:txBody>
      </p:sp>
      <p:sp>
        <p:nvSpPr>
          <p:cNvPr id="10" name="Text Box 5"/>
          <p:cNvSpPr txBox="1">
            <a:spLocks noChangeArrowheads="1"/>
          </p:cNvSpPr>
          <p:nvPr/>
        </p:nvSpPr>
        <p:spPr bwMode="auto">
          <a:xfrm>
            <a:off x="3048000" y="421691"/>
            <a:ext cx="5715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dirty="0" smtClean="0">
                <a:solidFill>
                  <a:srgbClr val="000000"/>
                </a:solidFill>
                <a:latin typeface="Cambria" pitchFamily="18" charset="0"/>
              </a:rPr>
              <a:t>for </a:t>
            </a:r>
            <a:r>
              <a:rPr lang="en-US" i="1" dirty="0" smtClean="0">
                <a:solidFill>
                  <a:srgbClr val="000000"/>
                </a:solidFill>
                <a:latin typeface="Cambria" pitchFamily="18" charset="0"/>
              </a:rPr>
              <a:t>decision-making</a:t>
            </a:r>
            <a:r>
              <a:rPr lang="en-US" dirty="0" smtClean="0">
                <a:solidFill>
                  <a:srgbClr val="000000"/>
                </a:solidFill>
                <a:latin typeface="Cambria" pitchFamily="18" charset="0"/>
              </a:rPr>
              <a:t>, we now have it </a:t>
            </a:r>
            <a:r>
              <a:rPr lang="en-US" b="1" i="1" dirty="0" smtClean="0">
                <a:solidFill>
                  <a:srgbClr val="120DF3"/>
                </a:solidFill>
                <a:latin typeface="Cambria" pitchFamily="18" charset="0"/>
              </a:rPr>
              <a:t>all</a:t>
            </a:r>
            <a:r>
              <a:rPr lang="en-US" dirty="0" smtClean="0">
                <a:solidFill>
                  <a:srgbClr val="000000"/>
                </a:solidFill>
                <a:latin typeface="Cambria" pitchFamily="18" charset="0"/>
              </a:rPr>
              <a:t>…</a:t>
            </a:r>
            <a:endParaRPr lang="en-US" dirty="0">
              <a:solidFill>
                <a:srgbClr val="000000"/>
              </a:solidFill>
              <a:latin typeface="Cambria" pitchFamily="18" charset="0"/>
            </a:endParaRPr>
          </a:p>
        </p:txBody>
      </p:sp>
    </p:spTree>
    <p:extLst>
      <p:ext uri="{BB962C8B-B14F-4D97-AF65-F5344CB8AC3E}">
        <p14:creationId xmlns:p14="http://schemas.microsoft.com/office/powerpoint/2010/main" val="552051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ChangeArrowheads="1"/>
          </p:cNvSpPr>
          <p:nvPr/>
        </p:nvSpPr>
        <p:spPr bwMode="auto">
          <a:xfrm>
            <a:off x="620579" y="1439862"/>
            <a:ext cx="660082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100" b="1" dirty="0">
                <a:solidFill>
                  <a:srgbClr val="000000"/>
                </a:solidFill>
                <a:latin typeface="Courier New" pitchFamily="49" charset="0"/>
                <a:cs typeface="Courier New" pitchFamily="49" charset="0"/>
              </a:rPr>
              <a:t>comp = </a:t>
            </a:r>
            <a:r>
              <a:rPr lang="en-US" sz="2100" b="1" dirty="0">
                <a:solidFill>
                  <a:srgbClr val="008000"/>
                </a:solidFill>
                <a:latin typeface="Courier New" pitchFamily="49" charset="0"/>
                <a:cs typeface="Courier New" pitchFamily="49" charset="0"/>
              </a:rPr>
              <a:t>'rock'</a:t>
            </a:r>
          </a:p>
          <a:p>
            <a:r>
              <a:rPr lang="en-US" sz="2100" b="1" dirty="0">
                <a:solidFill>
                  <a:srgbClr val="000000"/>
                </a:solidFill>
                <a:latin typeface="Courier New" pitchFamily="49" charset="0"/>
                <a:cs typeface="Courier New" pitchFamily="49" charset="0"/>
              </a:rPr>
              <a:t>user = </a:t>
            </a:r>
            <a:r>
              <a:rPr lang="en-US" sz="2100" b="1" dirty="0">
                <a:solidFill>
                  <a:srgbClr val="008000"/>
                </a:solidFill>
                <a:latin typeface="Courier New" pitchFamily="49" charset="0"/>
                <a:cs typeface="Courier New" pitchFamily="49" charset="0"/>
              </a:rPr>
              <a:t>'paper'</a:t>
            </a:r>
          </a:p>
          <a:p>
            <a:endParaRPr lang="en-US" sz="2100" b="1" dirty="0">
              <a:solidFill>
                <a:srgbClr val="000000"/>
              </a:solidFill>
              <a:latin typeface="Courier New" pitchFamily="49" charset="0"/>
              <a:cs typeface="Courier New" pitchFamily="49" charset="0"/>
            </a:endParaRPr>
          </a:p>
          <a:p>
            <a:r>
              <a:rPr lang="en-US" sz="2100" b="1" dirty="0">
                <a:solidFill>
                  <a:srgbClr val="FF6600"/>
                </a:solidFill>
                <a:latin typeface="Courier New" pitchFamily="49" charset="0"/>
                <a:cs typeface="Courier New" pitchFamily="49" charset="0"/>
              </a:rPr>
              <a:t>if </a:t>
            </a:r>
            <a:r>
              <a:rPr lang="en-US" sz="2100" b="1" dirty="0">
                <a:solidFill>
                  <a:srgbClr val="000000"/>
                </a:solidFill>
                <a:latin typeface="Courier New" pitchFamily="49" charset="0"/>
                <a:cs typeface="Courier New" pitchFamily="49" charset="0"/>
              </a:rPr>
              <a:t>comp == </a:t>
            </a:r>
            <a:r>
              <a:rPr lang="en-US" sz="2100" b="1" dirty="0">
                <a:solidFill>
                  <a:srgbClr val="008000"/>
                </a:solidFill>
                <a:latin typeface="Courier New" pitchFamily="49" charset="0"/>
                <a:cs typeface="Courier New" pitchFamily="49" charset="0"/>
              </a:rPr>
              <a:t>'paper' </a:t>
            </a:r>
            <a:r>
              <a:rPr lang="en-US" sz="2100" b="1" dirty="0">
                <a:solidFill>
                  <a:srgbClr val="FF6600"/>
                </a:solidFill>
                <a:latin typeface="Courier New" pitchFamily="49" charset="0"/>
                <a:cs typeface="Courier New" pitchFamily="49" charset="0"/>
              </a:rPr>
              <a:t>and</a:t>
            </a:r>
            <a:r>
              <a:rPr lang="en-US" sz="2100" b="1" dirty="0">
                <a:solidFill>
                  <a:srgbClr val="000000"/>
                </a:solidFill>
                <a:latin typeface="Courier New" pitchFamily="49" charset="0"/>
                <a:cs typeface="Courier New" pitchFamily="49" charset="0"/>
              </a:rPr>
              <a:t> user == </a:t>
            </a:r>
            <a:r>
              <a:rPr lang="en-US" sz="2100" b="1" dirty="0">
                <a:solidFill>
                  <a:srgbClr val="008000"/>
                </a:solidFill>
                <a:latin typeface="Courier New" pitchFamily="49" charset="0"/>
                <a:cs typeface="Courier New" pitchFamily="49" charset="0"/>
              </a:rPr>
              <a:t>'paper'</a:t>
            </a:r>
            <a:r>
              <a:rPr lang="en-US" sz="2100" b="1" dirty="0">
                <a:solidFill>
                  <a:srgbClr val="000000"/>
                </a:solidFill>
                <a:latin typeface="Courier New" pitchFamily="49" charset="0"/>
                <a:cs typeface="Courier New" pitchFamily="49" charset="0"/>
              </a:rPr>
              <a:t>:</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'We tie. Try again?'</a:t>
            </a:r>
          </a:p>
          <a:p>
            <a:endParaRPr lang="en-US" sz="2100" b="1" dirty="0">
              <a:solidFill>
                <a:srgbClr val="008000"/>
              </a:solidFill>
              <a:latin typeface="Courier New" pitchFamily="49" charset="0"/>
              <a:cs typeface="Courier New" pitchFamily="49" charset="0"/>
            </a:endParaRPr>
          </a:p>
          <a:p>
            <a:r>
              <a:rPr lang="en-US" sz="2100" b="1" dirty="0" err="1">
                <a:solidFill>
                  <a:srgbClr val="FF6600"/>
                </a:solidFill>
                <a:latin typeface="Courier New" pitchFamily="49" charset="0"/>
                <a:cs typeface="Courier New" pitchFamily="49" charset="0"/>
              </a:rPr>
              <a:t>elif</a:t>
            </a:r>
            <a:r>
              <a:rPr lang="en-US" sz="2100" b="1" dirty="0">
                <a:solidFill>
                  <a:srgbClr val="FF6600"/>
                </a:solidFill>
                <a:latin typeface="Courier New" pitchFamily="49" charset="0"/>
                <a:cs typeface="Courier New" pitchFamily="49" charset="0"/>
              </a:rPr>
              <a:t> </a:t>
            </a:r>
            <a:r>
              <a:rPr lang="en-US" sz="2100" b="1" dirty="0">
                <a:solidFill>
                  <a:srgbClr val="000000"/>
                </a:solidFill>
                <a:latin typeface="Courier New" pitchFamily="49" charset="0"/>
                <a:cs typeface="Courier New" pitchFamily="49" charset="0"/>
              </a:rPr>
              <a:t>comp == </a:t>
            </a:r>
            <a:r>
              <a:rPr lang="en-US" sz="2100" b="1" dirty="0">
                <a:solidFill>
                  <a:srgbClr val="008000"/>
                </a:solidFill>
                <a:latin typeface="Courier New" pitchFamily="49" charset="0"/>
                <a:cs typeface="Courier New" pitchFamily="49" charset="0"/>
              </a:rPr>
              <a:t>'rock'</a:t>
            </a:r>
            <a:r>
              <a:rPr lang="en-US" sz="2100" b="1" dirty="0">
                <a:solidFill>
                  <a:srgbClr val="000000"/>
                </a:solidFill>
                <a:latin typeface="Courier New" pitchFamily="49" charset="0"/>
                <a:cs typeface="Courier New" pitchFamily="49" charset="0"/>
              </a:rPr>
              <a:t>:</a:t>
            </a:r>
          </a:p>
          <a:p>
            <a:endParaRPr lang="en-US" sz="2100" b="1" dirty="0">
              <a:solidFill>
                <a:srgbClr val="000000"/>
              </a:solidFill>
              <a:latin typeface="Courier New" pitchFamily="49" charset="0"/>
              <a:cs typeface="Courier New" pitchFamily="49" charset="0"/>
            </a:endParaRP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if</a:t>
            </a:r>
            <a:r>
              <a:rPr lang="en-US" sz="2100" b="1" dirty="0">
                <a:solidFill>
                  <a:srgbClr val="000000"/>
                </a:solidFill>
                <a:latin typeface="Courier New" pitchFamily="49" charset="0"/>
                <a:cs typeface="Courier New" pitchFamily="49" charset="0"/>
              </a:rPr>
              <a:t> user == </a:t>
            </a:r>
            <a:r>
              <a:rPr lang="en-US" sz="2100" b="1" dirty="0">
                <a:solidFill>
                  <a:srgbClr val="008000"/>
                </a:solidFill>
                <a:latin typeface="Courier New" pitchFamily="49" charset="0"/>
                <a:cs typeface="Courier New" pitchFamily="49" charset="0"/>
              </a:rPr>
              <a:t>'scissors'</a:t>
            </a:r>
            <a:r>
              <a:rPr lang="en-US" sz="2100" b="1" dirty="0">
                <a:solidFill>
                  <a:srgbClr val="000000"/>
                </a:solidFill>
                <a:latin typeface="Courier New" pitchFamily="49" charset="0"/>
                <a:cs typeface="Courier New" pitchFamily="49" charset="0"/>
              </a:rPr>
              <a:t>:</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a:t>
            </a:r>
            <a:r>
              <a:rPr lang="en-US" sz="2100" b="1" dirty="0">
                <a:solidFill>
                  <a:srgbClr val="000000"/>
                </a:solidFill>
                <a:latin typeface="Courier New" pitchFamily="49" charset="0"/>
                <a:cs typeface="Courier New" pitchFamily="49" charset="0"/>
              </a:rPr>
              <a:t> </a:t>
            </a:r>
            <a:r>
              <a:rPr lang="en-US" sz="2100" b="1" dirty="0">
                <a:solidFill>
                  <a:srgbClr val="008000"/>
                </a:solidFill>
                <a:latin typeface="Courier New" pitchFamily="49" charset="0"/>
                <a:cs typeface="Courier New" pitchFamily="49" charset="0"/>
              </a:rPr>
              <a:t>'I win! *_*'</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else</a:t>
            </a:r>
            <a:r>
              <a:rPr lang="en-US" sz="2100" b="1" dirty="0">
                <a:solidFill>
                  <a:srgbClr val="000000"/>
                </a:solidFill>
                <a:latin typeface="Courier New" pitchFamily="49" charset="0"/>
                <a:cs typeface="Courier New" pitchFamily="49" charset="0"/>
              </a:rPr>
              <a:t>:</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a:t>
            </a:r>
            <a:r>
              <a:rPr lang="en-US" sz="2100" b="1" dirty="0">
                <a:solidFill>
                  <a:srgbClr val="000000"/>
                </a:solidFill>
                <a:latin typeface="Courier New" pitchFamily="49" charset="0"/>
                <a:cs typeface="Courier New" pitchFamily="49" charset="0"/>
              </a:rPr>
              <a:t> </a:t>
            </a:r>
            <a:r>
              <a:rPr lang="en-US" sz="2100" b="1" dirty="0">
                <a:solidFill>
                  <a:srgbClr val="008000"/>
                </a:solidFill>
                <a:latin typeface="Courier New" pitchFamily="49" charset="0"/>
                <a:cs typeface="Courier New" pitchFamily="49" charset="0"/>
              </a:rPr>
              <a:t>'You win. </a:t>
            </a:r>
            <a:r>
              <a:rPr lang="en-US" sz="2100" b="1" dirty="0" err="1">
                <a:solidFill>
                  <a:srgbClr val="008000"/>
                </a:solidFill>
                <a:latin typeface="Courier New" pitchFamily="49" charset="0"/>
                <a:cs typeface="Courier New" pitchFamily="49" charset="0"/>
              </a:rPr>
              <a:t>Aargh</a:t>
            </a:r>
            <a:r>
              <a:rPr lang="en-US" sz="2100" b="1" dirty="0">
                <a:solidFill>
                  <a:srgbClr val="008000"/>
                </a:solidFill>
                <a:latin typeface="Courier New" pitchFamily="49" charset="0"/>
                <a:cs typeface="Courier New" pitchFamily="49" charset="0"/>
              </a:rPr>
              <a:t>!'</a:t>
            </a:r>
          </a:p>
        </p:txBody>
      </p:sp>
      <p:sp>
        <p:nvSpPr>
          <p:cNvPr id="26629" name="Rectangle 9"/>
          <p:cNvSpPr>
            <a:spLocks noChangeArrowheads="1"/>
          </p:cNvSpPr>
          <p:nvPr/>
        </p:nvSpPr>
        <p:spPr bwMode="auto">
          <a:xfrm>
            <a:off x="6096000" y="152400"/>
            <a:ext cx="2819400" cy="923330"/>
          </a:xfrm>
          <a:prstGeom prst="rect">
            <a:avLst/>
          </a:prstGeom>
          <a:solidFill>
            <a:schemeClr val="bg1">
              <a:lumMod val="85000"/>
            </a:schemeClr>
          </a:solidFill>
          <a:ln w="9525">
            <a:noFill/>
            <a:miter lim="800000"/>
            <a:headEnd/>
            <a:tailEnd/>
          </a:ln>
          <a:extLst/>
        </p:spPr>
        <p:txBody>
          <a:bodyPr>
            <a:spAutoFit/>
          </a:bodyPr>
          <a:lstStyle/>
          <a:p>
            <a:pPr algn="ctr"/>
            <a:r>
              <a:rPr lang="en-US" sz="1800" dirty="0">
                <a:solidFill>
                  <a:srgbClr val="000000"/>
                </a:solidFill>
                <a:latin typeface="Calibri" pitchFamily="34" charset="0"/>
              </a:rPr>
              <a:t>Does </a:t>
            </a:r>
            <a:r>
              <a:rPr lang="en-US" sz="1800" dirty="0" smtClean="0">
                <a:solidFill>
                  <a:srgbClr val="000000"/>
                </a:solidFill>
                <a:latin typeface="Calibri" pitchFamily="34" charset="0"/>
              </a:rPr>
              <a:t>this </a:t>
            </a:r>
            <a:r>
              <a:rPr lang="en-US" sz="1800" dirty="0">
                <a:solidFill>
                  <a:srgbClr val="000000"/>
                </a:solidFill>
                <a:latin typeface="Calibri" pitchFamily="34" charset="0"/>
              </a:rPr>
              <a:t>program print the correct RPS </a:t>
            </a:r>
            <a:r>
              <a:rPr lang="en-US" sz="1800" dirty="0" smtClean="0">
                <a:solidFill>
                  <a:srgbClr val="000000"/>
                </a:solidFill>
                <a:latin typeface="Calibri" pitchFamily="34" charset="0"/>
              </a:rPr>
              <a:t>result </a:t>
            </a:r>
            <a:r>
              <a:rPr lang="en-US" sz="1800" i="1" u="sng" dirty="0" smtClean="0">
                <a:solidFill>
                  <a:srgbClr val="000000"/>
                </a:solidFill>
                <a:latin typeface="Calibri" pitchFamily="34" charset="0"/>
              </a:rPr>
              <a:t>this time</a:t>
            </a:r>
            <a:r>
              <a:rPr lang="en-US" sz="1800" dirty="0" smtClean="0">
                <a:solidFill>
                  <a:srgbClr val="000000"/>
                </a:solidFill>
                <a:latin typeface="Calibri" pitchFamily="34" charset="0"/>
              </a:rPr>
              <a:t>? </a:t>
            </a:r>
            <a:r>
              <a:rPr lang="en-US" sz="1800" i="1" dirty="0" smtClean="0">
                <a:solidFill>
                  <a:srgbClr val="000000"/>
                </a:solidFill>
                <a:latin typeface="Calibri" pitchFamily="34" charset="0"/>
              </a:rPr>
              <a:t>Does it </a:t>
            </a:r>
            <a:r>
              <a:rPr lang="en-US" sz="1800" i="1" u="sng" dirty="0" smtClean="0">
                <a:solidFill>
                  <a:srgbClr val="000000"/>
                </a:solidFill>
                <a:latin typeface="Calibri" pitchFamily="34" charset="0"/>
              </a:rPr>
              <a:t>always</a:t>
            </a:r>
            <a:r>
              <a:rPr lang="en-US" sz="1800" i="1" dirty="0" smtClean="0">
                <a:solidFill>
                  <a:srgbClr val="000000"/>
                </a:solidFill>
                <a:latin typeface="Calibri" pitchFamily="34" charset="0"/>
              </a:rPr>
              <a:t>?</a:t>
            </a:r>
            <a:endParaRPr lang="en-US" i="1" dirty="0">
              <a:solidFill>
                <a:srgbClr val="000000"/>
              </a:solidFill>
            </a:endParaRPr>
          </a:p>
        </p:txBody>
      </p:sp>
      <p:sp>
        <p:nvSpPr>
          <p:cNvPr id="26632" name="Rectangle 14"/>
          <p:cNvSpPr>
            <a:spLocks noChangeArrowheads="1"/>
          </p:cNvSpPr>
          <p:nvPr/>
        </p:nvSpPr>
        <p:spPr bwMode="auto">
          <a:xfrm>
            <a:off x="6934199" y="5486400"/>
            <a:ext cx="14710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sz="1800" b="1" dirty="0" smtClean="0">
                <a:solidFill>
                  <a:srgbClr val="120DF3"/>
                </a:solidFill>
                <a:latin typeface="Calibri" pitchFamily="34" charset="0"/>
              </a:rPr>
              <a:t>BLOCKS ?</a:t>
            </a:r>
            <a:endParaRPr lang="en-US" sz="1800" b="1" dirty="0">
              <a:solidFill>
                <a:srgbClr val="120DF3"/>
              </a:solidFill>
              <a:latin typeface="Calibri" pitchFamily="34" charset="0"/>
            </a:endParaRPr>
          </a:p>
        </p:txBody>
      </p:sp>
      <p:sp>
        <p:nvSpPr>
          <p:cNvPr id="26633" name="Rectangle 14"/>
          <p:cNvSpPr>
            <a:spLocks noChangeArrowheads="1"/>
          </p:cNvSpPr>
          <p:nvPr/>
        </p:nvSpPr>
        <p:spPr bwMode="auto">
          <a:xfrm>
            <a:off x="7315200" y="5867400"/>
            <a:ext cx="10900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sz="1800" b="1" dirty="0" smtClean="0">
                <a:solidFill>
                  <a:srgbClr val="120DF3"/>
                </a:solidFill>
                <a:latin typeface="Calibri" pitchFamily="34" charset="0"/>
              </a:rPr>
              <a:t> </a:t>
            </a:r>
            <a:r>
              <a:rPr lang="en-US" sz="1800" b="1" dirty="0">
                <a:solidFill>
                  <a:srgbClr val="120DF3"/>
                </a:solidFill>
                <a:latin typeface="Calibri" pitchFamily="34" charset="0"/>
              </a:rPr>
              <a:t>TESTS </a:t>
            </a:r>
            <a:r>
              <a:rPr lang="en-US" sz="1800" b="1" dirty="0" smtClean="0">
                <a:solidFill>
                  <a:srgbClr val="120DF3"/>
                </a:solidFill>
                <a:latin typeface="Calibri" pitchFamily="34" charset="0"/>
              </a:rPr>
              <a:t>?</a:t>
            </a:r>
            <a:endParaRPr lang="en-US" sz="1800" b="1" dirty="0">
              <a:solidFill>
                <a:srgbClr val="120DF3"/>
              </a:solidFill>
              <a:latin typeface="Calibri" pitchFamily="34" charset="0"/>
            </a:endParaRPr>
          </a:p>
        </p:txBody>
      </p:sp>
      <p:sp>
        <p:nvSpPr>
          <p:cNvPr id="8" name="Rectangle 14"/>
          <p:cNvSpPr>
            <a:spLocks noChangeArrowheads="1"/>
          </p:cNvSpPr>
          <p:nvPr/>
        </p:nvSpPr>
        <p:spPr bwMode="auto">
          <a:xfrm>
            <a:off x="7238337" y="6259689"/>
            <a:ext cx="12424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400" b="1" dirty="0" smtClean="0">
                <a:solidFill>
                  <a:srgbClr val="120DF3"/>
                </a:solidFill>
                <a:latin typeface="Calibri" pitchFamily="34" charset="0"/>
              </a:rPr>
              <a:t>Control Structures ?</a:t>
            </a:r>
            <a:endParaRPr lang="en-US" sz="1400" b="1" dirty="0">
              <a:solidFill>
                <a:srgbClr val="120DF3"/>
              </a:solidFill>
              <a:latin typeface="Calibri" pitchFamily="34" charset="0"/>
            </a:endParaRPr>
          </a:p>
        </p:txBody>
      </p:sp>
      <p:sp>
        <p:nvSpPr>
          <p:cNvPr id="10" name="Text Box 5"/>
          <p:cNvSpPr txBox="1">
            <a:spLocks noChangeArrowheads="1"/>
          </p:cNvSpPr>
          <p:nvPr/>
        </p:nvSpPr>
        <p:spPr bwMode="auto">
          <a:xfrm>
            <a:off x="311150" y="211138"/>
            <a:ext cx="22034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4200" i="1" dirty="0" smtClean="0">
                <a:solidFill>
                  <a:srgbClr val="000000"/>
                </a:solidFill>
                <a:latin typeface="Cambria" pitchFamily="18" charset="0"/>
              </a:rPr>
              <a:t>Nesting</a:t>
            </a:r>
            <a:endParaRPr lang="en-US" sz="4200" dirty="0">
              <a:solidFill>
                <a:srgbClr val="000000"/>
              </a:solidFill>
              <a:latin typeface="Cambria"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29400" y="4679949"/>
            <a:ext cx="2438400" cy="2141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ounded Rectangle 1"/>
          <p:cNvSpPr>
            <a:spLocks noChangeArrowheads="1"/>
          </p:cNvSpPr>
          <p:nvPr/>
        </p:nvSpPr>
        <p:spPr bwMode="auto">
          <a:xfrm>
            <a:off x="466969" y="2836245"/>
            <a:ext cx="2514600" cy="304800"/>
          </a:xfrm>
          <a:prstGeom prst="roundRect">
            <a:avLst>
              <a:gd name="adj" fmla="val 27856"/>
            </a:avLst>
          </a:prstGeom>
          <a:solidFill>
            <a:srgbClr val="CCECFF"/>
          </a:solidFill>
          <a:ln>
            <a:noFill/>
          </a:ln>
          <a:extLst/>
        </p:spPr>
        <p:txBody>
          <a:bodyPr/>
          <a:lstStyle/>
          <a:p>
            <a:endParaRPr lang="en-US"/>
          </a:p>
        </p:txBody>
      </p:sp>
      <p:sp>
        <p:nvSpPr>
          <p:cNvPr id="27651" name="Rounded Rectangle 7"/>
          <p:cNvSpPr>
            <a:spLocks noChangeArrowheads="1"/>
          </p:cNvSpPr>
          <p:nvPr/>
        </p:nvSpPr>
        <p:spPr bwMode="auto">
          <a:xfrm>
            <a:off x="228600" y="2144712"/>
            <a:ext cx="8686800" cy="469900"/>
          </a:xfrm>
          <a:prstGeom prst="roundRect">
            <a:avLst>
              <a:gd name="adj" fmla="val 16667"/>
            </a:avLst>
          </a:prstGeom>
          <a:solidFill>
            <a:srgbClr val="CCFFCC"/>
          </a:solidFill>
          <a:ln w="9525" algn="ctr">
            <a:noFill/>
            <a:round/>
            <a:headEnd/>
            <a:tailEnd/>
          </a:ln>
        </p:spPr>
        <p:txBody>
          <a:bodyPr/>
          <a:lstStyle/>
          <a:p>
            <a:endParaRPr lang="en-US"/>
          </a:p>
        </p:txBody>
      </p:sp>
      <p:sp>
        <p:nvSpPr>
          <p:cNvPr id="27652" name="Text Box 5"/>
          <p:cNvSpPr txBox="1">
            <a:spLocks noChangeArrowheads="1"/>
          </p:cNvSpPr>
          <p:nvPr/>
        </p:nvSpPr>
        <p:spPr bwMode="auto">
          <a:xfrm>
            <a:off x="5475288" y="76200"/>
            <a:ext cx="35131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r">
              <a:spcBef>
                <a:spcPct val="50000"/>
              </a:spcBef>
            </a:pPr>
            <a:r>
              <a:rPr lang="en-US" sz="4200" i="1" dirty="0">
                <a:latin typeface="Cambria" pitchFamily="18" charset="0"/>
              </a:rPr>
              <a:t>"Quiz"</a:t>
            </a:r>
            <a:endParaRPr lang="en-US" sz="4200" dirty="0">
              <a:latin typeface="Cambria" pitchFamily="18" charset="0"/>
            </a:endParaRPr>
          </a:p>
        </p:txBody>
      </p:sp>
      <p:sp>
        <p:nvSpPr>
          <p:cNvPr id="27653" name="Text Box 6"/>
          <p:cNvSpPr txBox="1">
            <a:spLocks noChangeArrowheads="1"/>
          </p:cNvSpPr>
          <p:nvPr/>
        </p:nvSpPr>
        <p:spPr bwMode="auto">
          <a:xfrm>
            <a:off x="63500" y="685800"/>
            <a:ext cx="4495800" cy="122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nSpc>
                <a:spcPct val="130000"/>
              </a:lnSpc>
              <a:spcBef>
                <a:spcPct val="50000"/>
              </a:spcBef>
            </a:pPr>
            <a:r>
              <a:rPr lang="en-US" sz="1500" dirty="0"/>
              <a:t>  Name   </a:t>
            </a:r>
            <a:r>
              <a:rPr lang="en-US" sz="1500" dirty="0" smtClean="0"/>
              <a:t>______________________</a:t>
            </a:r>
            <a:endParaRPr lang="en-US" sz="1500" dirty="0"/>
          </a:p>
          <a:p>
            <a:pPr>
              <a:lnSpc>
                <a:spcPct val="130000"/>
              </a:lnSpc>
              <a:spcBef>
                <a:spcPct val="50000"/>
              </a:spcBef>
            </a:pPr>
            <a:r>
              <a:rPr lang="en-US" sz="1500" dirty="0"/>
              <a:t>  Your favorite __________ is ____________.</a:t>
            </a:r>
          </a:p>
          <a:p>
            <a:pPr>
              <a:lnSpc>
                <a:spcPct val="130000"/>
              </a:lnSpc>
              <a:spcBef>
                <a:spcPct val="50000"/>
              </a:spcBef>
            </a:pPr>
            <a:r>
              <a:rPr lang="en-US" sz="1500" dirty="0"/>
              <a:t>  Your least favorite ____________ is ____________.</a:t>
            </a:r>
          </a:p>
        </p:txBody>
      </p:sp>
      <p:sp>
        <p:nvSpPr>
          <p:cNvPr id="27654" name="Text Box 6"/>
          <p:cNvSpPr txBox="1">
            <a:spLocks noChangeArrowheads="1"/>
          </p:cNvSpPr>
          <p:nvPr/>
        </p:nvSpPr>
        <p:spPr bwMode="auto">
          <a:xfrm>
            <a:off x="4572000" y="685800"/>
            <a:ext cx="4391025" cy="122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nSpc>
                <a:spcPct val="130000"/>
              </a:lnSpc>
              <a:spcBef>
                <a:spcPct val="50000"/>
              </a:spcBef>
            </a:pPr>
            <a:r>
              <a:rPr lang="en-US" sz="1500" dirty="0"/>
              <a:t>  Name    ______________________</a:t>
            </a:r>
          </a:p>
          <a:p>
            <a:pPr>
              <a:lnSpc>
                <a:spcPct val="130000"/>
              </a:lnSpc>
              <a:spcBef>
                <a:spcPct val="50000"/>
              </a:spcBef>
            </a:pPr>
            <a:r>
              <a:rPr lang="en-US" sz="1500" dirty="0" smtClean="0"/>
              <a:t>  Your </a:t>
            </a:r>
            <a:r>
              <a:rPr lang="en-US" sz="1500" dirty="0"/>
              <a:t>favorite __________ is ____________.</a:t>
            </a:r>
          </a:p>
          <a:p>
            <a:pPr>
              <a:lnSpc>
                <a:spcPct val="130000"/>
              </a:lnSpc>
              <a:spcBef>
                <a:spcPct val="50000"/>
              </a:spcBef>
            </a:pPr>
            <a:r>
              <a:rPr lang="en-US" sz="1500" dirty="0"/>
              <a:t>  Your least favorite ____________ is ____________.</a:t>
            </a:r>
          </a:p>
        </p:txBody>
      </p:sp>
      <p:sp>
        <p:nvSpPr>
          <p:cNvPr id="27655" name="Rectangle 11"/>
          <p:cNvSpPr>
            <a:spLocks noChangeArrowheads="1"/>
          </p:cNvSpPr>
          <p:nvPr/>
        </p:nvSpPr>
        <p:spPr bwMode="auto">
          <a:xfrm>
            <a:off x="152400" y="228600"/>
            <a:ext cx="685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800" dirty="0">
                <a:latin typeface="Cambria" pitchFamily="18" charset="0"/>
              </a:rPr>
              <a:t>Pair up with someone nearby </a:t>
            </a:r>
            <a:r>
              <a:rPr lang="en-US" sz="1800" dirty="0" smtClean="0">
                <a:latin typeface="Cambria" pitchFamily="18" charset="0"/>
              </a:rPr>
              <a:t>– answer </a:t>
            </a:r>
            <a:r>
              <a:rPr lang="en-US" sz="1800" dirty="0">
                <a:latin typeface="Cambria" pitchFamily="18" charset="0"/>
              </a:rPr>
              <a:t>these questions together…</a:t>
            </a:r>
          </a:p>
        </p:txBody>
      </p:sp>
      <p:sp>
        <p:nvSpPr>
          <p:cNvPr id="27656" name="Rectangle 12"/>
          <p:cNvSpPr>
            <a:spLocks noChangeArrowheads="1"/>
          </p:cNvSpPr>
          <p:nvPr/>
        </p:nvSpPr>
        <p:spPr bwMode="auto">
          <a:xfrm>
            <a:off x="228600" y="2220912"/>
            <a:ext cx="66294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500" dirty="0">
                <a:solidFill>
                  <a:srgbClr val="000000"/>
                </a:solidFill>
                <a:latin typeface="Cambria" pitchFamily="18" charset="0"/>
              </a:rPr>
              <a:t>What is something </a:t>
            </a:r>
            <a:r>
              <a:rPr lang="en-US" sz="1500" dirty="0" smtClean="0">
                <a:solidFill>
                  <a:srgbClr val="000000"/>
                </a:solidFill>
                <a:latin typeface="Cambria" pitchFamily="18" charset="0"/>
              </a:rPr>
              <a:t>non-Fairfield-U you </a:t>
            </a:r>
            <a:r>
              <a:rPr lang="en-US" sz="1500" dirty="0">
                <a:solidFill>
                  <a:srgbClr val="000000"/>
                </a:solidFill>
                <a:latin typeface="Cambria" pitchFamily="18" charset="0"/>
              </a:rPr>
              <a:t>have in common?</a:t>
            </a:r>
          </a:p>
        </p:txBody>
      </p:sp>
      <p:sp>
        <p:nvSpPr>
          <p:cNvPr id="27657" name="Rectangle 14"/>
          <p:cNvSpPr>
            <a:spLocks noChangeArrowheads="1"/>
          </p:cNvSpPr>
          <p:nvPr/>
        </p:nvSpPr>
        <p:spPr bwMode="auto">
          <a:xfrm>
            <a:off x="152400" y="4229100"/>
            <a:ext cx="33528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500" b="1" dirty="0">
                <a:latin typeface="Courier New" pitchFamily="49" charset="0"/>
                <a:cs typeface="Courier New" pitchFamily="49" charset="0"/>
              </a:rPr>
              <a:t>comp = </a:t>
            </a:r>
            <a:r>
              <a:rPr lang="en-US" sz="1500" b="1" dirty="0">
                <a:solidFill>
                  <a:srgbClr val="008000"/>
                </a:solidFill>
                <a:latin typeface="Courier New" pitchFamily="49" charset="0"/>
                <a:cs typeface="Courier New" pitchFamily="49" charset="0"/>
              </a:rPr>
              <a:t>'rock'</a:t>
            </a:r>
          </a:p>
          <a:p>
            <a:r>
              <a:rPr lang="en-US" sz="1500" b="1" dirty="0">
                <a:latin typeface="Courier New" pitchFamily="49" charset="0"/>
                <a:cs typeface="Courier New" pitchFamily="49" charset="0"/>
              </a:rPr>
              <a:t>user = </a:t>
            </a:r>
            <a:r>
              <a:rPr lang="en-US" sz="1500" b="1" dirty="0">
                <a:solidFill>
                  <a:srgbClr val="008000"/>
                </a:solidFill>
                <a:latin typeface="Courier New" pitchFamily="49" charset="0"/>
                <a:cs typeface="Courier New" pitchFamily="49" charset="0"/>
              </a:rPr>
              <a:t>'rock'</a:t>
            </a:r>
          </a:p>
          <a:p>
            <a:endParaRPr lang="en-US" sz="1500" b="1" dirty="0">
              <a:latin typeface="Courier New" pitchFamily="49" charset="0"/>
              <a:cs typeface="Courier New" pitchFamily="49" charset="0"/>
            </a:endParaRPr>
          </a:p>
          <a:p>
            <a:r>
              <a:rPr lang="en-US" sz="1500" b="1" dirty="0">
                <a:solidFill>
                  <a:srgbClr val="FE9C11"/>
                </a:solidFill>
                <a:latin typeface="Courier New" pitchFamily="49" charset="0"/>
                <a:cs typeface="Courier New" pitchFamily="49" charset="0"/>
              </a:rPr>
              <a:t>if</a:t>
            </a:r>
            <a:r>
              <a:rPr lang="en-US" sz="1500" b="1" dirty="0">
                <a:latin typeface="Courier New" pitchFamily="49" charset="0"/>
                <a:cs typeface="Courier New" pitchFamily="49" charset="0"/>
              </a:rPr>
              <a:t> comp == </a:t>
            </a:r>
            <a:r>
              <a:rPr lang="en-US" sz="1500" b="1" dirty="0">
                <a:solidFill>
                  <a:srgbClr val="008000"/>
                </a:solidFill>
                <a:latin typeface="Courier New" pitchFamily="49" charset="0"/>
                <a:cs typeface="Courier New" pitchFamily="49" charset="0"/>
              </a:rPr>
              <a:t>'rock'</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a:solidFill>
                  <a:srgbClr val="FE9C11"/>
                </a:solidFill>
                <a:latin typeface="Courier New" pitchFamily="49" charset="0"/>
                <a:cs typeface="Courier New" pitchFamily="49" charset="0"/>
              </a:rPr>
              <a:t>if</a:t>
            </a:r>
            <a:r>
              <a:rPr lang="en-US" sz="1500" b="1" dirty="0">
                <a:latin typeface="Courier New" pitchFamily="49" charset="0"/>
                <a:cs typeface="Courier New" pitchFamily="49" charset="0"/>
              </a:rPr>
              <a:t> user == </a:t>
            </a:r>
            <a:r>
              <a:rPr lang="en-US" sz="1500" b="1" dirty="0">
                <a:solidFill>
                  <a:srgbClr val="008000"/>
                </a:solidFill>
                <a:latin typeface="Courier New" pitchFamily="49" charset="0"/>
                <a:cs typeface="Courier New" pitchFamily="49" charset="0"/>
              </a:rPr>
              <a:t>'paper'</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a:solidFill>
                  <a:srgbClr val="7030A0"/>
                </a:solidFill>
                <a:latin typeface="Courier New" pitchFamily="49" charset="0"/>
                <a:cs typeface="Courier New" pitchFamily="49" charset="0"/>
              </a:rPr>
              <a:t>print</a:t>
            </a:r>
            <a:r>
              <a:rPr lang="en-US" sz="1500" b="1" dirty="0">
                <a:latin typeface="Courier New" pitchFamily="49" charset="0"/>
                <a:cs typeface="Courier New" pitchFamily="49" charset="0"/>
              </a:rPr>
              <a:t> </a:t>
            </a:r>
            <a:r>
              <a:rPr lang="en-US" sz="1500" b="1" dirty="0">
                <a:solidFill>
                  <a:srgbClr val="008000"/>
                </a:solidFill>
                <a:latin typeface="Courier New" pitchFamily="49" charset="0"/>
                <a:cs typeface="Courier New" pitchFamily="49" charset="0"/>
              </a:rPr>
              <a:t>'I win *_*!'</a:t>
            </a:r>
          </a:p>
          <a:p>
            <a:r>
              <a:rPr lang="en-US" sz="1500" b="1" dirty="0">
                <a:latin typeface="Courier New" pitchFamily="49" charset="0"/>
                <a:cs typeface="Courier New" pitchFamily="49" charset="0"/>
              </a:rPr>
              <a:t>   </a:t>
            </a:r>
            <a:r>
              <a:rPr lang="en-US" sz="1500" b="1" dirty="0" err="1">
                <a:solidFill>
                  <a:srgbClr val="FE9C11"/>
                </a:solidFill>
                <a:latin typeface="Courier New" pitchFamily="49" charset="0"/>
                <a:cs typeface="Courier New" pitchFamily="49" charset="0"/>
              </a:rPr>
              <a:t>elif</a:t>
            </a:r>
            <a:r>
              <a:rPr lang="en-US" sz="1500" b="1" dirty="0">
                <a:solidFill>
                  <a:srgbClr val="FE9C11"/>
                </a:solidFill>
                <a:latin typeface="Courier New" pitchFamily="49" charset="0"/>
                <a:cs typeface="Courier New" pitchFamily="49" charset="0"/>
              </a:rPr>
              <a:t> </a:t>
            </a:r>
            <a:r>
              <a:rPr lang="en-US" sz="1500" b="1" dirty="0">
                <a:latin typeface="Courier New" pitchFamily="49" charset="0"/>
                <a:cs typeface="Courier New" pitchFamily="49" charset="0"/>
              </a:rPr>
              <a:t>user == </a:t>
            </a:r>
            <a:r>
              <a:rPr lang="en-US" sz="1500" b="1" dirty="0">
                <a:solidFill>
                  <a:srgbClr val="008000"/>
                </a:solidFill>
                <a:latin typeface="Courier New" pitchFamily="49" charset="0"/>
                <a:cs typeface="Courier New" pitchFamily="49" charset="0"/>
              </a:rPr>
              <a:t>'scissors'</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a:solidFill>
                  <a:srgbClr val="7030A0"/>
                </a:solidFill>
                <a:latin typeface="Courier New" pitchFamily="49" charset="0"/>
                <a:cs typeface="Courier New" pitchFamily="49" charset="0"/>
              </a:rPr>
              <a:t>print</a:t>
            </a:r>
            <a:r>
              <a:rPr lang="en-US" sz="1500" b="1" dirty="0">
                <a:latin typeface="Courier New" pitchFamily="49" charset="0"/>
                <a:cs typeface="Courier New" pitchFamily="49" charset="0"/>
              </a:rPr>
              <a:t> </a:t>
            </a:r>
            <a:r>
              <a:rPr lang="en-US" sz="1500" b="1" dirty="0">
                <a:solidFill>
                  <a:srgbClr val="008000"/>
                </a:solidFill>
                <a:latin typeface="Courier New" pitchFamily="49" charset="0"/>
                <a:cs typeface="Courier New" pitchFamily="49" charset="0"/>
              </a:rPr>
              <a:t>'You win.'</a:t>
            </a:r>
          </a:p>
          <a:p>
            <a:r>
              <a:rPr lang="en-US" sz="1500" b="1" dirty="0">
                <a:solidFill>
                  <a:srgbClr val="FE9C11"/>
                </a:solidFill>
                <a:latin typeface="Courier New" pitchFamily="49" charset="0"/>
                <a:cs typeface="Courier New" pitchFamily="49" charset="0"/>
              </a:rPr>
              <a:t>else</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a:solidFill>
                  <a:srgbClr val="7030A0"/>
                </a:solidFill>
                <a:latin typeface="Courier New" pitchFamily="49" charset="0"/>
                <a:cs typeface="Courier New" pitchFamily="49" charset="0"/>
              </a:rPr>
              <a:t>print</a:t>
            </a:r>
            <a:r>
              <a:rPr lang="en-US" sz="1500" b="1" dirty="0">
                <a:latin typeface="Courier New" pitchFamily="49" charset="0"/>
                <a:cs typeface="Courier New" pitchFamily="49" charset="0"/>
              </a:rPr>
              <a:t> </a:t>
            </a:r>
            <a:r>
              <a:rPr lang="en-US" sz="1500" b="1" dirty="0">
                <a:solidFill>
                  <a:srgbClr val="008000"/>
                </a:solidFill>
                <a:latin typeface="Courier New" pitchFamily="49" charset="0"/>
                <a:cs typeface="Courier New" pitchFamily="49" charset="0"/>
              </a:rPr>
              <a:t>'Tie.'</a:t>
            </a:r>
          </a:p>
        </p:txBody>
      </p:sp>
      <p:sp>
        <p:nvSpPr>
          <p:cNvPr id="27658" name="Rectangle 14"/>
          <p:cNvSpPr>
            <a:spLocks noChangeArrowheads="1"/>
          </p:cNvSpPr>
          <p:nvPr/>
        </p:nvSpPr>
        <p:spPr bwMode="auto">
          <a:xfrm>
            <a:off x="76200" y="3657600"/>
            <a:ext cx="33563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500" dirty="0">
                <a:solidFill>
                  <a:srgbClr val="120DF3"/>
                </a:solidFill>
                <a:latin typeface="Cambria" pitchFamily="18" charset="0"/>
              </a:rPr>
              <a:t>(1) What </a:t>
            </a:r>
            <a:r>
              <a:rPr lang="en-US" sz="1500" dirty="0" smtClean="0">
                <a:solidFill>
                  <a:srgbClr val="120DF3"/>
                </a:solidFill>
                <a:latin typeface="Cambria" pitchFamily="18" charset="0"/>
              </a:rPr>
              <a:t>does this code print</a:t>
            </a:r>
            <a:r>
              <a:rPr lang="en-US" sz="1500" dirty="0">
                <a:solidFill>
                  <a:srgbClr val="120DF3"/>
                </a:solidFill>
                <a:latin typeface="Cambria" pitchFamily="18" charset="0"/>
              </a:rPr>
              <a:t>?</a:t>
            </a:r>
          </a:p>
        </p:txBody>
      </p:sp>
      <p:sp>
        <p:nvSpPr>
          <p:cNvPr id="27659" name="Rectangle 14"/>
          <p:cNvSpPr>
            <a:spLocks noChangeArrowheads="1"/>
          </p:cNvSpPr>
          <p:nvPr/>
        </p:nvSpPr>
        <p:spPr bwMode="auto">
          <a:xfrm>
            <a:off x="6842125" y="2819400"/>
            <a:ext cx="2116138"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500" dirty="0">
                <a:solidFill>
                  <a:srgbClr val="120DF3"/>
                </a:solidFill>
                <a:latin typeface="Calibri" pitchFamily="34" charset="0"/>
              </a:rPr>
              <a:t>(3) </a:t>
            </a:r>
            <a:r>
              <a:rPr lang="en-US" sz="1500" b="1" i="1" dirty="0">
                <a:solidFill>
                  <a:srgbClr val="120DF3"/>
                </a:solidFill>
                <a:latin typeface="Calibri" pitchFamily="34" charset="0"/>
              </a:rPr>
              <a:t>Change</a:t>
            </a:r>
            <a:r>
              <a:rPr lang="en-US" sz="1500" dirty="0">
                <a:solidFill>
                  <a:srgbClr val="120DF3"/>
                </a:solidFill>
                <a:latin typeface="Calibri" pitchFamily="34" charset="0"/>
              </a:rPr>
              <a:t> these inputs to produce a completely correct</a:t>
            </a:r>
            <a:r>
              <a:rPr lang="en-US" sz="1500" i="1" dirty="0">
                <a:solidFill>
                  <a:srgbClr val="120DF3"/>
                </a:solidFill>
                <a:latin typeface="Calibri" pitchFamily="34" charset="0"/>
              </a:rPr>
              <a:t> </a:t>
            </a:r>
            <a:r>
              <a:rPr lang="en-US" sz="1500" dirty="0">
                <a:solidFill>
                  <a:srgbClr val="120DF3"/>
                </a:solidFill>
                <a:latin typeface="Calibri" pitchFamily="34" charset="0"/>
              </a:rPr>
              <a:t>RPS</a:t>
            </a:r>
            <a:r>
              <a:rPr lang="en-US" sz="1500" i="1" dirty="0">
                <a:solidFill>
                  <a:srgbClr val="120DF3"/>
                </a:solidFill>
                <a:latin typeface="Calibri" pitchFamily="34" charset="0"/>
              </a:rPr>
              <a:t> </a:t>
            </a:r>
            <a:r>
              <a:rPr lang="en-US" sz="1500" dirty="0">
                <a:solidFill>
                  <a:srgbClr val="120DF3"/>
                </a:solidFill>
                <a:latin typeface="Calibri" pitchFamily="34" charset="0"/>
              </a:rPr>
              <a:t>output here.</a:t>
            </a:r>
          </a:p>
        </p:txBody>
      </p:sp>
      <p:sp>
        <p:nvSpPr>
          <p:cNvPr id="27660" name="Rectangle 14"/>
          <p:cNvSpPr>
            <a:spLocks noChangeArrowheads="1"/>
          </p:cNvSpPr>
          <p:nvPr/>
        </p:nvSpPr>
        <p:spPr bwMode="auto">
          <a:xfrm>
            <a:off x="3803033" y="3491088"/>
            <a:ext cx="28956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500" b="1" dirty="0">
                <a:latin typeface="Courier New" pitchFamily="49" charset="0"/>
                <a:cs typeface="Courier New" pitchFamily="49" charset="0"/>
              </a:rPr>
              <a:t>comp = </a:t>
            </a:r>
            <a:r>
              <a:rPr lang="en-US" sz="1500" b="1" dirty="0">
                <a:solidFill>
                  <a:srgbClr val="008000"/>
                </a:solidFill>
                <a:latin typeface="Courier New" pitchFamily="49" charset="0"/>
                <a:cs typeface="Courier New" pitchFamily="49" charset="0"/>
              </a:rPr>
              <a:t>'rock'</a:t>
            </a:r>
          </a:p>
          <a:p>
            <a:r>
              <a:rPr lang="en-US" sz="1500" b="1" dirty="0">
                <a:latin typeface="Courier New" pitchFamily="49" charset="0"/>
                <a:cs typeface="Courier New" pitchFamily="49" charset="0"/>
              </a:rPr>
              <a:t>user = </a:t>
            </a:r>
            <a:r>
              <a:rPr lang="en-US" sz="1500" b="1" dirty="0">
                <a:solidFill>
                  <a:srgbClr val="008000"/>
                </a:solidFill>
                <a:latin typeface="Courier New" pitchFamily="49" charset="0"/>
                <a:cs typeface="Courier New" pitchFamily="49" charset="0"/>
              </a:rPr>
              <a:t>'rock'</a:t>
            </a:r>
          </a:p>
          <a:p>
            <a:endParaRPr lang="en-US" sz="1500" b="1" dirty="0">
              <a:latin typeface="Courier New" pitchFamily="49" charset="0"/>
              <a:cs typeface="Courier New" pitchFamily="49" charset="0"/>
            </a:endParaRPr>
          </a:p>
          <a:p>
            <a:r>
              <a:rPr lang="en-US" sz="1500" b="1" dirty="0">
                <a:solidFill>
                  <a:srgbClr val="FE9C11"/>
                </a:solidFill>
                <a:latin typeface="Courier New" pitchFamily="49" charset="0"/>
                <a:cs typeface="Courier New" pitchFamily="49" charset="0"/>
              </a:rPr>
              <a:t>if</a:t>
            </a:r>
            <a:r>
              <a:rPr lang="en-US" sz="1500" b="1" dirty="0">
                <a:latin typeface="Courier New" pitchFamily="49" charset="0"/>
                <a:cs typeface="Courier New" pitchFamily="49" charset="0"/>
              </a:rPr>
              <a:t> comp == </a:t>
            </a:r>
            <a:r>
              <a:rPr lang="en-US" sz="1500" b="1" dirty="0">
                <a:solidFill>
                  <a:srgbClr val="008000"/>
                </a:solidFill>
                <a:latin typeface="Courier New" pitchFamily="49" charset="0"/>
                <a:cs typeface="Courier New" pitchFamily="49" charset="0"/>
              </a:rPr>
              <a:t>'rock'</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smtClean="0">
                <a:latin typeface="Courier New" pitchFamily="49" charset="0"/>
                <a:cs typeface="Courier New" pitchFamily="49" charset="0"/>
              </a:rPr>
              <a:t>  </a:t>
            </a:r>
            <a:r>
              <a:rPr lang="en-US" sz="1500" b="1" dirty="0" smtClean="0">
                <a:solidFill>
                  <a:srgbClr val="7030A0"/>
                </a:solidFill>
                <a:latin typeface="Courier New" pitchFamily="49" charset="0"/>
                <a:cs typeface="Courier New" pitchFamily="49" charset="0"/>
              </a:rPr>
              <a:t>print </a:t>
            </a:r>
            <a:r>
              <a:rPr lang="en-US" sz="1500" b="1" dirty="0" smtClean="0">
                <a:solidFill>
                  <a:srgbClr val="008000"/>
                </a:solidFill>
                <a:latin typeface="Courier New" pitchFamily="49" charset="0"/>
                <a:cs typeface="Courier New" pitchFamily="49" charset="0"/>
              </a:rPr>
              <a:t>'I </a:t>
            </a:r>
            <a:r>
              <a:rPr lang="en-US" sz="1500" b="1" dirty="0">
                <a:solidFill>
                  <a:srgbClr val="008000"/>
                </a:solidFill>
                <a:latin typeface="Courier New" pitchFamily="49" charset="0"/>
                <a:cs typeface="Courier New" pitchFamily="49" charset="0"/>
              </a:rPr>
              <a:t>win *_*!'</a:t>
            </a:r>
          </a:p>
          <a:p>
            <a:r>
              <a:rPr lang="en-US" sz="1500" b="1" dirty="0">
                <a:solidFill>
                  <a:srgbClr val="FE9C11"/>
                </a:solidFill>
                <a:latin typeface="Courier New" pitchFamily="49" charset="0"/>
                <a:cs typeface="Courier New" pitchFamily="49" charset="0"/>
              </a:rPr>
              <a:t>if</a:t>
            </a:r>
            <a:r>
              <a:rPr lang="en-US" sz="1500" b="1" dirty="0" smtClean="0">
                <a:latin typeface="Courier New" pitchFamily="49" charset="0"/>
                <a:cs typeface="Courier New" pitchFamily="49" charset="0"/>
              </a:rPr>
              <a:t> </a:t>
            </a:r>
            <a:r>
              <a:rPr lang="en-US" sz="1500" b="1" dirty="0">
                <a:latin typeface="Courier New" pitchFamily="49" charset="0"/>
                <a:cs typeface="Courier New" pitchFamily="49" charset="0"/>
              </a:rPr>
              <a:t>user == </a:t>
            </a:r>
            <a:r>
              <a:rPr lang="en-US" sz="1500" b="1" dirty="0">
                <a:solidFill>
                  <a:srgbClr val="008000"/>
                </a:solidFill>
                <a:latin typeface="Courier New" pitchFamily="49" charset="0"/>
                <a:cs typeface="Courier New" pitchFamily="49" charset="0"/>
              </a:rPr>
              <a:t>'paper'</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smtClean="0">
                <a:latin typeface="Courier New" pitchFamily="49" charset="0"/>
                <a:cs typeface="Courier New" pitchFamily="49" charset="0"/>
              </a:rPr>
              <a:t>  </a:t>
            </a:r>
            <a:r>
              <a:rPr lang="en-US" sz="1500" b="1" dirty="0" smtClean="0">
                <a:solidFill>
                  <a:srgbClr val="7030A0"/>
                </a:solidFill>
                <a:latin typeface="Courier New" pitchFamily="49" charset="0"/>
                <a:cs typeface="Courier New" pitchFamily="49" charset="0"/>
              </a:rPr>
              <a:t>print</a:t>
            </a:r>
            <a:r>
              <a:rPr lang="en-US" sz="1500" b="1" dirty="0" smtClean="0">
                <a:latin typeface="Courier New" pitchFamily="49" charset="0"/>
                <a:cs typeface="Courier New" pitchFamily="49" charset="0"/>
              </a:rPr>
              <a:t> </a:t>
            </a:r>
            <a:r>
              <a:rPr lang="en-US" sz="1500" b="1" dirty="0">
                <a:solidFill>
                  <a:srgbClr val="008000"/>
                </a:solidFill>
                <a:latin typeface="Courier New" pitchFamily="49" charset="0"/>
                <a:cs typeface="Courier New" pitchFamily="49" charset="0"/>
              </a:rPr>
              <a:t>'You win.'</a:t>
            </a:r>
          </a:p>
          <a:p>
            <a:r>
              <a:rPr lang="en-US" sz="1500" b="1" dirty="0" smtClean="0">
                <a:solidFill>
                  <a:srgbClr val="FE9C11"/>
                </a:solidFill>
                <a:latin typeface="Courier New" pitchFamily="49" charset="0"/>
                <a:cs typeface="Courier New" pitchFamily="49" charset="0"/>
              </a:rPr>
              <a:t>else</a:t>
            </a:r>
            <a:r>
              <a:rPr lang="en-US" sz="1500" b="1" dirty="0" smtClean="0">
                <a:latin typeface="Courier New" pitchFamily="49" charset="0"/>
                <a:cs typeface="Courier New" pitchFamily="49" charset="0"/>
              </a:rPr>
              <a:t>: </a:t>
            </a:r>
            <a:endParaRPr lang="en-US" sz="1500" b="1" dirty="0">
              <a:latin typeface="Courier New" pitchFamily="49" charset="0"/>
              <a:cs typeface="Courier New" pitchFamily="49" charset="0"/>
            </a:endParaRPr>
          </a:p>
          <a:p>
            <a:r>
              <a:rPr lang="en-US" sz="1500" b="1" dirty="0">
                <a:latin typeface="Courier New" pitchFamily="49" charset="0"/>
                <a:cs typeface="Courier New" pitchFamily="49" charset="0"/>
              </a:rPr>
              <a:t> </a:t>
            </a:r>
            <a:r>
              <a:rPr lang="en-US" sz="1500" b="1" dirty="0" smtClean="0">
                <a:latin typeface="Courier New" pitchFamily="49" charset="0"/>
                <a:cs typeface="Courier New" pitchFamily="49" charset="0"/>
              </a:rPr>
              <a:t>  </a:t>
            </a:r>
            <a:r>
              <a:rPr lang="en-US" sz="1500" b="1" dirty="0" smtClean="0">
                <a:solidFill>
                  <a:srgbClr val="7030A0"/>
                </a:solidFill>
                <a:latin typeface="Courier New" pitchFamily="49" charset="0"/>
                <a:cs typeface="Courier New" pitchFamily="49" charset="0"/>
              </a:rPr>
              <a:t>print </a:t>
            </a:r>
            <a:r>
              <a:rPr lang="en-US" sz="1500" b="1" dirty="0" smtClean="0">
                <a:solidFill>
                  <a:srgbClr val="008000"/>
                </a:solidFill>
                <a:latin typeface="Courier New" pitchFamily="49" charset="0"/>
                <a:cs typeface="Courier New" pitchFamily="49" charset="0"/>
              </a:rPr>
              <a:t>'Tie</a:t>
            </a:r>
            <a:r>
              <a:rPr lang="en-US" sz="1500" b="1" dirty="0">
                <a:solidFill>
                  <a:srgbClr val="008000"/>
                </a:solidFill>
                <a:latin typeface="Courier New" pitchFamily="49" charset="0"/>
                <a:cs typeface="Courier New" pitchFamily="49" charset="0"/>
              </a:rPr>
              <a:t>.'</a:t>
            </a:r>
            <a:endParaRPr lang="en-US" sz="1100" b="1" dirty="0">
              <a:solidFill>
                <a:srgbClr val="008000"/>
              </a:solidFill>
              <a:latin typeface="Courier New" pitchFamily="49" charset="0"/>
              <a:cs typeface="Courier New" pitchFamily="49" charset="0"/>
            </a:endParaRPr>
          </a:p>
          <a:p>
            <a:endParaRPr lang="en-US" sz="1500" b="1" dirty="0">
              <a:latin typeface="Courier New" pitchFamily="49" charset="0"/>
              <a:cs typeface="Courier New" pitchFamily="49" charset="0"/>
            </a:endParaRPr>
          </a:p>
        </p:txBody>
      </p:sp>
      <p:grpSp>
        <p:nvGrpSpPr>
          <p:cNvPr id="27661" name="Group 19"/>
          <p:cNvGrpSpPr>
            <a:grpSpLocks/>
          </p:cNvGrpSpPr>
          <p:nvPr>
            <p:custDataLst>
              <p:tags r:id="rId1"/>
            </p:custDataLst>
          </p:nvPr>
        </p:nvGrpSpPr>
        <p:grpSpPr bwMode="auto">
          <a:xfrm>
            <a:off x="8382000" y="746124"/>
            <a:ext cx="368300" cy="407988"/>
            <a:chOff x="2928" y="1051"/>
            <a:chExt cx="840" cy="957"/>
          </a:xfrm>
        </p:grpSpPr>
        <p:sp>
          <p:nvSpPr>
            <p:cNvPr id="27668" name="Freeform 20"/>
            <p:cNvSpPr>
              <a:spLocks/>
            </p:cNvSpPr>
            <p:nvPr>
              <p:custDataLst>
                <p:tags r:id="rId2"/>
              </p:custDataLst>
            </p:nvPr>
          </p:nvSpPr>
          <p:spPr bwMode="auto">
            <a:xfrm>
              <a:off x="2928" y="1759"/>
              <a:ext cx="810" cy="249"/>
            </a:xfrm>
            <a:custGeom>
              <a:avLst/>
              <a:gdLst>
                <a:gd name="T0" fmla="*/ 2 w 1048"/>
                <a:gd name="T1" fmla="*/ 21 h 250"/>
                <a:gd name="T2" fmla="*/ 2 w 1048"/>
                <a:gd name="T3" fmla="*/ 83 h 250"/>
                <a:gd name="T4" fmla="*/ 2 w 1048"/>
                <a:gd name="T5" fmla="*/ 111 h 250"/>
                <a:gd name="T6" fmla="*/ 3 w 1048"/>
                <a:gd name="T7" fmla="*/ 125 h 250"/>
                <a:gd name="T8" fmla="*/ 3 w 1048"/>
                <a:gd name="T9" fmla="*/ 156 h 250"/>
                <a:gd name="T10" fmla="*/ 2 w 1048"/>
                <a:gd name="T11" fmla="*/ 225 h 250"/>
                <a:gd name="T12" fmla="*/ 2 w 1048"/>
                <a:gd name="T13" fmla="*/ 205 h 250"/>
                <a:gd name="T14" fmla="*/ 0 w 1048"/>
                <a:gd name="T15" fmla="*/ 184 h 250"/>
                <a:gd name="T16" fmla="*/ 2 w 1048"/>
                <a:gd name="T17" fmla="*/ 150 h 250"/>
                <a:gd name="T18" fmla="*/ 2 w 1048"/>
                <a:gd name="T19" fmla="*/ 125 h 250"/>
                <a:gd name="T20" fmla="*/ 2 w 1048"/>
                <a:gd name="T21" fmla="*/ 76 h 250"/>
                <a:gd name="T22" fmla="*/ 2 w 1048"/>
                <a:gd name="T23" fmla="*/ 55 h 250"/>
                <a:gd name="T24" fmla="*/ 2 w 1048"/>
                <a:gd name="T25" fmla="*/ 28 h 250"/>
                <a:gd name="T26" fmla="*/ 2 w 1048"/>
                <a:gd name="T27" fmla="*/ 14 h 250"/>
                <a:gd name="T28" fmla="*/ 2 w 1048"/>
                <a:gd name="T29" fmla="*/ 28 h 250"/>
                <a:gd name="T30" fmla="*/ 2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27669" name="Oval 21"/>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27670" name="Oval 22"/>
            <p:cNvSpPr>
              <a:spLocks noChangeArrowheads="1"/>
            </p:cNvSpPr>
            <p:nvPr>
              <p:custDataLst>
                <p:tags r:id="rId4"/>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1" name="Oval 23"/>
            <p:cNvSpPr>
              <a:spLocks noChangeArrowheads="1"/>
            </p:cNvSpPr>
            <p:nvPr>
              <p:custDataLst>
                <p:tags r:id="rId5"/>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2" name="Oval 24"/>
            <p:cNvSpPr>
              <a:spLocks noChangeArrowheads="1"/>
            </p:cNvSpPr>
            <p:nvPr>
              <p:custDataLst>
                <p:tags r:id="rId6"/>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3" name="Oval 25"/>
            <p:cNvSpPr>
              <a:spLocks noChangeArrowheads="1"/>
            </p:cNvSpPr>
            <p:nvPr>
              <p:custDataLst>
                <p:tags r:id="rId7"/>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4" name="Oval 26"/>
            <p:cNvSpPr>
              <a:spLocks noChangeArrowheads="1"/>
            </p:cNvSpPr>
            <p:nvPr>
              <p:custDataLst>
                <p:tags r:id="rId8"/>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5" name="Oval 27"/>
            <p:cNvSpPr>
              <a:spLocks noChangeArrowheads="1"/>
            </p:cNvSpPr>
            <p:nvPr>
              <p:custDataLst>
                <p:tags r:id="rId9"/>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6" name="AutoShape 28"/>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27677" name="Freeform 29"/>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27678" name="Freeform 30"/>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27679" name="Freeform 31"/>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27680" name="Freeform 32"/>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cxnSp>
        <p:nvCxnSpPr>
          <p:cNvPr id="27662" name="Straight Connector 28"/>
          <p:cNvCxnSpPr>
            <a:cxnSpLocks noChangeShapeType="1"/>
          </p:cNvCxnSpPr>
          <p:nvPr/>
        </p:nvCxnSpPr>
        <p:spPr bwMode="auto">
          <a:xfrm>
            <a:off x="3581400" y="3005667"/>
            <a:ext cx="0" cy="35501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7663" name="Rectangle 14"/>
          <p:cNvSpPr>
            <a:spLocks noChangeArrowheads="1"/>
          </p:cNvSpPr>
          <p:nvPr/>
        </p:nvSpPr>
        <p:spPr bwMode="auto">
          <a:xfrm>
            <a:off x="3803033" y="2819400"/>
            <a:ext cx="23622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500" dirty="0">
                <a:solidFill>
                  <a:srgbClr val="120DF3"/>
                </a:solidFill>
                <a:latin typeface="Calibri" pitchFamily="34" charset="0"/>
              </a:rPr>
              <a:t>(2) As written, what output does this print?</a:t>
            </a:r>
          </a:p>
        </p:txBody>
      </p:sp>
      <p:cxnSp>
        <p:nvCxnSpPr>
          <p:cNvPr id="27664" name="Straight Arrow Connector 32"/>
          <p:cNvCxnSpPr>
            <a:cxnSpLocks noChangeShapeType="1"/>
          </p:cNvCxnSpPr>
          <p:nvPr/>
        </p:nvCxnSpPr>
        <p:spPr bwMode="auto">
          <a:xfrm flipH="1">
            <a:off x="5715001" y="2971800"/>
            <a:ext cx="1126066" cy="631825"/>
          </a:xfrm>
          <a:prstGeom prst="straightConnector1">
            <a:avLst/>
          </a:prstGeom>
          <a:noFill/>
          <a:ln w="9525" algn="ctr">
            <a:solidFill>
              <a:srgbClr val="120DF3"/>
            </a:solidFill>
            <a:round/>
            <a:headEnd/>
            <a:tailEnd type="arrow" w="med" len="med"/>
          </a:ln>
          <a:extLst>
            <a:ext uri="{909E8E84-426E-40DD-AFC4-6F175D3DCCD1}">
              <a14:hiddenFill xmlns:a14="http://schemas.microsoft.com/office/drawing/2010/main">
                <a:noFill/>
              </a14:hiddenFill>
            </a:ext>
          </a:extLst>
        </p:spPr>
      </p:cxnSp>
      <p:sp>
        <p:nvSpPr>
          <p:cNvPr id="27665" name="Rectangle 14"/>
          <p:cNvSpPr>
            <a:spLocks noChangeArrowheads="1"/>
          </p:cNvSpPr>
          <p:nvPr/>
        </p:nvSpPr>
        <p:spPr bwMode="auto">
          <a:xfrm>
            <a:off x="3803033" y="5905647"/>
            <a:ext cx="3054967"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200" dirty="0" smtClean="0">
                <a:solidFill>
                  <a:srgbClr val="120DF3"/>
                </a:solidFill>
                <a:latin typeface="Calibri" pitchFamily="34" charset="0"/>
              </a:rPr>
              <a:t>(5) </a:t>
            </a:r>
            <a:r>
              <a:rPr lang="en-US" sz="1200" dirty="0">
                <a:solidFill>
                  <a:srgbClr val="120DF3"/>
                </a:solidFill>
                <a:latin typeface="Calibri" pitchFamily="34" charset="0"/>
              </a:rPr>
              <a:t>What is the </a:t>
            </a:r>
            <a:r>
              <a:rPr lang="en-US" sz="1200" b="1" i="1" dirty="0">
                <a:solidFill>
                  <a:srgbClr val="120DF3"/>
                </a:solidFill>
                <a:latin typeface="Calibri" pitchFamily="34" charset="0"/>
              </a:rPr>
              <a:t>smallest</a:t>
            </a:r>
            <a:r>
              <a:rPr lang="en-US" sz="1200" dirty="0">
                <a:solidFill>
                  <a:srgbClr val="120DF3"/>
                </a:solidFill>
                <a:latin typeface="Calibri" pitchFamily="34" charset="0"/>
              </a:rPr>
              <a:t> number of </a:t>
            </a:r>
            <a:r>
              <a:rPr lang="en-US" sz="1200" b="1" dirty="0" smtClean="0">
                <a:solidFill>
                  <a:srgbClr val="120DF3"/>
                </a:solidFill>
                <a:latin typeface="Calibri" pitchFamily="34" charset="0"/>
              </a:rPr>
              <a:t>blocks  </a:t>
            </a:r>
            <a:r>
              <a:rPr lang="en-US" sz="1200" dirty="0" smtClean="0">
                <a:solidFill>
                  <a:srgbClr val="120DF3"/>
                </a:solidFill>
                <a:latin typeface="Calibri" pitchFamily="34" charset="0"/>
              </a:rPr>
              <a:t>and</a:t>
            </a:r>
            <a:r>
              <a:rPr lang="en-US" sz="1200" b="1" dirty="0" smtClean="0">
                <a:solidFill>
                  <a:srgbClr val="120DF3"/>
                </a:solidFill>
                <a:latin typeface="Calibri" pitchFamily="34" charset="0"/>
              </a:rPr>
              <a:t> tests </a:t>
            </a:r>
            <a:r>
              <a:rPr lang="en-US" sz="1200" dirty="0" smtClean="0">
                <a:solidFill>
                  <a:srgbClr val="120DF3"/>
                </a:solidFill>
                <a:latin typeface="Calibri" pitchFamily="34" charset="0"/>
              </a:rPr>
              <a:t>you'd need for a full game of RPS?   </a:t>
            </a:r>
          </a:p>
          <a:p>
            <a:endParaRPr lang="en-US" sz="500" dirty="0" smtClean="0">
              <a:solidFill>
                <a:srgbClr val="120DF3"/>
              </a:solidFill>
              <a:latin typeface="Calibri" pitchFamily="34" charset="0"/>
            </a:endParaRPr>
          </a:p>
          <a:p>
            <a:r>
              <a:rPr lang="en-US" sz="1200" dirty="0" smtClean="0">
                <a:solidFill>
                  <a:srgbClr val="120DF3"/>
                </a:solidFill>
                <a:latin typeface="Calibri" pitchFamily="34" charset="0"/>
              </a:rPr>
              <a:t>(</a:t>
            </a:r>
            <a:r>
              <a:rPr lang="en-US" sz="1200" b="1" dirty="0">
                <a:solidFill>
                  <a:srgbClr val="120DF3"/>
                </a:solidFill>
                <a:latin typeface="Calibri" pitchFamily="34" charset="0"/>
              </a:rPr>
              <a:t>Extra</a:t>
            </a:r>
            <a:r>
              <a:rPr lang="en-US" sz="1200" dirty="0">
                <a:solidFill>
                  <a:srgbClr val="120DF3"/>
                </a:solidFill>
                <a:latin typeface="Calibri" pitchFamily="34" charset="0"/>
              </a:rPr>
              <a:t>)  What if it were RPS-5, </a:t>
            </a:r>
            <a:r>
              <a:rPr lang="en-US" sz="1200" dirty="0" smtClean="0">
                <a:solidFill>
                  <a:srgbClr val="120DF3"/>
                </a:solidFill>
                <a:latin typeface="Calibri" pitchFamily="34" charset="0"/>
              </a:rPr>
              <a:t>which includes Lizard </a:t>
            </a:r>
            <a:r>
              <a:rPr lang="en-US" sz="1200" dirty="0">
                <a:solidFill>
                  <a:srgbClr val="120DF3"/>
                </a:solidFill>
                <a:latin typeface="Calibri" pitchFamily="34" charset="0"/>
              </a:rPr>
              <a:t>and Spock?  </a:t>
            </a:r>
            <a:r>
              <a:rPr lang="en-US" sz="1200" dirty="0" smtClean="0">
                <a:solidFill>
                  <a:srgbClr val="120DF3"/>
                </a:solidFill>
                <a:latin typeface="Calibri" pitchFamily="34" charset="0"/>
              </a:rPr>
              <a:t>How about </a:t>
            </a:r>
            <a:r>
              <a:rPr lang="en-US" sz="1200" dirty="0">
                <a:solidFill>
                  <a:srgbClr val="120DF3"/>
                </a:solidFill>
                <a:latin typeface="Calibri" pitchFamily="34" charset="0"/>
              </a:rPr>
              <a:t>RPS-101</a:t>
            </a:r>
            <a:r>
              <a:rPr lang="en-US" sz="1200" dirty="0" smtClean="0">
                <a:solidFill>
                  <a:srgbClr val="120DF3"/>
                </a:solidFill>
                <a:latin typeface="Calibri" pitchFamily="34" charset="0"/>
              </a:rPr>
              <a:t>?</a:t>
            </a:r>
            <a:endParaRPr lang="en-US" sz="1200" dirty="0">
              <a:solidFill>
                <a:srgbClr val="120DF3"/>
              </a:solidFill>
              <a:latin typeface="Calibri" pitchFamily="34" charset="0"/>
            </a:endParaRPr>
          </a:p>
        </p:txBody>
      </p:sp>
      <p:sp>
        <p:nvSpPr>
          <p:cNvPr id="27667" name="Rectangle 14"/>
          <p:cNvSpPr>
            <a:spLocks noChangeArrowheads="1"/>
          </p:cNvSpPr>
          <p:nvPr/>
        </p:nvSpPr>
        <p:spPr bwMode="auto">
          <a:xfrm>
            <a:off x="76200" y="3238500"/>
            <a:ext cx="36350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500" dirty="0">
                <a:solidFill>
                  <a:srgbClr val="120DF3"/>
                </a:solidFill>
                <a:latin typeface="Cambria" pitchFamily="18" charset="0"/>
              </a:rPr>
              <a:t>(0) </a:t>
            </a:r>
            <a:r>
              <a:rPr lang="en-US" sz="1500" dirty="0" smtClean="0">
                <a:solidFill>
                  <a:srgbClr val="120DF3"/>
                </a:solidFill>
                <a:latin typeface="Cambria" pitchFamily="18" charset="0"/>
              </a:rPr>
              <a:t>Find the 3 tests and 4 blocks here.</a:t>
            </a:r>
            <a:endParaRPr lang="en-US" sz="1500" dirty="0">
              <a:solidFill>
                <a:srgbClr val="120DF3"/>
              </a:solidFill>
              <a:latin typeface="Cambria" pitchFamily="18" charset="0"/>
            </a:endParaRPr>
          </a:p>
        </p:txBody>
      </p:sp>
      <p:sp>
        <p:nvSpPr>
          <p:cNvPr id="37" name="Rectangle 14"/>
          <p:cNvSpPr>
            <a:spLocks noChangeArrowheads="1"/>
          </p:cNvSpPr>
          <p:nvPr/>
        </p:nvSpPr>
        <p:spPr bwMode="auto">
          <a:xfrm>
            <a:off x="322386" y="2819400"/>
            <a:ext cx="28194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500" dirty="0" smtClean="0">
                <a:latin typeface="Cambria" pitchFamily="18" charset="0"/>
              </a:rPr>
              <a:t>Then, try these Python q's:</a:t>
            </a:r>
            <a:endParaRPr lang="en-US" sz="1500" dirty="0">
              <a:latin typeface="Cambria" pitchFamily="18" charset="0"/>
            </a:endParaRPr>
          </a:p>
        </p:txBody>
      </p:sp>
      <p:sp>
        <p:nvSpPr>
          <p:cNvPr id="39" name="Rectangle 14"/>
          <p:cNvSpPr>
            <a:spLocks noChangeArrowheads="1"/>
          </p:cNvSpPr>
          <p:nvPr/>
        </p:nvSpPr>
        <p:spPr bwMode="auto">
          <a:xfrm>
            <a:off x="6842125" y="3710970"/>
            <a:ext cx="21494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500" dirty="0" smtClean="0">
                <a:solidFill>
                  <a:srgbClr val="120DF3"/>
                </a:solidFill>
                <a:latin typeface="Calibri" pitchFamily="34" charset="0"/>
              </a:rPr>
              <a:t>(4) How many of the 9 RPS </a:t>
            </a:r>
            <a:r>
              <a:rPr lang="en-US" sz="1500" b="1" dirty="0" smtClean="0">
                <a:solidFill>
                  <a:srgbClr val="120DF3"/>
                </a:solidFill>
                <a:latin typeface="Calibri" pitchFamily="34" charset="0"/>
              </a:rPr>
              <a:t>input cases </a:t>
            </a:r>
            <a:r>
              <a:rPr lang="en-US" sz="1500" dirty="0" smtClean="0">
                <a:solidFill>
                  <a:srgbClr val="120DF3"/>
                </a:solidFill>
                <a:latin typeface="Calibri" pitchFamily="34" charset="0"/>
              </a:rPr>
              <a:t>are </a:t>
            </a:r>
            <a:r>
              <a:rPr lang="en-US" sz="1500" i="1" dirty="0" smtClean="0">
                <a:solidFill>
                  <a:srgbClr val="120DF3"/>
                </a:solidFill>
                <a:latin typeface="Calibri" pitchFamily="34" charset="0"/>
              </a:rPr>
              <a:t>fully correctly </a:t>
            </a:r>
            <a:r>
              <a:rPr lang="en-US" sz="1500" dirty="0" smtClean="0">
                <a:solidFill>
                  <a:srgbClr val="120DF3"/>
                </a:solidFill>
                <a:latin typeface="Calibri" pitchFamily="34" charset="0"/>
              </a:rPr>
              <a:t>handled here?</a:t>
            </a:r>
            <a:endParaRPr lang="en-US" sz="1500" dirty="0">
              <a:solidFill>
                <a:srgbClr val="120DF3"/>
              </a:solidFill>
              <a:latin typeface="Calibri" pitchFamily="34" charset="0"/>
            </a:endParaRPr>
          </a:p>
        </p:txBody>
      </p:sp>
      <p:cxnSp>
        <p:nvCxnSpPr>
          <p:cNvPr id="41" name="Straight Arrow Connector 32"/>
          <p:cNvCxnSpPr>
            <a:cxnSpLocks noChangeShapeType="1"/>
          </p:cNvCxnSpPr>
          <p:nvPr/>
        </p:nvCxnSpPr>
        <p:spPr bwMode="auto">
          <a:xfrm flipH="1">
            <a:off x="5715001" y="2980982"/>
            <a:ext cx="1126066" cy="838200"/>
          </a:xfrm>
          <a:prstGeom prst="straightConnector1">
            <a:avLst/>
          </a:prstGeom>
          <a:noFill/>
          <a:ln w="9525" algn="ctr">
            <a:solidFill>
              <a:srgbClr val="120DF3"/>
            </a:solidFill>
            <a:round/>
            <a:headEnd/>
            <a:tailEnd type="arrow" w="med" len="med"/>
          </a:ln>
          <a:extLst>
            <a:ext uri="{909E8E84-426E-40DD-AFC4-6F175D3DCCD1}">
              <a14:hiddenFill xmlns:a14="http://schemas.microsoft.com/office/drawing/2010/main">
                <a:noFill/>
              </a14:hiddenFill>
            </a:ext>
          </a:extLst>
        </p:spPr>
      </p:cxnSp>
      <p:sp>
        <p:nvSpPr>
          <p:cNvPr id="36" name="TextBox 35"/>
          <p:cNvSpPr txBox="1"/>
          <p:nvPr/>
        </p:nvSpPr>
        <p:spPr>
          <a:xfrm rot="20813591">
            <a:off x="1081592" y="867427"/>
            <a:ext cx="3462835" cy="1200329"/>
          </a:xfrm>
          <a:prstGeom prst="rect">
            <a:avLst/>
          </a:prstGeom>
          <a:solidFill>
            <a:schemeClr val="bg1">
              <a:lumMod val="85000"/>
            </a:schemeClr>
          </a:solidFill>
        </p:spPr>
        <p:txBody>
          <a:bodyPr wrap="square" rtlCol="0">
            <a:spAutoFit/>
          </a:bodyPr>
          <a:lstStyle/>
          <a:p>
            <a:pPr algn="ctr"/>
            <a:r>
              <a:rPr lang="en-US" sz="7200" dirty="0" smtClean="0">
                <a:latin typeface="Cambria"/>
                <a:cs typeface="Cambria"/>
              </a:rPr>
              <a:t>People</a:t>
            </a:r>
            <a:endParaRPr lang="en-US" sz="7200" dirty="0">
              <a:latin typeface="Cambria"/>
              <a:cs typeface="Cambria"/>
            </a:endParaRPr>
          </a:p>
        </p:txBody>
      </p:sp>
      <p:sp>
        <p:nvSpPr>
          <p:cNvPr id="40" name="TextBox 39"/>
          <p:cNvSpPr txBox="1"/>
          <p:nvPr/>
        </p:nvSpPr>
        <p:spPr>
          <a:xfrm rot="20813591">
            <a:off x="1894736" y="4136113"/>
            <a:ext cx="3297127" cy="1200329"/>
          </a:xfrm>
          <a:prstGeom prst="rect">
            <a:avLst/>
          </a:prstGeom>
          <a:solidFill>
            <a:schemeClr val="bg1">
              <a:lumMod val="85000"/>
            </a:schemeClr>
          </a:solidFill>
        </p:spPr>
        <p:txBody>
          <a:bodyPr wrap="square" rtlCol="0">
            <a:spAutoFit/>
          </a:bodyPr>
          <a:lstStyle/>
          <a:p>
            <a:pPr algn="ctr"/>
            <a:r>
              <a:rPr lang="en-US" sz="7200" dirty="0" smtClean="0">
                <a:latin typeface="Cambria"/>
                <a:cs typeface="Cambria"/>
              </a:rPr>
              <a:t>Python</a:t>
            </a:r>
            <a:endParaRPr lang="en-US" sz="7200" dirty="0">
              <a:latin typeface="Cambria"/>
              <a:cs typeface="Cambria"/>
            </a:endParaRPr>
          </a:p>
        </p:txBody>
      </p:sp>
      <p:sp>
        <p:nvSpPr>
          <p:cNvPr id="42" name="TextBox 41"/>
          <p:cNvSpPr txBox="1"/>
          <p:nvPr/>
        </p:nvSpPr>
        <p:spPr>
          <a:xfrm rot="20813591">
            <a:off x="6895176" y="1574863"/>
            <a:ext cx="1956976" cy="738664"/>
          </a:xfrm>
          <a:prstGeom prst="rect">
            <a:avLst/>
          </a:prstGeom>
          <a:solidFill>
            <a:schemeClr val="bg1">
              <a:lumMod val="85000"/>
            </a:schemeClr>
          </a:solidFill>
        </p:spPr>
        <p:txBody>
          <a:bodyPr wrap="square" rtlCol="0">
            <a:spAutoFit/>
          </a:bodyPr>
          <a:lstStyle/>
          <a:p>
            <a:pPr algn="ctr"/>
            <a:r>
              <a:rPr lang="en-US" sz="4200" dirty="0" smtClean="0">
                <a:latin typeface="Cambria"/>
                <a:cs typeface="Cambria"/>
              </a:rPr>
              <a:t>Paper</a:t>
            </a:r>
            <a:endParaRPr lang="en-US" sz="4200" dirty="0">
              <a:latin typeface="Cambria"/>
              <a:cs typeface="Cambria"/>
            </a:endParaRPr>
          </a:p>
        </p:txBody>
      </p:sp>
    </p:spTree>
    <p:extLst>
      <p:ext uri="{BB962C8B-B14F-4D97-AF65-F5344CB8AC3E}">
        <p14:creationId xmlns:p14="http://schemas.microsoft.com/office/powerpoint/2010/main" val="3761350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5"/>
          <p:cNvSpPr txBox="1">
            <a:spLocks noChangeArrowheads="1"/>
          </p:cNvSpPr>
          <p:nvPr/>
        </p:nvSpPr>
        <p:spPr bwMode="auto">
          <a:xfrm>
            <a:off x="1219200" y="236538"/>
            <a:ext cx="69342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200" dirty="0">
                <a:solidFill>
                  <a:srgbClr val="000000"/>
                </a:solidFill>
                <a:latin typeface="Cambria" pitchFamily="18" charset="0"/>
              </a:rPr>
              <a:t>CS  !=  programming</a:t>
            </a:r>
          </a:p>
        </p:txBody>
      </p:sp>
      <p:sp>
        <p:nvSpPr>
          <p:cNvPr id="3" name="TextBox 2"/>
          <p:cNvSpPr txBox="1"/>
          <p:nvPr/>
        </p:nvSpPr>
        <p:spPr>
          <a:xfrm rot="20813591">
            <a:off x="1581530" y="2878077"/>
            <a:ext cx="6031848" cy="1200329"/>
          </a:xfrm>
          <a:prstGeom prst="rect">
            <a:avLst/>
          </a:prstGeom>
          <a:solidFill>
            <a:schemeClr val="bg1">
              <a:lumMod val="85000"/>
            </a:schemeClr>
          </a:solidFill>
        </p:spPr>
        <p:txBody>
          <a:bodyPr wrap="square" rtlCol="0">
            <a:spAutoFit/>
          </a:bodyPr>
          <a:lstStyle/>
          <a:p>
            <a:pPr algn="ctr"/>
            <a:r>
              <a:rPr lang="en-US" sz="7200" dirty="0" smtClean="0">
                <a:solidFill>
                  <a:srgbClr val="000000"/>
                </a:solidFill>
                <a:latin typeface="Cambria"/>
                <a:cs typeface="Cambria"/>
              </a:rPr>
              <a:t>So, what </a:t>
            </a:r>
            <a:r>
              <a:rPr lang="en-US" sz="7200" i="1" dirty="0" smtClean="0">
                <a:solidFill>
                  <a:srgbClr val="000000"/>
                </a:solidFill>
                <a:latin typeface="Cambria"/>
                <a:cs typeface="Cambria"/>
              </a:rPr>
              <a:t>is </a:t>
            </a:r>
            <a:r>
              <a:rPr lang="en-US" sz="7200" dirty="0" smtClean="0">
                <a:solidFill>
                  <a:srgbClr val="000000"/>
                </a:solidFill>
                <a:latin typeface="Cambria"/>
                <a:cs typeface="Cambria"/>
              </a:rPr>
              <a:t>CS?</a:t>
            </a:r>
            <a:endParaRPr lang="en-US" sz="7200" dirty="0">
              <a:solidFill>
                <a:srgbClr val="000000"/>
              </a:solidFill>
              <a:latin typeface="Cambria"/>
              <a:cs typeface="Cambria"/>
            </a:endParaRPr>
          </a:p>
        </p:txBody>
      </p:sp>
      <p:grpSp>
        <p:nvGrpSpPr>
          <p:cNvPr id="4" name="Group 19"/>
          <p:cNvGrpSpPr>
            <a:grpSpLocks/>
          </p:cNvGrpSpPr>
          <p:nvPr>
            <p:custDataLst>
              <p:tags r:id="rId1"/>
            </p:custDataLst>
          </p:nvPr>
        </p:nvGrpSpPr>
        <p:grpSpPr bwMode="auto">
          <a:xfrm>
            <a:off x="8534400" y="6248400"/>
            <a:ext cx="368300" cy="407988"/>
            <a:chOff x="2928" y="1051"/>
            <a:chExt cx="840" cy="957"/>
          </a:xfrm>
        </p:grpSpPr>
        <p:sp>
          <p:nvSpPr>
            <p:cNvPr id="5" name="Freeform 20"/>
            <p:cNvSpPr>
              <a:spLocks/>
            </p:cNvSpPr>
            <p:nvPr>
              <p:custDataLst>
                <p:tags r:id="rId2"/>
              </p:custDataLst>
            </p:nvPr>
          </p:nvSpPr>
          <p:spPr bwMode="auto">
            <a:xfrm>
              <a:off x="2928" y="1759"/>
              <a:ext cx="810" cy="249"/>
            </a:xfrm>
            <a:custGeom>
              <a:avLst/>
              <a:gdLst>
                <a:gd name="T0" fmla="*/ 2 w 1048"/>
                <a:gd name="T1" fmla="*/ 21 h 250"/>
                <a:gd name="T2" fmla="*/ 2 w 1048"/>
                <a:gd name="T3" fmla="*/ 83 h 250"/>
                <a:gd name="T4" fmla="*/ 2 w 1048"/>
                <a:gd name="T5" fmla="*/ 111 h 250"/>
                <a:gd name="T6" fmla="*/ 3 w 1048"/>
                <a:gd name="T7" fmla="*/ 125 h 250"/>
                <a:gd name="T8" fmla="*/ 3 w 1048"/>
                <a:gd name="T9" fmla="*/ 156 h 250"/>
                <a:gd name="T10" fmla="*/ 2 w 1048"/>
                <a:gd name="T11" fmla="*/ 225 h 250"/>
                <a:gd name="T12" fmla="*/ 2 w 1048"/>
                <a:gd name="T13" fmla="*/ 205 h 250"/>
                <a:gd name="T14" fmla="*/ 0 w 1048"/>
                <a:gd name="T15" fmla="*/ 184 h 250"/>
                <a:gd name="T16" fmla="*/ 2 w 1048"/>
                <a:gd name="T17" fmla="*/ 150 h 250"/>
                <a:gd name="T18" fmla="*/ 2 w 1048"/>
                <a:gd name="T19" fmla="*/ 125 h 250"/>
                <a:gd name="T20" fmla="*/ 2 w 1048"/>
                <a:gd name="T21" fmla="*/ 76 h 250"/>
                <a:gd name="T22" fmla="*/ 2 w 1048"/>
                <a:gd name="T23" fmla="*/ 55 h 250"/>
                <a:gd name="T24" fmla="*/ 2 w 1048"/>
                <a:gd name="T25" fmla="*/ 28 h 250"/>
                <a:gd name="T26" fmla="*/ 2 w 1048"/>
                <a:gd name="T27" fmla="*/ 14 h 250"/>
                <a:gd name="T28" fmla="*/ 2 w 1048"/>
                <a:gd name="T29" fmla="*/ 28 h 250"/>
                <a:gd name="T30" fmla="*/ 2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solidFill>
                  <a:srgbClr val="000000"/>
                </a:solidFill>
              </a:endParaRPr>
            </a:p>
          </p:txBody>
        </p:sp>
        <p:sp>
          <p:nvSpPr>
            <p:cNvPr id="6" name="Oval 21"/>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solidFill>
                  <a:srgbClr val="000000"/>
                </a:solidFill>
              </a:endParaRPr>
            </a:p>
          </p:txBody>
        </p:sp>
        <p:sp>
          <p:nvSpPr>
            <p:cNvPr id="7" name="Oval 22"/>
            <p:cNvSpPr>
              <a:spLocks noChangeArrowheads="1"/>
            </p:cNvSpPr>
            <p:nvPr>
              <p:custDataLst>
                <p:tags r:id="rId4"/>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8" name="Oval 23"/>
            <p:cNvSpPr>
              <a:spLocks noChangeArrowheads="1"/>
            </p:cNvSpPr>
            <p:nvPr>
              <p:custDataLst>
                <p:tags r:id="rId5"/>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9" name="Oval 24"/>
            <p:cNvSpPr>
              <a:spLocks noChangeArrowheads="1"/>
            </p:cNvSpPr>
            <p:nvPr>
              <p:custDataLst>
                <p:tags r:id="rId6"/>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0" name="Oval 25"/>
            <p:cNvSpPr>
              <a:spLocks noChangeArrowheads="1"/>
            </p:cNvSpPr>
            <p:nvPr>
              <p:custDataLst>
                <p:tags r:id="rId7"/>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1" name="Oval 26"/>
            <p:cNvSpPr>
              <a:spLocks noChangeArrowheads="1"/>
            </p:cNvSpPr>
            <p:nvPr>
              <p:custDataLst>
                <p:tags r:id="rId8"/>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2" name="Oval 27"/>
            <p:cNvSpPr>
              <a:spLocks noChangeArrowheads="1"/>
            </p:cNvSpPr>
            <p:nvPr>
              <p:custDataLst>
                <p:tags r:id="rId9"/>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3" name="AutoShape 28"/>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14" name="Freeform 29"/>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solidFill>
                  <a:srgbClr val="000000"/>
                </a:solidFill>
              </a:endParaRPr>
            </a:p>
          </p:txBody>
        </p:sp>
        <p:sp>
          <p:nvSpPr>
            <p:cNvPr id="15" name="Freeform 30"/>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solidFill>
                  <a:srgbClr val="000000"/>
                </a:solidFill>
              </a:endParaRPr>
            </a:p>
          </p:txBody>
        </p:sp>
        <p:sp>
          <p:nvSpPr>
            <p:cNvPr id="16" name="Freeform 31"/>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solidFill>
                  <a:srgbClr val="000000"/>
                </a:solidFill>
              </a:endParaRPr>
            </a:p>
          </p:txBody>
        </p:sp>
        <p:sp>
          <p:nvSpPr>
            <p:cNvPr id="17" name="Freeform 32"/>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solidFill>
                  <a:srgbClr val="000000"/>
                </a:solidFill>
              </a:endParaRPr>
            </a:p>
          </p:txBody>
        </p:sp>
      </p:grpSp>
      <p:sp>
        <p:nvSpPr>
          <p:cNvPr id="2" name="Rectangle 1"/>
          <p:cNvSpPr/>
          <p:nvPr/>
        </p:nvSpPr>
        <p:spPr>
          <a:xfrm>
            <a:off x="6872058" y="5873818"/>
            <a:ext cx="1967142" cy="553998"/>
          </a:xfrm>
          <a:prstGeom prst="rect">
            <a:avLst/>
          </a:prstGeom>
        </p:spPr>
        <p:txBody>
          <a:bodyPr wrap="none">
            <a:spAutoFit/>
          </a:bodyPr>
          <a:lstStyle/>
          <a:p>
            <a:pPr algn="ctr"/>
            <a:r>
              <a:rPr lang="en-US" sz="1500" dirty="0" smtClean="0">
                <a:solidFill>
                  <a:srgbClr val="008000"/>
                </a:solidFill>
                <a:latin typeface="Cambria" pitchFamily="18" charset="0"/>
              </a:rPr>
              <a:t>Punctuation matters! </a:t>
            </a:r>
          </a:p>
          <a:p>
            <a:pPr algn="ctr"/>
            <a:r>
              <a:rPr lang="en-US" sz="1500" dirty="0" smtClean="0">
                <a:solidFill>
                  <a:srgbClr val="008000"/>
                </a:solidFill>
                <a:latin typeface="Cambria" pitchFamily="18" charset="0"/>
              </a:rPr>
              <a:t>So what? </a:t>
            </a:r>
            <a:r>
              <a:rPr lang="en-US" sz="1500" i="1" dirty="0" smtClean="0">
                <a:solidFill>
                  <a:srgbClr val="008000"/>
                </a:solidFill>
                <a:latin typeface="Cambria" pitchFamily="18" charset="0"/>
              </a:rPr>
              <a:t>is</a:t>
            </a:r>
            <a:r>
              <a:rPr lang="en-US" sz="1500" dirty="0" smtClean="0">
                <a:solidFill>
                  <a:srgbClr val="008000"/>
                </a:solidFill>
                <a:latin typeface="Cambria" pitchFamily="18" charset="0"/>
              </a:rPr>
              <a:t> CS</a:t>
            </a:r>
            <a:endParaRPr lang="en-US" sz="1500" dirty="0">
              <a:solidFill>
                <a:srgbClr val="008000"/>
              </a:solidFill>
            </a:endParaRPr>
          </a:p>
        </p:txBody>
      </p:sp>
    </p:spTree>
    <p:extLst>
      <p:ext uri="{BB962C8B-B14F-4D97-AF65-F5344CB8AC3E}">
        <p14:creationId xmlns:p14="http://schemas.microsoft.com/office/powerpoint/2010/main" val="9053425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29400" y="4679949"/>
            <a:ext cx="2438400" cy="2141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ounded Rectangle 1"/>
          <p:cNvSpPr>
            <a:spLocks noChangeArrowheads="1"/>
          </p:cNvSpPr>
          <p:nvPr/>
        </p:nvSpPr>
        <p:spPr bwMode="auto">
          <a:xfrm>
            <a:off x="466969" y="2836245"/>
            <a:ext cx="2514600" cy="304800"/>
          </a:xfrm>
          <a:prstGeom prst="roundRect">
            <a:avLst>
              <a:gd name="adj" fmla="val 27856"/>
            </a:avLst>
          </a:prstGeom>
          <a:solidFill>
            <a:srgbClr val="CCECFF"/>
          </a:solidFill>
          <a:ln>
            <a:noFill/>
          </a:ln>
          <a:extLst/>
        </p:spPr>
        <p:txBody>
          <a:bodyPr/>
          <a:lstStyle/>
          <a:p>
            <a:endParaRPr lang="en-US"/>
          </a:p>
        </p:txBody>
      </p:sp>
      <p:sp>
        <p:nvSpPr>
          <p:cNvPr id="27651" name="Rounded Rectangle 7"/>
          <p:cNvSpPr>
            <a:spLocks noChangeArrowheads="1"/>
          </p:cNvSpPr>
          <p:nvPr/>
        </p:nvSpPr>
        <p:spPr bwMode="auto">
          <a:xfrm>
            <a:off x="228600" y="2144712"/>
            <a:ext cx="8686800" cy="469900"/>
          </a:xfrm>
          <a:prstGeom prst="roundRect">
            <a:avLst>
              <a:gd name="adj" fmla="val 16667"/>
            </a:avLst>
          </a:prstGeom>
          <a:solidFill>
            <a:srgbClr val="CCFFCC"/>
          </a:solidFill>
          <a:ln w="9525" algn="ctr">
            <a:noFill/>
            <a:round/>
            <a:headEnd/>
            <a:tailEnd/>
          </a:ln>
        </p:spPr>
        <p:txBody>
          <a:bodyPr/>
          <a:lstStyle/>
          <a:p>
            <a:endParaRPr lang="en-US"/>
          </a:p>
        </p:txBody>
      </p:sp>
      <p:sp>
        <p:nvSpPr>
          <p:cNvPr id="27652" name="Text Box 5"/>
          <p:cNvSpPr txBox="1">
            <a:spLocks noChangeArrowheads="1"/>
          </p:cNvSpPr>
          <p:nvPr/>
        </p:nvSpPr>
        <p:spPr bwMode="auto">
          <a:xfrm>
            <a:off x="5475288" y="76200"/>
            <a:ext cx="35131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r">
              <a:spcBef>
                <a:spcPct val="50000"/>
              </a:spcBef>
            </a:pPr>
            <a:r>
              <a:rPr lang="en-US" sz="4200" i="1" dirty="0">
                <a:latin typeface="Cambria" pitchFamily="18" charset="0"/>
              </a:rPr>
              <a:t>"Quiz"</a:t>
            </a:r>
            <a:endParaRPr lang="en-US" sz="4200" dirty="0">
              <a:latin typeface="Cambria" pitchFamily="18" charset="0"/>
            </a:endParaRPr>
          </a:p>
        </p:txBody>
      </p:sp>
      <p:sp>
        <p:nvSpPr>
          <p:cNvPr id="27653" name="Text Box 6"/>
          <p:cNvSpPr txBox="1">
            <a:spLocks noChangeArrowheads="1"/>
          </p:cNvSpPr>
          <p:nvPr/>
        </p:nvSpPr>
        <p:spPr bwMode="auto">
          <a:xfrm>
            <a:off x="63500" y="685800"/>
            <a:ext cx="4495800" cy="122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nSpc>
                <a:spcPct val="130000"/>
              </a:lnSpc>
              <a:spcBef>
                <a:spcPct val="50000"/>
              </a:spcBef>
            </a:pPr>
            <a:r>
              <a:rPr lang="en-US" sz="1500" dirty="0"/>
              <a:t>  Name   </a:t>
            </a:r>
            <a:r>
              <a:rPr lang="en-US" sz="1500" dirty="0" smtClean="0"/>
              <a:t>______________________</a:t>
            </a:r>
            <a:endParaRPr lang="en-US" sz="1500" dirty="0"/>
          </a:p>
          <a:p>
            <a:pPr>
              <a:lnSpc>
                <a:spcPct val="130000"/>
              </a:lnSpc>
              <a:spcBef>
                <a:spcPct val="50000"/>
              </a:spcBef>
            </a:pPr>
            <a:r>
              <a:rPr lang="en-US" sz="1500" dirty="0"/>
              <a:t>  Your favorite __________ is ____________.</a:t>
            </a:r>
          </a:p>
          <a:p>
            <a:pPr>
              <a:lnSpc>
                <a:spcPct val="130000"/>
              </a:lnSpc>
              <a:spcBef>
                <a:spcPct val="50000"/>
              </a:spcBef>
            </a:pPr>
            <a:r>
              <a:rPr lang="en-US" sz="1500" dirty="0"/>
              <a:t>  Your least favorite ____________ is ____________.</a:t>
            </a:r>
          </a:p>
        </p:txBody>
      </p:sp>
      <p:sp>
        <p:nvSpPr>
          <p:cNvPr id="27654" name="Text Box 6"/>
          <p:cNvSpPr txBox="1">
            <a:spLocks noChangeArrowheads="1"/>
          </p:cNvSpPr>
          <p:nvPr/>
        </p:nvSpPr>
        <p:spPr bwMode="auto">
          <a:xfrm>
            <a:off x="4572000" y="685800"/>
            <a:ext cx="4391025" cy="122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nSpc>
                <a:spcPct val="130000"/>
              </a:lnSpc>
              <a:spcBef>
                <a:spcPct val="50000"/>
              </a:spcBef>
            </a:pPr>
            <a:r>
              <a:rPr lang="en-US" sz="1500" dirty="0"/>
              <a:t>  Name    ______________________</a:t>
            </a:r>
          </a:p>
          <a:p>
            <a:pPr>
              <a:lnSpc>
                <a:spcPct val="130000"/>
              </a:lnSpc>
              <a:spcBef>
                <a:spcPct val="50000"/>
              </a:spcBef>
            </a:pPr>
            <a:r>
              <a:rPr lang="en-US" sz="1500" dirty="0" smtClean="0"/>
              <a:t>  Your </a:t>
            </a:r>
            <a:r>
              <a:rPr lang="en-US" sz="1500" dirty="0"/>
              <a:t>favorite __________ is ____________.</a:t>
            </a:r>
          </a:p>
          <a:p>
            <a:pPr>
              <a:lnSpc>
                <a:spcPct val="130000"/>
              </a:lnSpc>
              <a:spcBef>
                <a:spcPct val="50000"/>
              </a:spcBef>
            </a:pPr>
            <a:r>
              <a:rPr lang="en-US" sz="1500" dirty="0"/>
              <a:t>  Your least favorite ____________ is ____________.</a:t>
            </a:r>
          </a:p>
        </p:txBody>
      </p:sp>
      <p:sp>
        <p:nvSpPr>
          <p:cNvPr id="27655" name="Rectangle 11"/>
          <p:cNvSpPr>
            <a:spLocks noChangeArrowheads="1"/>
          </p:cNvSpPr>
          <p:nvPr/>
        </p:nvSpPr>
        <p:spPr bwMode="auto">
          <a:xfrm>
            <a:off x="152400" y="228600"/>
            <a:ext cx="685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800" dirty="0">
                <a:latin typeface="Cambria" pitchFamily="18" charset="0"/>
              </a:rPr>
              <a:t>Pair up with someone nearby </a:t>
            </a:r>
            <a:r>
              <a:rPr lang="en-US" sz="1800" dirty="0" smtClean="0">
                <a:latin typeface="Cambria" pitchFamily="18" charset="0"/>
              </a:rPr>
              <a:t>– answer </a:t>
            </a:r>
            <a:r>
              <a:rPr lang="en-US" sz="1800" dirty="0">
                <a:latin typeface="Cambria" pitchFamily="18" charset="0"/>
              </a:rPr>
              <a:t>these questions together…</a:t>
            </a:r>
          </a:p>
        </p:txBody>
      </p:sp>
      <p:sp>
        <p:nvSpPr>
          <p:cNvPr id="27656" name="Rectangle 12"/>
          <p:cNvSpPr>
            <a:spLocks noChangeArrowheads="1"/>
          </p:cNvSpPr>
          <p:nvPr/>
        </p:nvSpPr>
        <p:spPr bwMode="auto">
          <a:xfrm>
            <a:off x="228600" y="2220912"/>
            <a:ext cx="66294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500" dirty="0">
                <a:solidFill>
                  <a:srgbClr val="000000"/>
                </a:solidFill>
                <a:latin typeface="Cambria" pitchFamily="18" charset="0"/>
              </a:rPr>
              <a:t>What is something </a:t>
            </a:r>
            <a:r>
              <a:rPr lang="en-US" sz="1500" dirty="0" smtClean="0">
                <a:solidFill>
                  <a:srgbClr val="000000"/>
                </a:solidFill>
                <a:latin typeface="Cambria" pitchFamily="18" charset="0"/>
              </a:rPr>
              <a:t>non-Fairfield-U you </a:t>
            </a:r>
            <a:r>
              <a:rPr lang="en-US" sz="1500" dirty="0">
                <a:solidFill>
                  <a:srgbClr val="000000"/>
                </a:solidFill>
                <a:latin typeface="Cambria" pitchFamily="18" charset="0"/>
              </a:rPr>
              <a:t>have in common?</a:t>
            </a:r>
          </a:p>
        </p:txBody>
      </p:sp>
      <p:sp>
        <p:nvSpPr>
          <p:cNvPr id="27657" name="Rectangle 14"/>
          <p:cNvSpPr>
            <a:spLocks noChangeArrowheads="1"/>
          </p:cNvSpPr>
          <p:nvPr/>
        </p:nvSpPr>
        <p:spPr bwMode="auto">
          <a:xfrm>
            <a:off x="152400" y="4229100"/>
            <a:ext cx="33528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500" b="1" dirty="0">
                <a:latin typeface="Courier New" pitchFamily="49" charset="0"/>
                <a:cs typeface="Courier New" pitchFamily="49" charset="0"/>
              </a:rPr>
              <a:t>comp = </a:t>
            </a:r>
            <a:r>
              <a:rPr lang="en-US" sz="1500" b="1" dirty="0">
                <a:solidFill>
                  <a:srgbClr val="008000"/>
                </a:solidFill>
                <a:latin typeface="Courier New" pitchFamily="49" charset="0"/>
                <a:cs typeface="Courier New" pitchFamily="49" charset="0"/>
              </a:rPr>
              <a:t>'rock'</a:t>
            </a:r>
          </a:p>
          <a:p>
            <a:r>
              <a:rPr lang="en-US" sz="1500" b="1" dirty="0">
                <a:latin typeface="Courier New" pitchFamily="49" charset="0"/>
                <a:cs typeface="Courier New" pitchFamily="49" charset="0"/>
              </a:rPr>
              <a:t>user = </a:t>
            </a:r>
            <a:r>
              <a:rPr lang="en-US" sz="1500" b="1" dirty="0">
                <a:solidFill>
                  <a:srgbClr val="008000"/>
                </a:solidFill>
                <a:latin typeface="Courier New" pitchFamily="49" charset="0"/>
                <a:cs typeface="Courier New" pitchFamily="49" charset="0"/>
              </a:rPr>
              <a:t>'rock'</a:t>
            </a:r>
          </a:p>
          <a:p>
            <a:endParaRPr lang="en-US" sz="1500" b="1" dirty="0">
              <a:latin typeface="Courier New" pitchFamily="49" charset="0"/>
              <a:cs typeface="Courier New" pitchFamily="49" charset="0"/>
            </a:endParaRPr>
          </a:p>
          <a:p>
            <a:r>
              <a:rPr lang="en-US" sz="1500" b="1" dirty="0">
                <a:solidFill>
                  <a:srgbClr val="FE9C11"/>
                </a:solidFill>
                <a:latin typeface="Courier New" pitchFamily="49" charset="0"/>
                <a:cs typeface="Courier New" pitchFamily="49" charset="0"/>
              </a:rPr>
              <a:t>if</a:t>
            </a:r>
            <a:r>
              <a:rPr lang="en-US" sz="1500" b="1" dirty="0">
                <a:latin typeface="Courier New" pitchFamily="49" charset="0"/>
                <a:cs typeface="Courier New" pitchFamily="49" charset="0"/>
              </a:rPr>
              <a:t> comp == </a:t>
            </a:r>
            <a:r>
              <a:rPr lang="en-US" sz="1500" b="1" dirty="0">
                <a:solidFill>
                  <a:srgbClr val="008000"/>
                </a:solidFill>
                <a:latin typeface="Courier New" pitchFamily="49" charset="0"/>
                <a:cs typeface="Courier New" pitchFamily="49" charset="0"/>
              </a:rPr>
              <a:t>'rock'</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a:solidFill>
                  <a:srgbClr val="FE9C11"/>
                </a:solidFill>
                <a:latin typeface="Courier New" pitchFamily="49" charset="0"/>
                <a:cs typeface="Courier New" pitchFamily="49" charset="0"/>
              </a:rPr>
              <a:t>if</a:t>
            </a:r>
            <a:r>
              <a:rPr lang="en-US" sz="1500" b="1" dirty="0">
                <a:latin typeface="Courier New" pitchFamily="49" charset="0"/>
                <a:cs typeface="Courier New" pitchFamily="49" charset="0"/>
              </a:rPr>
              <a:t> user == </a:t>
            </a:r>
            <a:r>
              <a:rPr lang="en-US" sz="1500" b="1" dirty="0">
                <a:solidFill>
                  <a:srgbClr val="008000"/>
                </a:solidFill>
                <a:latin typeface="Courier New" pitchFamily="49" charset="0"/>
                <a:cs typeface="Courier New" pitchFamily="49" charset="0"/>
              </a:rPr>
              <a:t>'paper'</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a:solidFill>
                  <a:srgbClr val="7030A0"/>
                </a:solidFill>
                <a:latin typeface="Courier New" pitchFamily="49" charset="0"/>
                <a:cs typeface="Courier New" pitchFamily="49" charset="0"/>
              </a:rPr>
              <a:t>print</a:t>
            </a:r>
            <a:r>
              <a:rPr lang="en-US" sz="1500" b="1" dirty="0">
                <a:latin typeface="Courier New" pitchFamily="49" charset="0"/>
                <a:cs typeface="Courier New" pitchFamily="49" charset="0"/>
              </a:rPr>
              <a:t> </a:t>
            </a:r>
            <a:r>
              <a:rPr lang="en-US" sz="1500" b="1" dirty="0">
                <a:solidFill>
                  <a:srgbClr val="008000"/>
                </a:solidFill>
                <a:latin typeface="Courier New" pitchFamily="49" charset="0"/>
                <a:cs typeface="Courier New" pitchFamily="49" charset="0"/>
              </a:rPr>
              <a:t>'I win *_*!'</a:t>
            </a:r>
          </a:p>
          <a:p>
            <a:r>
              <a:rPr lang="en-US" sz="1500" b="1" dirty="0">
                <a:latin typeface="Courier New" pitchFamily="49" charset="0"/>
                <a:cs typeface="Courier New" pitchFamily="49" charset="0"/>
              </a:rPr>
              <a:t>   </a:t>
            </a:r>
            <a:r>
              <a:rPr lang="en-US" sz="1500" b="1" dirty="0" err="1">
                <a:solidFill>
                  <a:srgbClr val="FE9C11"/>
                </a:solidFill>
                <a:latin typeface="Courier New" pitchFamily="49" charset="0"/>
                <a:cs typeface="Courier New" pitchFamily="49" charset="0"/>
              </a:rPr>
              <a:t>elif</a:t>
            </a:r>
            <a:r>
              <a:rPr lang="en-US" sz="1500" b="1" dirty="0">
                <a:solidFill>
                  <a:srgbClr val="FE9C11"/>
                </a:solidFill>
                <a:latin typeface="Courier New" pitchFamily="49" charset="0"/>
                <a:cs typeface="Courier New" pitchFamily="49" charset="0"/>
              </a:rPr>
              <a:t> </a:t>
            </a:r>
            <a:r>
              <a:rPr lang="en-US" sz="1500" b="1" dirty="0">
                <a:latin typeface="Courier New" pitchFamily="49" charset="0"/>
                <a:cs typeface="Courier New" pitchFamily="49" charset="0"/>
              </a:rPr>
              <a:t>user == </a:t>
            </a:r>
            <a:r>
              <a:rPr lang="en-US" sz="1500" b="1" dirty="0">
                <a:solidFill>
                  <a:srgbClr val="008000"/>
                </a:solidFill>
                <a:latin typeface="Courier New" pitchFamily="49" charset="0"/>
                <a:cs typeface="Courier New" pitchFamily="49" charset="0"/>
              </a:rPr>
              <a:t>'scissors'</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a:solidFill>
                  <a:srgbClr val="7030A0"/>
                </a:solidFill>
                <a:latin typeface="Courier New" pitchFamily="49" charset="0"/>
                <a:cs typeface="Courier New" pitchFamily="49" charset="0"/>
              </a:rPr>
              <a:t>print</a:t>
            </a:r>
            <a:r>
              <a:rPr lang="en-US" sz="1500" b="1" dirty="0">
                <a:latin typeface="Courier New" pitchFamily="49" charset="0"/>
                <a:cs typeface="Courier New" pitchFamily="49" charset="0"/>
              </a:rPr>
              <a:t> </a:t>
            </a:r>
            <a:r>
              <a:rPr lang="en-US" sz="1500" b="1" dirty="0">
                <a:solidFill>
                  <a:srgbClr val="008000"/>
                </a:solidFill>
                <a:latin typeface="Courier New" pitchFamily="49" charset="0"/>
                <a:cs typeface="Courier New" pitchFamily="49" charset="0"/>
              </a:rPr>
              <a:t>'You win.'</a:t>
            </a:r>
          </a:p>
          <a:p>
            <a:r>
              <a:rPr lang="en-US" sz="1500" b="1" dirty="0">
                <a:solidFill>
                  <a:srgbClr val="FE9C11"/>
                </a:solidFill>
                <a:latin typeface="Courier New" pitchFamily="49" charset="0"/>
                <a:cs typeface="Courier New" pitchFamily="49" charset="0"/>
              </a:rPr>
              <a:t>else</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a:solidFill>
                  <a:srgbClr val="7030A0"/>
                </a:solidFill>
                <a:latin typeface="Courier New" pitchFamily="49" charset="0"/>
                <a:cs typeface="Courier New" pitchFamily="49" charset="0"/>
              </a:rPr>
              <a:t>print</a:t>
            </a:r>
            <a:r>
              <a:rPr lang="en-US" sz="1500" b="1" dirty="0">
                <a:latin typeface="Courier New" pitchFamily="49" charset="0"/>
                <a:cs typeface="Courier New" pitchFamily="49" charset="0"/>
              </a:rPr>
              <a:t> </a:t>
            </a:r>
            <a:r>
              <a:rPr lang="en-US" sz="1500" b="1" dirty="0">
                <a:solidFill>
                  <a:srgbClr val="008000"/>
                </a:solidFill>
                <a:latin typeface="Courier New" pitchFamily="49" charset="0"/>
                <a:cs typeface="Courier New" pitchFamily="49" charset="0"/>
              </a:rPr>
              <a:t>'Tie.'</a:t>
            </a:r>
          </a:p>
        </p:txBody>
      </p:sp>
      <p:sp>
        <p:nvSpPr>
          <p:cNvPr id="27658" name="Rectangle 14"/>
          <p:cNvSpPr>
            <a:spLocks noChangeArrowheads="1"/>
          </p:cNvSpPr>
          <p:nvPr/>
        </p:nvSpPr>
        <p:spPr bwMode="auto">
          <a:xfrm>
            <a:off x="76200" y="3657600"/>
            <a:ext cx="33563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500" dirty="0">
                <a:solidFill>
                  <a:srgbClr val="120DF3"/>
                </a:solidFill>
                <a:latin typeface="Cambria" pitchFamily="18" charset="0"/>
              </a:rPr>
              <a:t>(1) What </a:t>
            </a:r>
            <a:r>
              <a:rPr lang="en-US" sz="1500" dirty="0" smtClean="0">
                <a:solidFill>
                  <a:srgbClr val="120DF3"/>
                </a:solidFill>
                <a:latin typeface="Cambria" pitchFamily="18" charset="0"/>
              </a:rPr>
              <a:t>does this code print</a:t>
            </a:r>
            <a:r>
              <a:rPr lang="en-US" sz="1500" dirty="0">
                <a:solidFill>
                  <a:srgbClr val="120DF3"/>
                </a:solidFill>
                <a:latin typeface="Cambria" pitchFamily="18" charset="0"/>
              </a:rPr>
              <a:t>?</a:t>
            </a:r>
          </a:p>
        </p:txBody>
      </p:sp>
      <p:sp>
        <p:nvSpPr>
          <p:cNvPr id="27659" name="Rectangle 14"/>
          <p:cNvSpPr>
            <a:spLocks noChangeArrowheads="1"/>
          </p:cNvSpPr>
          <p:nvPr/>
        </p:nvSpPr>
        <p:spPr bwMode="auto">
          <a:xfrm>
            <a:off x="6842125" y="2819400"/>
            <a:ext cx="2116138"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500" dirty="0">
                <a:solidFill>
                  <a:srgbClr val="120DF3"/>
                </a:solidFill>
                <a:latin typeface="Calibri" pitchFamily="34" charset="0"/>
              </a:rPr>
              <a:t>(3) </a:t>
            </a:r>
            <a:r>
              <a:rPr lang="en-US" sz="1500" b="1" i="1" dirty="0">
                <a:solidFill>
                  <a:srgbClr val="120DF3"/>
                </a:solidFill>
                <a:latin typeface="Calibri" pitchFamily="34" charset="0"/>
              </a:rPr>
              <a:t>Change</a:t>
            </a:r>
            <a:r>
              <a:rPr lang="en-US" sz="1500" dirty="0">
                <a:solidFill>
                  <a:srgbClr val="120DF3"/>
                </a:solidFill>
                <a:latin typeface="Calibri" pitchFamily="34" charset="0"/>
              </a:rPr>
              <a:t> these inputs to produce a completely correct</a:t>
            </a:r>
            <a:r>
              <a:rPr lang="en-US" sz="1500" i="1" dirty="0">
                <a:solidFill>
                  <a:srgbClr val="120DF3"/>
                </a:solidFill>
                <a:latin typeface="Calibri" pitchFamily="34" charset="0"/>
              </a:rPr>
              <a:t> </a:t>
            </a:r>
            <a:r>
              <a:rPr lang="en-US" sz="1500" dirty="0">
                <a:solidFill>
                  <a:srgbClr val="120DF3"/>
                </a:solidFill>
                <a:latin typeface="Calibri" pitchFamily="34" charset="0"/>
              </a:rPr>
              <a:t>RPS</a:t>
            </a:r>
            <a:r>
              <a:rPr lang="en-US" sz="1500" i="1" dirty="0">
                <a:solidFill>
                  <a:srgbClr val="120DF3"/>
                </a:solidFill>
                <a:latin typeface="Calibri" pitchFamily="34" charset="0"/>
              </a:rPr>
              <a:t> </a:t>
            </a:r>
            <a:r>
              <a:rPr lang="en-US" sz="1500" dirty="0">
                <a:solidFill>
                  <a:srgbClr val="120DF3"/>
                </a:solidFill>
                <a:latin typeface="Calibri" pitchFamily="34" charset="0"/>
              </a:rPr>
              <a:t>output here.</a:t>
            </a:r>
          </a:p>
        </p:txBody>
      </p:sp>
      <p:sp>
        <p:nvSpPr>
          <p:cNvPr id="27660" name="Rectangle 14"/>
          <p:cNvSpPr>
            <a:spLocks noChangeArrowheads="1"/>
          </p:cNvSpPr>
          <p:nvPr/>
        </p:nvSpPr>
        <p:spPr bwMode="auto">
          <a:xfrm>
            <a:off x="3803033" y="3491088"/>
            <a:ext cx="28956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500" b="1" dirty="0">
                <a:latin typeface="Courier New" pitchFamily="49" charset="0"/>
                <a:cs typeface="Courier New" pitchFamily="49" charset="0"/>
              </a:rPr>
              <a:t>comp = </a:t>
            </a:r>
            <a:r>
              <a:rPr lang="en-US" sz="1500" b="1" dirty="0">
                <a:solidFill>
                  <a:srgbClr val="008000"/>
                </a:solidFill>
                <a:latin typeface="Courier New" pitchFamily="49" charset="0"/>
                <a:cs typeface="Courier New" pitchFamily="49" charset="0"/>
              </a:rPr>
              <a:t>'rock'</a:t>
            </a:r>
          </a:p>
          <a:p>
            <a:r>
              <a:rPr lang="en-US" sz="1500" b="1" dirty="0">
                <a:latin typeface="Courier New" pitchFamily="49" charset="0"/>
                <a:cs typeface="Courier New" pitchFamily="49" charset="0"/>
              </a:rPr>
              <a:t>user = </a:t>
            </a:r>
            <a:r>
              <a:rPr lang="en-US" sz="1500" b="1" dirty="0">
                <a:solidFill>
                  <a:srgbClr val="008000"/>
                </a:solidFill>
                <a:latin typeface="Courier New" pitchFamily="49" charset="0"/>
                <a:cs typeface="Courier New" pitchFamily="49" charset="0"/>
              </a:rPr>
              <a:t>'rock'</a:t>
            </a:r>
          </a:p>
          <a:p>
            <a:endParaRPr lang="en-US" sz="1500" b="1" dirty="0">
              <a:latin typeface="Courier New" pitchFamily="49" charset="0"/>
              <a:cs typeface="Courier New" pitchFamily="49" charset="0"/>
            </a:endParaRPr>
          </a:p>
          <a:p>
            <a:r>
              <a:rPr lang="en-US" sz="1500" b="1" dirty="0">
                <a:solidFill>
                  <a:srgbClr val="FE9C11"/>
                </a:solidFill>
                <a:latin typeface="Courier New" pitchFamily="49" charset="0"/>
                <a:cs typeface="Courier New" pitchFamily="49" charset="0"/>
              </a:rPr>
              <a:t>if</a:t>
            </a:r>
            <a:r>
              <a:rPr lang="en-US" sz="1500" b="1" dirty="0">
                <a:latin typeface="Courier New" pitchFamily="49" charset="0"/>
                <a:cs typeface="Courier New" pitchFamily="49" charset="0"/>
              </a:rPr>
              <a:t> comp == </a:t>
            </a:r>
            <a:r>
              <a:rPr lang="en-US" sz="1500" b="1" dirty="0">
                <a:solidFill>
                  <a:srgbClr val="008000"/>
                </a:solidFill>
                <a:latin typeface="Courier New" pitchFamily="49" charset="0"/>
                <a:cs typeface="Courier New" pitchFamily="49" charset="0"/>
              </a:rPr>
              <a:t>'rock'</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smtClean="0">
                <a:latin typeface="Courier New" pitchFamily="49" charset="0"/>
                <a:cs typeface="Courier New" pitchFamily="49" charset="0"/>
              </a:rPr>
              <a:t>  </a:t>
            </a:r>
            <a:r>
              <a:rPr lang="en-US" sz="1500" b="1" dirty="0" smtClean="0">
                <a:solidFill>
                  <a:srgbClr val="7030A0"/>
                </a:solidFill>
                <a:latin typeface="Courier New" pitchFamily="49" charset="0"/>
                <a:cs typeface="Courier New" pitchFamily="49" charset="0"/>
              </a:rPr>
              <a:t>print </a:t>
            </a:r>
            <a:r>
              <a:rPr lang="en-US" sz="1500" b="1" dirty="0" smtClean="0">
                <a:solidFill>
                  <a:srgbClr val="008000"/>
                </a:solidFill>
                <a:latin typeface="Courier New" pitchFamily="49" charset="0"/>
                <a:cs typeface="Courier New" pitchFamily="49" charset="0"/>
              </a:rPr>
              <a:t>'I </a:t>
            </a:r>
            <a:r>
              <a:rPr lang="en-US" sz="1500" b="1" dirty="0">
                <a:solidFill>
                  <a:srgbClr val="008000"/>
                </a:solidFill>
                <a:latin typeface="Courier New" pitchFamily="49" charset="0"/>
                <a:cs typeface="Courier New" pitchFamily="49" charset="0"/>
              </a:rPr>
              <a:t>win *_*!'</a:t>
            </a:r>
          </a:p>
          <a:p>
            <a:r>
              <a:rPr lang="en-US" sz="1500" b="1" dirty="0">
                <a:solidFill>
                  <a:srgbClr val="FE9C11"/>
                </a:solidFill>
                <a:latin typeface="Courier New" pitchFamily="49" charset="0"/>
                <a:cs typeface="Courier New" pitchFamily="49" charset="0"/>
              </a:rPr>
              <a:t>if</a:t>
            </a:r>
            <a:r>
              <a:rPr lang="en-US" sz="1500" b="1" dirty="0" smtClean="0">
                <a:latin typeface="Courier New" pitchFamily="49" charset="0"/>
                <a:cs typeface="Courier New" pitchFamily="49" charset="0"/>
              </a:rPr>
              <a:t> </a:t>
            </a:r>
            <a:r>
              <a:rPr lang="en-US" sz="1500" b="1" dirty="0">
                <a:latin typeface="Courier New" pitchFamily="49" charset="0"/>
                <a:cs typeface="Courier New" pitchFamily="49" charset="0"/>
              </a:rPr>
              <a:t>user == </a:t>
            </a:r>
            <a:r>
              <a:rPr lang="en-US" sz="1500" b="1" dirty="0">
                <a:solidFill>
                  <a:srgbClr val="008000"/>
                </a:solidFill>
                <a:latin typeface="Courier New" pitchFamily="49" charset="0"/>
                <a:cs typeface="Courier New" pitchFamily="49" charset="0"/>
              </a:rPr>
              <a:t>'paper'</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smtClean="0">
                <a:latin typeface="Courier New" pitchFamily="49" charset="0"/>
                <a:cs typeface="Courier New" pitchFamily="49" charset="0"/>
              </a:rPr>
              <a:t>  </a:t>
            </a:r>
            <a:r>
              <a:rPr lang="en-US" sz="1500" b="1" dirty="0" smtClean="0">
                <a:solidFill>
                  <a:srgbClr val="7030A0"/>
                </a:solidFill>
                <a:latin typeface="Courier New" pitchFamily="49" charset="0"/>
                <a:cs typeface="Courier New" pitchFamily="49" charset="0"/>
              </a:rPr>
              <a:t>print</a:t>
            </a:r>
            <a:r>
              <a:rPr lang="en-US" sz="1500" b="1" dirty="0" smtClean="0">
                <a:latin typeface="Courier New" pitchFamily="49" charset="0"/>
                <a:cs typeface="Courier New" pitchFamily="49" charset="0"/>
              </a:rPr>
              <a:t> </a:t>
            </a:r>
            <a:r>
              <a:rPr lang="en-US" sz="1500" b="1" dirty="0">
                <a:solidFill>
                  <a:srgbClr val="008000"/>
                </a:solidFill>
                <a:latin typeface="Courier New" pitchFamily="49" charset="0"/>
                <a:cs typeface="Courier New" pitchFamily="49" charset="0"/>
              </a:rPr>
              <a:t>'You win.'</a:t>
            </a:r>
          </a:p>
          <a:p>
            <a:r>
              <a:rPr lang="en-US" sz="1500" b="1" dirty="0" smtClean="0">
                <a:solidFill>
                  <a:srgbClr val="FE9C11"/>
                </a:solidFill>
                <a:latin typeface="Courier New" pitchFamily="49" charset="0"/>
                <a:cs typeface="Courier New" pitchFamily="49" charset="0"/>
              </a:rPr>
              <a:t>else</a:t>
            </a:r>
            <a:r>
              <a:rPr lang="en-US" sz="1500" b="1" dirty="0" smtClean="0">
                <a:latin typeface="Courier New" pitchFamily="49" charset="0"/>
                <a:cs typeface="Courier New" pitchFamily="49" charset="0"/>
              </a:rPr>
              <a:t>: </a:t>
            </a:r>
            <a:endParaRPr lang="en-US" sz="1500" b="1" dirty="0">
              <a:latin typeface="Courier New" pitchFamily="49" charset="0"/>
              <a:cs typeface="Courier New" pitchFamily="49" charset="0"/>
            </a:endParaRPr>
          </a:p>
          <a:p>
            <a:r>
              <a:rPr lang="en-US" sz="1500" b="1" dirty="0">
                <a:latin typeface="Courier New" pitchFamily="49" charset="0"/>
                <a:cs typeface="Courier New" pitchFamily="49" charset="0"/>
              </a:rPr>
              <a:t> </a:t>
            </a:r>
            <a:r>
              <a:rPr lang="en-US" sz="1500" b="1" dirty="0" smtClean="0">
                <a:latin typeface="Courier New" pitchFamily="49" charset="0"/>
                <a:cs typeface="Courier New" pitchFamily="49" charset="0"/>
              </a:rPr>
              <a:t>  </a:t>
            </a:r>
            <a:r>
              <a:rPr lang="en-US" sz="1500" b="1" dirty="0" smtClean="0">
                <a:solidFill>
                  <a:srgbClr val="7030A0"/>
                </a:solidFill>
                <a:latin typeface="Courier New" pitchFamily="49" charset="0"/>
                <a:cs typeface="Courier New" pitchFamily="49" charset="0"/>
              </a:rPr>
              <a:t>print </a:t>
            </a:r>
            <a:r>
              <a:rPr lang="en-US" sz="1500" b="1" dirty="0" smtClean="0">
                <a:solidFill>
                  <a:srgbClr val="008000"/>
                </a:solidFill>
                <a:latin typeface="Courier New" pitchFamily="49" charset="0"/>
                <a:cs typeface="Courier New" pitchFamily="49" charset="0"/>
              </a:rPr>
              <a:t>'Tie</a:t>
            </a:r>
            <a:r>
              <a:rPr lang="en-US" sz="1500" b="1" dirty="0">
                <a:solidFill>
                  <a:srgbClr val="008000"/>
                </a:solidFill>
                <a:latin typeface="Courier New" pitchFamily="49" charset="0"/>
                <a:cs typeface="Courier New" pitchFamily="49" charset="0"/>
              </a:rPr>
              <a:t>.'</a:t>
            </a:r>
            <a:endParaRPr lang="en-US" sz="1100" b="1" dirty="0">
              <a:solidFill>
                <a:srgbClr val="008000"/>
              </a:solidFill>
              <a:latin typeface="Courier New" pitchFamily="49" charset="0"/>
              <a:cs typeface="Courier New" pitchFamily="49" charset="0"/>
            </a:endParaRPr>
          </a:p>
          <a:p>
            <a:endParaRPr lang="en-US" sz="1500" b="1" dirty="0">
              <a:latin typeface="Courier New" pitchFamily="49" charset="0"/>
              <a:cs typeface="Courier New" pitchFamily="49" charset="0"/>
            </a:endParaRPr>
          </a:p>
        </p:txBody>
      </p:sp>
      <p:grpSp>
        <p:nvGrpSpPr>
          <p:cNvPr id="27661" name="Group 19"/>
          <p:cNvGrpSpPr>
            <a:grpSpLocks/>
          </p:cNvGrpSpPr>
          <p:nvPr>
            <p:custDataLst>
              <p:tags r:id="rId1"/>
            </p:custDataLst>
          </p:nvPr>
        </p:nvGrpSpPr>
        <p:grpSpPr bwMode="auto">
          <a:xfrm>
            <a:off x="8382000" y="746124"/>
            <a:ext cx="368300" cy="407988"/>
            <a:chOff x="2928" y="1051"/>
            <a:chExt cx="840" cy="957"/>
          </a:xfrm>
        </p:grpSpPr>
        <p:sp>
          <p:nvSpPr>
            <p:cNvPr id="27668" name="Freeform 20"/>
            <p:cNvSpPr>
              <a:spLocks/>
            </p:cNvSpPr>
            <p:nvPr>
              <p:custDataLst>
                <p:tags r:id="rId2"/>
              </p:custDataLst>
            </p:nvPr>
          </p:nvSpPr>
          <p:spPr bwMode="auto">
            <a:xfrm>
              <a:off x="2928" y="1759"/>
              <a:ext cx="810" cy="249"/>
            </a:xfrm>
            <a:custGeom>
              <a:avLst/>
              <a:gdLst>
                <a:gd name="T0" fmla="*/ 2 w 1048"/>
                <a:gd name="T1" fmla="*/ 21 h 250"/>
                <a:gd name="T2" fmla="*/ 2 w 1048"/>
                <a:gd name="T3" fmla="*/ 83 h 250"/>
                <a:gd name="T4" fmla="*/ 2 w 1048"/>
                <a:gd name="T5" fmla="*/ 111 h 250"/>
                <a:gd name="T6" fmla="*/ 3 w 1048"/>
                <a:gd name="T7" fmla="*/ 125 h 250"/>
                <a:gd name="T8" fmla="*/ 3 w 1048"/>
                <a:gd name="T9" fmla="*/ 156 h 250"/>
                <a:gd name="T10" fmla="*/ 2 w 1048"/>
                <a:gd name="T11" fmla="*/ 225 h 250"/>
                <a:gd name="T12" fmla="*/ 2 w 1048"/>
                <a:gd name="T13" fmla="*/ 205 h 250"/>
                <a:gd name="T14" fmla="*/ 0 w 1048"/>
                <a:gd name="T15" fmla="*/ 184 h 250"/>
                <a:gd name="T16" fmla="*/ 2 w 1048"/>
                <a:gd name="T17" fmla="*/ 150 h 250"/>
                <a:gd name="T18" fmla="*/ 2 w 1048"/>
                <a:gd name="T19" fmla="*/ 125 h 250"/>
                <a:gd name="T20" fmla="*/ 2 w 1048"/>
                <a:gd name="T21" fmla="*/ 76 h 250"/>
                <a:gd name="T22" fmla="*/ 2 w 1048"/>
                <a:gd name="T23" fmla="*/ 55 h 250"/>
                <a:gd name="T24" fmla="*/ 2 w 1048"/>
                <a:gd name="T25" fmla="*/ 28 h 250"/>
                <a:gd name="T26" fmla="*/ 2 w 1048"/>
                <a:gd name="T27" fmla="*/ 14 h 250"/>
                <a:gd name="T28" fmla="*/ 2 w 1048"/>
                <a:gd name="T29" fmla="*/ 28 h 250"/>
                <a:gd name="T30" fmla="*/ 2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27669" name="Oval 21"/>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27670" name="Oval 22"/>
            <p:cNvSpPr>
              <a:spLocks noChangeArrowheads="1"/>
            </p:cNvSpPr>
            <p:nvPr>
              <p:custDataLst>
                <p:tags r:id="rId4"/>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1" name="Oval 23"/>
            <p:cNvSpPr>
              <a:spLocks noChangeArrowheads="1"/>
            </p:cNvSpPr>
            <p:nvPr>
              <p:custDataLst>
                <p:tags r:id="rId5"/>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2" name="Oval 24"/>
            <p:cNvSpPr>
              <a:spLocks noChangeArrowheads="1"/>
            </p:cNvSpPr>
            <p:nvPr>
              <p:custDataLst>
                <p:tags r:id="rId6"/>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3" name="Oval 25"/>
            <p:cNvSpPr>
              <a:spLocks noChangeArrowheads="1"/>
            </p:cNvSpPr>
            <p:nvPr>
              <p:custDataLst>
                <p:tags r:id="rId7"/>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4" name="Oval 26"/>
            <p:cNvSpPr>
              <a:spLocks noChangeArrowheads="1"/>
            </p:cNvSpPr>
            <p:nvPr>
              <p:custDataLst>
                <p:tags r:id="rId8"/>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5" name="Oval 27"/>
            <p:cNvSpPr>
              <a:spLocks noChangeArrowheads="1"/>
            </p:cNvSpPr>
            <p:nvPr>
              <p:custDataLst>
                <p:tags r:id="rId9"/>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6" name="AutoShape 28"/>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27677" name="Freeform 29"/>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27678" name="Freeform 30"/>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27679" name="Freeform 31"/>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27680" name="Freeform 32"/>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cxnSp>
        <p:nvCxnSpPr>
          <p:cNvPr id="27662" name="Straight Connector 28"/>
          <p:cNvCxnSpPr>
            <a:cxnSpLocks noChangeShapeType="1"/>
          </p:cNvCxnSpPr>
          <p:nvPr/>
        </p:nvCxnSpPr>
        <p:spPr bwMode="auto">
          <a:xfrm>
            <a:off x="3581400" y="3005667"/>
            <a:ext cx="0" cy="35501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7663" name="Rectangle 14"/>
          <p:cNvSpPr>
            <a:spLocks noChangeArrowheads="1"/>
          </p:cNvSpPr>
          <p:nvPr/>
        </p:nvSpPr>
        <p:spPr bwMode="auto">
          <a:xfrm>
            <a:off x="3803033" y="2819400"/>
            <a:ext cx="23622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500" dirty="0">
                <a:solidFill>
                  <a:srgbClr val="120DF3"/>
                </a:solidFill>
                <a:latin typeface="Calibri" pitchFamily="34" charset="0"/>
              </a:rPr>
              <a:t>(2) As written, what output does this print?</a:t>
            </a:r>
          </a:p>
        </p:txBody>
      </p:sp>
      <p:cxnSp>
        <p:nvCxnSpPr>
          <p:cNvPr id="27664" name="Straight Arrow Connector 32"/>
          <p:cNvCxnSpPr>
            <a:cxnSpLocks noChangeShapeType="1"/>
          </p:cNvCxnSpPr>
          <p:nvPr/>
        </p:nvCxnSpPr>
        <p:spPr bwMode="auto">
          <a:xfrm flipH="1">
            <a:off x="5715001" y="2971800"/>
            <a:ext cx="1126066" cy="631825"/>
          </a:xfrm>
          <a:prstGeom prst="straightConnector1">
            <a:avLst/>
          </a:prstGeom>
          <a:noFill/>
          <a:ln w="9525" algn="ctr">
            <a:solidFill>
              <a:srgbClr val="120DF3"/>
            </a:solidFill>
            <a:round/>
            <a:headEnd/>
            <a:tailEnd type="arrow" w="med" len="med"/>
          </a:ln>
          <a:extLst>
            <a:ext uri="{909E8E84-426E-40DD-AFC4-6F175D3DCCD1}">
              <a14:hiddenFill xmlns:a14="http://schemas.microsoft.com/office/drawing/2010/main">
                <a:noFill/>
              </a14:hiddenFill>
            </a:ext>
          </a:extLst>
        </p:spPr>
      </p:cxnSp>
      <p:sp>
        <p:nvSpPr>
          <p:cNvPr id="27665" name="Rectangle 14"/>
          <p:cNvSpPr>
            <a:spLocks noChangeArrowheads="1"/>
          </p:cNvSpPr>
          <p:nvPr/>
        </p:nvSpPr>
        <p:spPr bwMode="auto">
          <a:xfrm>
            <a:off x="3803033" y="5905647"/>
            <a:ext cx="3054967"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200" dirty="0" smtClean="0">
                <a:solidFill>
                  <a:srgbClr val="120DF3"/>
                </a:solidFill>
                <a:latin typeface="Calibri" pitchFamily="34" charset="0"/>
              </a:rPr>
              <a:t>(5) </a:t>
            </a:r>
            <a:r>
              <a:rPr lang="en-US" sz="1200" dirty="0">
                <a:solidFill>
                  <a:srgbClr val="120DF3"/>
                </a:solidFill>
                <a:latin typeface="Calibri" pitchFamily="34" charset="0"/>
              </a:rPr>
              <a:t>What is the </a:t>
            </a:r>
            <a:r>
              <a:rPr lang="en-US" sz="1200" b="1" i="1" dirty="0">
                <a:solidFill>
                  <a:srgbClr val="120DF3"/>
                </a:solidFill>
                <a:latin typeface="Calibri" pitchFamily="34" charset="0"/>
              </a:rPr>
              <a:t>smallest</a:t>
            </a:r>
            <a:r>
              <a:rPr lang="en-US" sz="1200" dirty="0">
                <a:solidFill>
                  <a:srgbClr val="120DF3"/>
                </a:solidFill>
                <a:latin typeface="Calibri" pitchFamily="34" charset="0"/>
              </a:rPr>
              <a:t> number of </a:t>
            </a:r>
            <a:r>
              <a:rPr lang="en-US" sz="1200" b="1" dirty="0" smtClean="0">
                <a:solidFill>
                  <a:srgbClr val="120DF3"/>
                </a:solidFill>
                <a:latin typeface="Calibri" pitchFamily="34" charset="0"/>
              </a:rPr>
              <a:t>blocks  </a:t>
            </a:r>
            <a:r>
              <a:rPr lang="en-US" sz="1200" dirty="0" smtClean="0">
                <a:solidFill>
                  <a:srgbClr val="120DF3"/>
                </a:solidFill>
                <a:latin typeface="Calibri" pitchFamily="34" charset="0"/>
              </a:rPr>
              <a:t>and</a:t>
            </a:r>
            <a:r>
              <a:rPr lang="en-US" sz="1200" b="1" dirty="0" smtClean="0">
                <a:solidFill>
                  <a:srgbClr val="120DF3"/>
                </a:solidFill>
                <a:latin typeface="Calibri" pitchFamily="34" charset="0"/>
              </a:rPr>
              <a:t> tests </a:t>
            </a:r>
            <a:r>
              <a:rPr lang="en-US" sz="1200" dirty="0" smtClean="0">
                <a:solidFill>
                  <a:srgbClr val="120DF3"/>
                </a:solidFill>
                <a:latin typeface="Calibri" pitchFamily="34" charset="0"/>
              </a:rPr>
              <a:t>you'd need for a full game of RPS?   </a:t>
            </a:r>
          </a:p>
          <a:p>
            <a:endParaRPr lang="en-US" sz="500" dirty="0" smtClean="0">
              <a:solidFill>
                <a:srgbClr val="120DF3"/>
              </a:solidFill>
              <a:latin typeface="Calibri" pitchFamily="34" charset="0"/>
            </a:endParaRPr>
          </a:p>
          <a:p>
            <a:r>
              <a:rPr lang="en-US" sz="1200" dirty="0" smtClean="0">
                <a:solidFill>
                  <a:srgbClr val="120DF3"/>
                </a:solidFill>
                <a:latin typeface="Calibri" pitchFamily="34" charset="0"/>
              </a:rPr>
              <a:t>(</a:t>
            </a:r>
            <a:r>
              <a:rPr lang="en-US" sz="1200" b="1" dirty="0">
                <a:solidFill>
                  <a:srgbClr val="120DF3"/>
                </a:solidFill>
                <a:latin typeface="Calibri" pitchFamily="34" charset="0"/>
              </a:rPr>
              <a:t>Extra</a:t>
            </a:r>
            <a:r>
              <a:rPr lang="en-US" sz="1200" dirty="0">
                <a:solidFill>
                  <a:srgbClr val="120DF3"/>
                </a:solidFill>
                <a:latin typeface="Calibri" pitchFamily="34" charset="0"/>
              </a:rPr>
              <a:t>)  What if it were RPS-5, </a:t>
            </a:r>
            <a:r>
              <a:rPr lang="en-US" sz="1200" dirty="0" smtClean="0">
                <a:solidFill>
                  <a:srgbClr val="120DF3"/>
                </a:solidFill>
                <a:latin typeface="Calibri" pitchFamily="34" charset="0"/>
              </a:rPr>
              <a:t>which includes Lizard </a:t>
            </a:r>
            <a:r>
              <a:rPr lang="en-US" sz="1200" dirty="0">
                <a:solidFill>
                  <a:srgbClr val="120DF3"/>
                </a:solidFill>
                <a:latin typeface="Calibri" pitchFamily="34" charset="0"/>
              </a:rPr>
              <a:t>and Spock?  </a:t>
            </a:r>
            <a:r>
              <a:rPr lang="en-US" sz="1200" dirty="0" smtClean="0">
                <a:solidFill>
                  <a:srgbClr val="120DF3"/>
                </a:solidFill>
                <a:latin typeface="Calibri" pitchFamily="34" charset="0"/>
              </a:rPr>
              <a:t>How about </a:t>
            </a:r>
            <a:r>
              <a:rPr lang="en-US" sz="1200" dirty="0">
                <a:solidFill>
                  <a:srgbClr val="120DF3"/>
                </a:solidFill>
                <a:latin typeface="Calibri" pitchFamily="34" charset="0"/>
              </a:rPr>
              <a:t>RPS-101</a:t>
            </a:r>
            <a:r>
              <a:rPr lang="en-US" sz="1200" dirty="0" smtClean="0">
                <a:solidFill>
                  <a:srgbClr val="120DF3"/>
                </a:solidFill>
                <a:latin typeface="Calibri" pitchFamily="34" charset="0"/>
              </a:rPr>
              <a:t>?</a:t>
            </a:r>
            <a:endParaRPr lang="en-US" sz="1200" dirty="0">
              <a:solidFill>
                <a:srgbClr val="120DF3"/>
              </a:solidFill>
              <a:latin typeface="Calibri" pitchFamily="34" charset="0"/>
            </a:endParaRPr>
          </a:p>
        </p:txBody>
      </p:sp>
      <p:sp>
        <p:nvSpPr>
          <p:cNvPr id="27667" name="Rectangle 14"/>
          <p:cNvSpPr>
            <a:spLocks noChangeArrowheads="1"/>
          </p:cNvSpPr>
          <p:nvPr/>
        </p:nvSpPr>
        <p:spPr bwMode="auto">
          <a:xfrm>
            <a:off x="76200" y="3238500"/>
            <a:ext cx="36350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500" dirty="0">
                <a:solidFill>
                  <a:srgbClr val="120DF3"/>
                </a:solidFill>
                <a:latin typeface="Cambria" pitchFamily="18" charset="0"/>
              </a:rPr>
              <a:t>(0) </a:t>
            </a:r>
            <a:r>
              <a:rPr lang="en-US" sz="1500" dirty="0" smtClean="0">
                <a:solidFill>
                  <a:srgbClr val="120DF3"/>
                </a:solidFill>
                <a:latin typeface="Cambria" pitchFamily="18" charset="0"/>
              </a:rPr>
              <a:t>Find the 3 tests and 4 blocks here.</a:t>
            </a:r>
            <a:endParaRPr lang="en-US" sz="1500" dirty="0">
              <a:solidFill>
                <a:srgbClr val="120DF3"/>
              </a:solidFill>
              <a:latin typeface="Cambria" pitchFamily="18" charset="0"/>
            </a:endParaRPr>
          </a:p>
        </p:txBody>
      </p:sp>
      <p:sp>
        <p:nvSpPr>
          <p:cNvPr id="37" name="Rectangle 14"/>
          <p:cNvSpPr>
            <a:spLocks noChangeArrowheads="1"/>
          </p:cNvSpPr>
          <p:nvPr/>
        </p:nvSpPr>
        <p:spPr bwMode="auto">
          <a:xfrm>
            <a:off x="322386" y="2819400"/>
            <a:ext cx="28194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500" dirty="0" smtClean="0">
                <a:latin typeface="Cambria" pitchFamily="18" charset="0"/>
              </a:rPr>
              <a:t>Then, try these Python q's:</a:t>
            </a:r>
            <a:endParaRPr lang="en-US" sz="1500" dirty="0">
              <a:latin typeface="Cambria" pitchFamily="18" charset="0"/>
            </a:endParaRPr>
          </a:p>
        </p:txBody>
      </p:sp>
      <p:sp>
        <p:nvSpPr>
          <p:cNvPr id="39" name="Rectangle 14"/>
          <p:cNvSpPr>
            <a:spLocks noChangeArrowheads="1"/>
          </p:cNvSpPr>
          <p:nvPr/>
        </p:nvSpPr>
        <p:spPr bwMode="auto">
          <a:xfrm>
            <a:off x="6842125" y="3710970"/>
            <a:ext cx="21494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500" dirty="0" smtClean="0">
                <a:solidFill>
                  <a:srgbClr val="120DF3"/>
                </a:solidFill>
                <a:latin typeface="Calibri" pitchFamily="34" charset="0"/>
              </a:rPr>
              <a:t>(4) How many of the 9 RPS </a:t>
            </a:r>
            <a:r>
              <a:rPr lang="en-US" sz="1500" b="1" dirty="0" smtClean="0">
                <a:solidFill>
                  <a:srgbClr val="120DF3"/>
                </a:solidFill>
                <a:latin typeface="Calibri" pitchFamily="34" charset="0"/>
              </a:rPr>
              <a:t>input cases </a:t>
            </a:r>
            <a:r>
              <a:rPr lang="en-US" sz="1500" dirty="0" smtClean="0">
                <a:solidFill>
                  <a:srgbClr val="120DF3"/>
                </a:solidFill>
                <a:latin typeface="Calibri" pitchFamily="34" charset="0"/>
              </a:rPr>
              <a:t>are </a:t>
            </a:r>
            <a:r>
              <a:rPr lang="en-US" sz="1500" i="1" dirty="0" smtClean="0">
                <a:solidFill>
                  <a:srgbClr val="120DF3"/>
                </a:solidFill>
                <a:latin typeface="Calibri" pitchFamily="34" charset="0"/>
              </a:rPr>
              <a:t>fully correctly </a:t>
            </a:r>
            <a:r>
              <a:rPr lang="en-US" sz="1500" dirty="0" smtClean="0">
                <a:solidFill>
                  <a:srgbClr val="120DF3"/>
                </a:solidFill>
                <a:latin typeface="Calibri" pitchFamily="34" charset="0"/>
              </a:rPr>
              <a:t>handled here?</a:t>
            </a:r>
            <a:endParaRPr lang="en-US" sz="1500" dirty="0">
              <a:solidFill>
                <a:srgbClr val="120DF3"/>
              </a:solidFill>
              <a:latin typeface="Calibri" pitchFamily="34" charset="0"/>
            </a:endParaRPr>
          </a:p>
        </p:txBody>
      </p:sp>
      <p:cxnSp>
        <p:nvCxnSpPr>
          <p:cNvPr id="41" name="Straight Arrow Connector 32"/>
          <p:cNvCxnSpPr>
            <a:cxnSpLocks noChangeShapeType="1"/>
          </p:cNvCxnSpPr>
          <p:nvPr/>
        </p:nvCxnSpPr>
        <p:spPr bwMode="auto">
          <a:xfrm flipH="1">
            <a:off x="5715001" y="2980982"/>
            <a:ext cx="1126066" cy="838200"/>
          </a:xfrm>
          <a:prstGeom prst="straightConnector1">
            <a:avLst/>
          </a:prstGeom>
          <a:noFill/>
          <a:ln w="9525" algn="ctr">
            <a:solidFill>
              <a:srgbClr val="120DF3"/>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382935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Text Box 6"/>
          <p:cNvSpPr txBox="1">
            <a:spLocks noChangeArrowheads="1"/>
          </p:cNvSpPr>
          <p:nvPr/>
        </p:nvSpPr>
        <p:spPr bwMode="auto">
          <a:xfrm>
            <a:off x="304800" y="304800"/>
            <a:ext cx="7848600" cy="220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nSpc>
                <a:spcPct val="130000"/>
              </a:lnSpc>
              <a:spcBef>
                <a:spcPct val="50000"/>
              </a:spcBef>
              <a:buFontTx/>
              <a:buChar char="•"/>
            </a:pPr>
            <a:r>
              <a:rPr lang="en-US" sz="2800" dirty="0">
                <a:latin typeface="Cambria" pitchFamily="18" charset="0"/>
              </a:rPr>
              <a:t>  </a:t>
            </a:r>
            <a:r>
              <a:rPr lang="en-US" sz="2800" dirty="0" smtClean="0">
                <a:latin typeface="Cambria" pitchFamily="18" charset="0"/>
              </a:rPr>
              <a:t>Name</a:t>
            </a:r>
            <a:endParaRPr lang="en-US" sz="2800" dirty="0">
              <a:latin typeface="Cambria" pitchFamily="18" charset="0"/>
            </a:endParaRPr>
          </a:p>
          <a:p>
            <a:pPr>
              <a:lnSpc>
                <a:spcPct val="130000"/>
              </a:lnSpc>
              <a:spcBef>
                <a:spcPct val="50000"/>
              </a:spcBef>
              <a:buFontTx/>
              <a:buChar char="•"/>
            </a:pPr>
            <a:r>
              <a:rPr lang="en-US" sz="2800" dirty="0" smtClean="0">
                <a:latin typeface="Cambria" pitchFamily="18" charset="0"/>
              </a:rPr>
              <a:t>  Your favorite _____ is ________________.</a:t>
            </a:r>
          </a:p>
          <a:p>
            <a:pPr>
              <a:lnSpc>
                <a:spcPct val="130000"/>
              </a:lnSpc>
              <a:spcBef>
                <a:spcPct val="50000"/>
              </a:spcBef>
              <a:buFontTx/>
              <a:buChar char="•"/>
            </a:pPr>
            <a:r>
              <a:rPr lang="en-US" sz="2800" dirty="0" smtClean="0">
                <a:latin typeface="Cambria" pitchFamily="18" charset="0"/>
              </a:rPr>
              <a:t>  </a:t>
            </a:r>
            <a:r>
              <a:rPr lang="en-US" sz="2800" dirty="0">
                <a:latin typeface="Cambria" pitchFamily="18" charset="0"/>
              </a:rPr>
              <a:t>Your least favorite </a:t>
            </a:r>
            <a:r>
              <a:rPr lang="en-US" sz="2800" dirty="0" smtClean="0">
                <a:latin typeface="Cambria" pitchFamily="18" charset="0"/>
              </a:rPr>
              <a:t>_______ </a:t>
            </a:r>
            <a:r>
              <a:rPr lang="en-US" sz="2800" dirty="0">
                <a:latin typeface="Cambria" pitchFamily="18" charset="0"/>
              </a:rPr>
              <a:t>is </a:t>
            </a:r>
            <a:r>
              <a:rPr lang="en-US" sz="2800" dirty="0" smtClean="0">
                <a:latin typeface="Cambria" pitchFamily="18" charset="0"/>
              </a:rPr>
              <a:t>______________.</a:t>
            </a:r>
            <a:endParaRPr lang="en-US" sz="2800" dirty="0">
              <a:latin typeface="Cambria" pitchFamily="18" charset="0"/>
            </a:endParaRPr>
          </a:p>
        </p:txBody>
      </p:sp>
      <p:sp>
        <p:nvSpPr>
          <p:cNvPr id="28678" name="Text Box 7"/>
          <p:cNvSpPr txBox="1">
            <a:spLocks noChangeArrowheads="1"/>
          </p:cNvSpPr>
          <p:nvPr/>
        </p:nvSpPr>
        <p:spPr bwMode="auto">
          <a:xfrm>
            <a:off x="2057400" y="457200"/>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000" dirty="0" smtClean="0">
                <a:solidFill>
                  <a:srgbClr val="008000"/>
                </a:solidFill>
                <a:latin typeface="Comic Sans MS" pitchFamily="66" charset="0"/>
              </a:rPr>
              <a:t>Jeff Kramer</a:t>
            </a:r>
            <a:endParaRPr lang="en-US" sz="2000" dirty="0">
              <a:solidFill>
                <a:srgbClr val="008000"/>
              </a:solidFill>
              <a:latin typeface="Comic Sans MS" pitchFamily="66" charset="0"/>
            </a:endParaRPr>
          </a:p>
        </p:txBody>
      </p:sp>
      <p:sp>
        <p:nvSpPr>
          <p:cNvPr id="28680" name="Text Box 10"/>
          <p:cNvSpPr txBox="1">
            <a:spLocks noChangeArrowheads="1"/>
          </p:cNvSpPr>
          <p:nvPr/>
        </p:nvSpPr>
        <p:spPr bwMode="auto">
          <a:xfrm>
            <a:off x="2635956" y="914400"/>
            <a:ext cx="8778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2000" dirty="0" smtClean="0">
                <a:solidFill>
                  <a:srgbClr val="008000"/>
                </a:solidFill>
                <a:latin typeface="Comic Sans MS" pitchFamily="66" charset="0"/>
              </a:rPr>
              <a:t>place</a:t>
            </a:r>
            <a:endParaRPr lang="en-US" sz="2000" dirty="0">
              <a:solidFill>
                <a:srgbClr val="008000"/>
              </a:solidFill>
              <a:latin typeface="Comic Sans MS" pitchFamily="66" charset="0"/>
            </a:endParaRPr>
          </a:p>
        </p:txBody>
      </p:sp>
      <p:sp>
        <p:nvSpPr>
          <p:cNvPr id="28682" name="Text Box 12"/>
          <p:cNvSpPr txBox="1">
            <a:spLocks noChangeArrowheads="1"/>
          </p:cNvSpPr>
          <p:nvPr/>
        </p:nvSpPr>
        <p:spPr bwMode="auto">
          <a:xfrm>
            <a:off x="3489325" y="194945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000">
                <a:solidFill>
                  <a:srgbClr val="008000"/>
                </a:solidFill>
                <a:latin typeface="Comic Sans MS" pitchFamily="66" charset="0"/>
              </a:rPr>
              <a:t>coffee</a:t>
            </a:r>
          </a:p>
        </p:txBody>
      </p:sp>
      <p:sp>
        <p:nvSpPr>
          <p:cNvPr id="28683" name="Text Box 13"/>
          <p:cNvSpPr txBox="1">
            <a:spLocks noChangeArrowheads="1"/>
          </p:cNvSpPr>
          <p:nvPr/>
        </p:nvSpPr>
        <p:spPr bwMode="auto">
          <a:xfrm>
            <a:off x="4811712" y="1965325"/>
            <a:ext cx="3341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000">
                <a:solidFill>
                  <a:srgbClr val="008000"/>
                </a:solidFill>
                <a:latin typeface="Comic Sans MS" pitchFamily="66" charset="0"/>
              </a:rPr>
              <a:t>decaffeinated</a:t>
            </a:r>
          </a:p>
        </p:txBody>
      </p:sp>
      <p:sp>
        <p:nvSpPr>
          <p:cNvPr id="28685" name="Rectangle 19"/>
          <p:cNvSpPr>
            <a:spLocks noChangeArrowheads="1"/>
          </p:cNvSpPr>
          <p:nvPr/>
        </p:nvSpPr>
        <p:spPr bwMode="auto">
          <a:xfrm>
            <a:off x="990600" y="5791200"/>
            <a:ext cx="4267200" cy="523220"/>
          </a:xfrm>
          <a:prstGeom prst="rect">
            <a:avLst/>
          </a:prstGeom>
          <a:solidFill>
            <a:srgbClr val="CCFFCC"/>
          </a:solidFill>
          <a:ln>
            <a:noFill/>
          </a:ln>
          <a:extLst/>
        </p:spPr>
        <p:txBody>
          <a:bodyPr wrap="square">
            <a:spAutoFit/>
          </a:bodyPr>
          <a:lstStyle/>
          <a:p>
            <a:pPr algn="ctr"/>
            <a:r>
              <a:rPr lang="en-US" sz="2800" dirty="0">
                <a:latin typeface="Calibri" pitchFamily="34" charset="0"/>
              </a:rPr>
              <a:t>S</a:t>
            </a:r>
            <a:r>
              <a:rPr lang="en-US" sz="2800" dirty="0" smtClean="0">
                <a:latin typeface="Calibri" pitchFamily="34" charset="0"/>
              </a:rPr>
              <a:t>omething in common?</a:t>
            </a:r>
            <a:endParaRPr lang="en-US" sz="2800" dirty="0">
              <a:latin typeface="Calibri" pitchFamily="34" charset="0"/>
            </a:endParaRPr>
          </a:p>
        </p:txBody>
      </p:sp>
      <p:grpSp>
        <p:nvGrpSpPr>
          <p:cNvPr id="28686" name="Group 19"/>
          <p:cNvGrpSpPr>
            <a:grpSpLocks/>
          </p:cNvGrpSpPr>
          <p:nvPr>
            <p:custDataLst>
              <p:tags r:id="rId1"/>
            </p:custDataLst>
          </p:nvPr>
        </p:nvGrpSpPr>
        <p:grpSpPr bwMode="auto">
          <a:xfrm>
            <a:off x="7708023" y="4038600"/>
            <a:ext cx="749300" cy="865188"/>
            <a:chOff x="2928" y="1051"/>
            <a:chExt cx="840" cy="957"/>
          </a:xfrm>
        </p:grpSpPr>
        <p:sp>
          <p:nvSpPr>
            <p:cNvPr id="28692" name="Freeform 20"/>
            <p:cNvSpPr>
              <a:spLocks/>
            </p:cNvSpPr>
            <p:nvPr>
              <p:custDataLst>
                <p:tags r:id="rId2"/>
              </p:custDataLst>
            </p:nvPr>
          </p:nvSpPr>
          <p:spPr bwMode="auto">
            <a:xfrm>
              <a:off x="2928" y="1759"/>
              <a:ext cx="810" cy="249"/>
            </a:xfrm>
            <a:custGeom>
              <a:avLst/>
              <a:gdLst>
                <a:gd name="T0" fmla="*/ 2 w 1048"/>
                <a:gd name="T1" fmla="*/ 21 h 250"/>
                <a:gd name="T2" fmla="*/ 2 w 1048"/>
                <a:gd name="T3" fmla="*/ 83 h 250"/>
                <a:gd name="T4" fmla="*/ 2 w 1048"/>
                <a:gd name="T5" fmla="*/ 111 h 250"/>
                <a:gd name="T6" fmla="*/ 3 w 1048"/>
                <a:gd name="T7" fmla="*/ 125 h 250"/>
                <a:gd name="T8" fmla="*/ 3 w 1048"/>
                <a:gd name="T9" fmla="*/ 156 h 250"/>
                <a:gd name="T10" fmla="*/ 2 w 1048"/>
                <a:gd name="T11" fmla="*/ 225 h 250"/>
                <a:gd name="T12" fmla="*/ 2 w 1048"/>
                <a:gd name="T13" fmla="*/ 205 h 250"/>
                <a:gd name="T14" fmla="*/ 0 w 1048"/>
                <a:gd name="T15" fmla="*/ 184 h 250"/>
                <a:gd name="T16" fmla="*/ 2 w 1048"/>
                <a:gd name="T17" fmla="*/ 150 h 250"/>
                <a:gd name="T18" fmla="*/ 2 w 1048"/>
                <a:gd name="T19" fmla="*/ 125 h 250"/>
                <a:gd name="T20" fmla="*/ 2 w 1048"/>
                <a:gd name="T21" fmla="*/ 76 h 250"/>
                <a:gd name="T22" fmla="*/ 2 w 1048"/>
                <a:gd name="T23" fmla="*/ 55 h 250"/>
                <a:gd name="T24" fmla="*/ 2 w 1048"/>
                <a:gd name="T25" fmla="*/ 28 h 250"/>
                <a:gd name="T26" fmla="*/ 2 w 1048"/>
                <a:gd name="T27" fmla="*/ 14 h 250"/>
                <a:gd name="T28" fmla="*/ 2 w 1048"/>
                <a:gd name="T29" fmla="*/ 28 h 250"/>
                <a:gd name="T30" fmla="*/ 2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28693" name="Oval 21"/>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28694" name="Oval 22"/>
            <p:cNvSpPr>
              <a:spLocks noChangeArrowheads="1"/>
            </p:cNvSpPr>
            <p:nvPr>
              <p:custDataLst>
                <p:tags r:id="rId4"/>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8695" name="Oval 23"/>
            <p:cNvSpPr>
              <a:spLocks noChangeArrowheads="1"/>
            </p:cNvSpPr>
            <p:nvPr>
              <p:custDataLst>
                <p:tags r:id="rId5"/>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8696" name="Oval 24"/>
            <p:cNvSpPr>
              <a:spLocks noChangeArrowheads="1"/>
            </p:cNvSpPr>
            <p:nvPr>
              <p:custDataLst>
                <p:tags r:id="rId6"/>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8697" name="Oval 25"/>
            <p:cNvSpPr>
              <a:spLocks noChangeArrowheads="1"/>
            </p:cNvSpPr>
            <p:nvPr>
              <p:custDataLst>
                <p:tags r:id="rId7"/>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8698" name="Oval 26"/>
            <p:cNvSpPr>
              <a:spLocks noChangeArrowheads="1"/>
            </p:cNvSpPr>
            <p:nvPr>
              <p:custDataLst>
                <p:tags r:id="rId8"/>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8699" name="Oval 27"/>
            <p:cNvSpPr>
              <a:spLocks noChangeArrowheads="1"/>
            </p:cNvSpPr>
            <p:nvPr>
              <p:custDataLst>
                <p:tags r:id="rId9"/>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8700" name="AutoShape 28"/>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28701" name="Freeform 29"/>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28702" name="Freeform 30"/>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28703" name="Freeform 31"/>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28704" name="Freeform 32"/>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
        <p:nvSpPr>
          <p:cNvPr id="28687" name="Text Box 13"/>
          <p:cNvSpPr txBox="1">
            <a:spLocks noChangeArrowheads="1"/>
          </p:cNvSpPr>
          <p:nvPr/>
        </p:nvSpPr>
        <p:spPr bwMode="auto">
          <a:xfrm>
            <a:off x="5115169" y="5859583"/>
            <a:ext cx="32521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2000" dirty="0" smtClean="0">
                <a:solidFill>
                  <a:srgbClr val="008000"/>
                </a:solidFill>
                <a:latin typeface="Comic Sans MS" pitchFamily="66" charset="0"/>
              </a:rPr>
              <a:t>We both like purple</a:t>
            </a:r>
            <a:endParaRPr lang="en-US" sz="2000" dirty="0">
              <a:solidFill>
                <a:srgbClr val="008000"/>
              </a:solidFill>
              <a:latin typeface="Comic Sans MS" pitchFamily="66" charset="0"/>
            </a:endParaRPr>
          </a:p>
        </p:txBody>
      </p:sp>
      <p:sp>
        <p:nvSpPr>
          <p:cNvPr id="32" name="Text Box 5"/>
          <p:cNvSpPr txBox="1">
            <a:spLocks noChangeArrowheads="1"/>
          </p:cNvSpPr>
          <p:nvPr/>
        </p:nvSpPr>
        <p:spPr bwMode="auto">
          <a:xfrm>
            <a:off x="5475288" y="100013"/>
            <a:ext cx="3513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r">
              <a:spcBef>
                <a:spcPct val="50000"/>
              </a:spcBef>
            </a:pPr>
            <a:r>
              <a:rPr lang="en-US" sz="3600" i="1" dirty="0">
                <a:latin typeface="Cambria" pitchFamily="18" charset="0"/>
              </a:rPr>
              <a:t>"Quiz"</a:t>
            </a:r>
            <a:endParaRPr lang="en-US" sz="3600" dirty="0">
              <a:latin typeface="Cambria" pitchFamily="18" charset="0"/>
            </a:endParaRPr>
          </a:p>
        </p:txBody>
      </p:sp>
      <p:sp>
        <p:nvSpPr>
          <p:cNvPr id="35" name="Text Box 6"/>
          <p:cNvSpPr txBox="1">
            <a:spLocks noChangeArrowheads="1"/>
          </p:cNvSpPr>
          <p:nvPr/>
        </p:nvSpPr>
        <p:spPr bwMode="auto">
          <a:xfrm>
            <a:off x="304800" y="2971800"/>
            <a:ext cx="7848600" cy="220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nSpc>
                <a:spcPct val="130000"/>
              </a:lnSpc>
              <a:spcBef>
                <a:spcPct val="50000"/>
              </a:spcBef>
              <a:buFontTx/>
              <a:buChar char="•"/>
            </a:pPr>
            <a:r>
              <a:rPr lang="en-US" sz="2800" dirty="0" smtClean="0">
                <a:latin typeface="Cambria" pitchFamily="18" charset="0"/>
              </a:rPr>
              <a:t>  Name</a:t>
            </a:r>
          </a:p>
          <a:p>
            <a:pPr>
              <a:lnSpc>
                <a:spcPct val="130000"/>
              </a:lnSpc>
              <a:spcBef>
                <a:spcPct val="50000"/>
              </a:spcBef>
              <a:buFontTx/>
              <a:buChar char="•"/>
            </a:pPr>
            <a:r>
              <a:rPr lang="en-US" sz="2800" dirty="0" smtClean="0">
                <a:latin typeface="Cambria" pitchFamily="18" charset="0"/>
              </a:rPr>
              <a:t>  Your favorite _________ is _______.</a:t>
            </a:r>
          </a:p>
          <a:p>
            <a:pPr>
              <a:lnSpc>
                <a:spcPct val="130000"/>
              </a:lnSpc>
              <a:spcBef>
                <a:spcPct val="50000"/>
              </a:spcBef>
              <a:buFontTx/>
              <a:buChar char="•"/>
            </a:pPr>
            <a:r>
              <a:rPr lang="en-US" sz="2800" dirty="0" smtClean="0">
                <a:latin typeface="Cambria" pitchFamily="18" charset="0"/>
              </a:rPr>
              <a:t>  Your least favorite _______ is ________.</a:t>
            </a:r>
            <a:endParaRPr lang="en-US" sz="2800" dirty="0">
              <a:latin typeface="Cambria" pitchFamily="18" charset="0"/>
            </a:endParaRPr>
          </a:p>
        </p:txBody>
      </p:sp>
      <p:sp>
        <p:nvSpPr>
          <p:cNvPr id="36" name="Text Box 10"/>
          <p:cNvSpPr txBox="1">
            <a:spLocks noChangeArrowheads="1"/>
          </p:cNvSpPr>
          <p:nvPr/>
        </p:nvSpPr>
        <p:spPr bwMode="auto">
          <a:xfrm>
            <a:off x="2678289" y="3790890"/>
            <a:ext cx="13063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200" dirty="0" smtClean="0">
                <a:solidFill>
                  <a:srgbClr val="008000"/>
                </a:solidFill>
                <a:latin typeface="Comic Sans MS" pitchFamily="66" charset="0"/>
              </a:rPr>
              <a:t>canned-meat food product</a:t>
            </a:r>
            <a:endParaRPr lang="en-US" sz="1200" dirty="0">
              <a:solidFill>
                <a:srgbClr val="008000"/>
              </a:solidFill>
              <a:latin typeface="Comic Sans MS" pitchFamily="66" charset="0"/>
            </a:endParaRPr>
          </a:p>
        </p:txBody>
      </p:sp>
      <p:sp>
        <p:nvSpPr>
          <p:cNvPr id="37" name="Text Box 11"/>
          <p:cNvSpPr txBox="1">
            <a:spLocks noChangeArrowheads="1"/>
          </p:cNvSpPr>
          <p:nvPr/>
        </p:nvSpPr>
        <p:spPr bwMode="auto">
          <a:xfrm>
            <a:off x="4125736" y="3790950"/>
            <a:ext cx="135819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2000" dirty="0" smtClean="0">
                <a:solidFill>
                  <a:srgbClr val="008000"/>
                </a:solidFill>
                <a:latin typeface="Comic Sans MS" pitchFamily="66" charset="0"/>
              </a:rPr>
              <a:t>spam</a:t>
            </a:r>
            <a:endParaRPr lang="en-US" sz="2000" dirty="0">
              <a:solidFill>
                <a:srgbClr val="008000"/>
              </a:solidFill>
              <a:latin typeface="Comic Sans MS" pitchFamily="66" charset="0"/>
            </a:endParaRPr>
          </a:p>
        </p:txBody>
      </p:sp>
      <p:sp>
        <p:nvSpPr>
          <p:cNvPr id="38" name="Text Box 12"/>
          <p:cNvSpPr txBox="1">
            <a:spLocks noChangeArrowheads="1"/>
          </p:cNvSpPr>
          <p:nvPr/>
        </p:nvSpPr>
        <p:spPr bwMode="auto">
          <a:xfrm>
            <a:off x="3729744" y="4616450"/>
            <a:ext cx="6245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2000" dirty="0" smtClean="0">
                <a:solidFill>
                  <a:srgbClr val="008000"/>
                </a:solidFill>
                <a:latin typeface="Comic Sans MS" pitchFamily="66" charset="0"/>
              </a:rPr>
              <a:t>#</a:t>
            </a:r>
            <a:endParaRPr lang="en-US" sz="2000" dirty="0">
              <a:solidFill>
                <a:srgbClr val="008000"/>
              </a:solidFill>
              <a:latin typeface="Comic Sans MS" pitchFamily="66" charset="0"/>
            </a:endParaRPr>
          </a:p>
        </p:txBody>
      </p:sp>
      <p:sp>
        <p:nvSpPr>
          <p:cNvPr id="39" name="Text Box 13"/>
          <p:cNvSpPr txBox="1">
            <a:spLocks noChangeArrowheads="1"/>
          </p:cNvSpPr>
          <p:nvPr/>
        </p:nvSpPr>
        <p:spPr bwMode="auto">
          <a:xfrm>
            <a:off x="4864981" y="4632325"/>
            <a:ext cx="108955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2000" dirty="0" smtClean="0">
                <a:solidFill>
                  <a:srgbClr val="008000"/>
                </a:solidFill>
                <a:latin typeface="Comic Sans MS" pitchFamily="66" charset="0"/>
              </a:rPr>
              <a:t>41.999</a:t>
            </a:r>
            <a:endParaRPr lang="en-US" sz="2000" dirty="0">
              <a:solidFill>
                <a:srgbClr val="008000"/>
              </a:solidFill>
              <a:latin typeface="Comic Sans MS" pitchFamily="66" charset="0"/>
            </a:endParaRPr>
          </a:p>
        </p:txBody>
      </p:sp>
      <p:sp>
        <p:nvSpPr>
          <p:cNvPr id="40" name="Text Box 7"/>
          <p:cNvSpPr txBox="1">
            <a:spLocks noChangeArrowheads="1"/>
          </p:cNvSpPr>
          <p:nvPr/>
        </p:nvSpPr>
        <p:spPr bwMode="auto">
          <a:xfrm>
            <a:off x="2232731" y="3124200"/>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000" dirty="0" smtClean="0">
                <a:solidFill>
                  <a:srgbClr val="008000"/>
                </a:solidFill>
                <a:latin typeface="Comic Sans MS" pitchFamily="66" charset="0"/>
              </a:rPr>
              <a:t>T. E. Alien</a:t>
            </a:r>
            <a:endParaRPr lang="en-US" sz="2000" dirty="0">
              <a:solidFill>
                <a:srgbClr val="008000"/>
              </a:solidFill>
              <a:latin typeface="Comic Sans MS" pitchFamily="66" charset="0"/>
            </a:endParaRPr>
          </a:p>
        </p:txBody>
      </p:sp>
      <p:sp>
        <p:nvSpPr>
          <p:cNvPr id="33" name="Text Box 11"/>
          <p:cNvSpPr txBox="1">
            <a:spLocks noChangeArrowheads="1"/>
          </p:cNvSpPr>
          <p:nvPr/>
        </p:nvSpPr>
        <p:spPr bwMode="auto">
          <a:xfrm>
            <a:off x="3702756" y="1145724"/>
            <a:ext cx="2362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2000" dirty="0" smtClean="0">
                <a:solidFill>
                  <a:srgbClr val="008000"/>
                </a:solidFill>
                <a:latin typeface="Comic Sans MS" pitchFamily="66" charset="0"/>
              </a:rPr>
              <a:t>The beach</a:t>
            </a:r>
            <a:endParaRPr lang="en-US" sz="2000" dirty="0">
              <a:solidFill>
                <a:srgbClr val="008000"/>
              </a:solidFill>
              <a:latin typeface="Comic Sans MS" pitchFamily="66" charset="0"/>
            </a:endParaRPr>
          </a:p>
        </p:txBody>
      </p:sp>
      <p:sp>
        <p:nvSpPr>
          <p:cNvPr id="34" name="Text Box 13"/>
          <p:cNvSpPr txBox="1">
            <a:spLocks noChangeArrowheads="1"/>
          </p:cNvSpPr>
          <p:nvPr/>
        </p:nvSpPr>
        <p:spPr bwMode="auto">
          <a:xfrm rot="20823575">
            <a:off x="5520178" y="4963757"/>
            <a:ext cx="108955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900" dirty="0" smtClean="0">
                <a:solidFill>
                  <a:srgbClr val="008000"/>
                </a:solidFill>
                <a:latin typeface="Calibri" panose="020F0502020204030204" pitchFamily="34" charset="0"/>
              </a:rPr>
              <a:t>so close!</a:t>
            </a:r>
            <a:endParaRPr lang="en-US" sz="900" dirty="0">
              <a:solidFill>
                <a:srgbClr val="008000"/>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29400" y="4679949"/>
            <a:ext cx="2438400" cy="2141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ounded Rectangle 1"/>
          <p:cNvSpPr>
            <a:spLocks noChangeArrowheads="1"/>
          </p:cNvSpPr>
          <p:nvPr/>
        </p:nvSpPr>
        <p:spPr bwMode="auto">
          <a:xfrm>
            <a:off x="466969" y="2836245"/>
            <a:ext cx="2514600" cy="304800"/>
          </a:xfrm>
          <a:prstGeom prst="roundRect">
            <a:avLst>
              <a:gd name="adj" fmla="val 27856"/>
            </a:avLst>
          </a:prstGeom>
          <a:solidFill>
            <a:srgbClr val="CCECFF"/>
          </a:solidFill>
          <a:ln>
            <a:noFill/>
          </a:ln>
          <a:extLst/>
        </p:spPr>
        <p:txBody>
          <a:bodyPr/>
          <a:lstStyle/>
          <a:p>
            <a:endParaRPr lang="en-US"/>
          </a:p>
        </p:txBody>
      </p:sp>
      <p:sp>
        <p:nvSpPr>
          <p:cNvPr id="27651" name="Rounded Rectangle 7"/>
          <p:cNvSpPr>
            <a:spLocks noChangeArrowheads="1"/>
          </p:cNvSpPr>
          <p:nvPr/>
        </p:nvSpPr>
        <p:spPr bwMode="auto">
          <a:xfrm>
            <a:off x="228600" y="2144712"/>
            <a:ext cx="8686800" cy="469900"/>
          </a:xfrm>
          <a:prstGeom prst="roundRect">
            <a:avLst>
              <a:gd name="adj" fmla="val 16667"/>
            </a:avLst>
          </a:prstGeom>
          <a:solidFill>
            <a:srgbClr val="CCFFCC"/>
          </a:solidFill>
          <a:ln w="9525" algn="ctr">
            <a:noFill/>
            <a:round/>
            <a:headEnd/>
            <a:tailEnd/>
          </a:ln>
        </p:spPr>
        <p:txBody>
          <a:bodyPr/>
          <a:lstStyle/>
          <a:p>
            <a:endParaRPr lang="en-US"/>
          </a:p>
        </p:txBody>
      </p:sp>
      <p:sp>
        <p:nvSpPr>
          <p:cNvPr id="27652" name="Text Box 5"/>
          <p:cNvSpPr txBox="1">
            <a:spLocks noChangeArrowheads="1"/>
          </p:cNvSpPr>
          <p:nvPr/>
        </p:nvSpPr>
        <p:spPr bwMode="auto">
          <a:xfrm>
            <a:off x="5475288" y="76200"/>
            <a:ext cx="35131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r">
              <a:spcBef>
                <a:spcPct val="50000"/>
              </a:spcBef>
            </a:pPr>
            <a:r>
              <a:rPr lang="en-US" sz="4200" i="1" dirty="0">
                <a:latin typeface="Cambria" pitchFamily="18" charset="0"/>
              </a:rPr>
              <a:t>"Quiz"</a:t>
            </a:r>
            <a:endParaRPr lang="en-US" sz="4200" dirty="0">
              <a:latin typeface="Cambria" pitchFamily="18" charset="0"/>
            </a:endParaRPr>
          </a:p>
        </p:txBody>
      </p:sp>
      <p:sp>
        <p:nvSpPr>
          <p:cNvPr id="27653" name="Text Box 6"/>
          <p:cNvSpPr txBox="1">
            <a:spLocks noChangeArrowheads="1"/>
          </p:cNvSpPr>
          <p:nvPr/>
        </p:nvSpPr>
        <p:spPr bwMode="auto">
          <a:xfrm>
            <a:off x="63500" y="685800"/>
            <a:ext cx="4495800" cy="122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nSpc>
                <a:spcPct val="130000"/>
              </a:lnSpc>
              <a:spcBef>
                <a:spcPct val="50000"/>
              </a:spcBef>
            </a:pPr>
            <a:r>
              <a:rPr lang="en-US" sz="1500" dirty="0"/>
              <a:t>  Name   </a:t>
            </a:r>
            <a:r>
              <a:rPr lang="en-US" sz="1500" dirty="0" smtClean="0"/>
              <a:t>______________________</a:t>
            </a:r>
            <a:endParaRPr lang="en-US" sz="1500" dirty="0"/>
          </a:p>
          <a:p>
            <a:pPr>
              <a:lnSpc>
                <a:spcPct val="130000"/>
              </a:lnSpc>
              <a:spcBef>
                <a:spcPct val="50000"/>
              </a:spcBef>
            </a:pPr>
            <a:r>
              <a:rPr lang="en-US" sz="1500" dirty="0"/>
              <a:t>  Your favorite __________ is ____________.</a:t>
            </a:r>
          </a:p>
          <a:p>
            <a:pPr>
              <a:lnSpc>
                <a:spcPct val="130000"/>
              </a:lnSpc>
              <a:spcBef>
                <a:spcPct val="50000"/>
              </a:spcBef>
            </a:pPr>
            <a:r>
              <a:rPr lang="en-US" sz="1500" dirty="0"/>
              <a:t>  Your least favorite ____________ is ____________.</a:t>
            </a:r>
          </a:p>
        </p:txBody>
      </p:sp>
      <p:sp>
        <p:nvSpPr>
          <p:cNvPr id="27654" name="Text Box 6"/>
          <p:cNvSpPr txBox="1">
            <a:spLocks noChangeArrowheads="1"/>
          </p:cNvSpPr>
          <p:nvPr/>
        </p:nvSpPr>
        <p:spPr bwMode="auto">
          <a:xfrm>
            <a:off x="4572000" y="685800"/>
            <a:ext cx="4391025" cy="122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nSpc>
                <a:spcPct val="130000"/>
              </a:lnSpc>
              <a:spcBef>
                <a:spcPct val="50000"/>
              </a:spcBef>
            </a:pPr>
            <a:r>
              <a:rPr lang="en-US" sz="1500" dirty="0"/>
              <a:t>  Name    ______________________</a:t>
            </a:r>
          </a:p>
          <a:p>
            <a:pPr>
              <a:lnSpc>
                <a:spcPct val="130000"/>
              </a:lnSpc>
              <a:spcBef>
                <a:spcPct val="50000"/>
              </a:spcBef>
            </a:pPr>
            <a:r>
              <a:rPr lang="en-US" sz="1500" dirty="0" smtClean="0"/>
              <a:t>  Your </a:t>
            </a:r>
            <a:r>
              <a:rPr lang="en-US" sz="1500" dirty="0"/>
              <a:t>favorite __________ is ____________.</a:t>
            </a:r>
          </a:p>
          <a:p>
            <a:pPr>
              <a:lnSpc>
                <a:spcPct val="130000"/>
              </a:lnSpc>
              <a:spcBef>
                <a:spcPct val="50000"/>
              </a:spcBef>
            </a:pPr>
            <a:r>
              <a:rPr lang="en-US" sz="1500" dirty="0"/>
              <a:t>  Your least favorite ____________ is ____________.</a:t>
            </a:r>
          </a:p>
        </p:txBody>
      </p:sp>
      <p:sp>
        <p:nvSpPr>
          <p:cNvPr id="27655" name="Rectangle 11"/>
          <p:cNvSpPr>
            <a:spLocks noChangeArrowheads="1"/>
          </p:cNvSpPr>
          <p:nvPr/>
        </p:nvSpPr>
        <p:spPr bwMode="auto">
          <a:xfrm>
            <a:off x="152400" y="228600"/>
            <a:ext cx="685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800" dirty="0">
                <a:latin typeface="Cambria" pitchFamily="18" charset="0"/>
              </a:rPr>
              <a:t>Pair up with someone nearby </a:t>
            </a:r>
            <a:r>
              <a:rPr lang="en-US" sz="1800" dirty="0" smtClean="0">
                <a:latin typeface="Cambria" pitchFamily="18" charset="0"/>
              </a:rPr>
              <a:t>– answer </a:t>
            </a:r>
            <a:r>
              <a:rPr lang="en-US" sz="1800" dirty="0">
                <a:latin typeface="Cambria" pitchFamily="18" charset="0"/>
              </a:rPr>
              <a:t>these questions together…</a:t>
            </a:r>
          </a:p>
        </p:txBody>
      </p:sp>
      <p:sp>
        <p:nvSpPr>
          <p:cNvPr id="27656" name="Rectangle 12"/>
          <p:cNvSpPr>
            <a:spLocks noChangeArrowheads="1"/>
          </p:cNvSpPr>
          <p:nvPr/>
        </p:nvSpPr>
        <p:spPr bwMode="auto">
          <a:xfrm>
            <a:off x="228600" y="2220912"/>
            <a:ext cx="66294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500" dirty="0">
                <a:solidFill>
                  <a:srgbClr val="000000"/>
                </a:solidFill>
                <a:latin typeface="Cambria" pitchFamily="18" charset="0"/>
              </a:rPr>
              <a:t>What is something </a:t>
            </a:r>
            <a:r>
              <a:rPr lang="en-US" sz="1500" dirty="0" smtClean="0">
                <a:solidFill>
                  <a:srgbClr val="000000"/>
                </a:solidFill>
                <a:latin typeface="Cambria" pitchFamily="18" charset="0"/>
              </a:rPr>
              <a:t>non-Claremont-</a:t>
            </a:r>
            <a:r>
              <a:rPr lang="en-US" sz="1500" dirty="0" err="1" smtClean="0">
                <a:solidFill>
                  <a:srgbClr val="000000"/>
                </a:solidFill>
                <a:latin typeface="Cambria" pitchFamily="18" charset="0"/>
              </a:rPr>
              <a:t>collegey</a:t>
            </a:r>
            <a:r>
              <a:rPr lang="en-US" sz="1500" dirty="0" smtClean="0">
                <a:solidFill>
                  <a:srgbClr val="000000"/>
                </a:solidFill>
                <a:latin typeface="Cambria" pitchFamily="18" charset="0"/>
              </a:rPr>
              <a:t> you </a:t>
            </a:r>
            <a:r>
              <a:rPr lang="en-US" sz="1500" dirty="0">
                <a:solidFill>
                  <a:srgbClr val="000000"/>
                </a:solidFill>
                <a:latin typeface="Cambria" pitchFamily="18" charset="0"/>
              </a:rPr>
              <a:t>have in common?</a:t>
            </a:r>
          </a:p>
        </p:txBody>
      </p:sp>
      <p:sp>
        <p:nvSpPr>
          <p:cNvPr id="27657" name="Rectangle 14"/>
          <p:cNvSpPr>
            <a:spLocks noChangeArrowheads="1"/>
          </p:cNvSpPr>
          <p:nvPr/>
        </p:nvSpPr>
        <p:spPr bwMode="auto">
          <a:xfrm>
            <a:off x="152400" y="4229100"/>
            <a:ext cx="33528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500" b="1" dirty="0">
                <a:latin typeface="Courier New" pitchFamily="49" charset="0"/>
                <a:cs typeface="Courier New" pitchFamily="49" charset="0"/>
              </a:rPr>
              <a:t>comp = </a:t>
            </a:r>
            <a:r>
              <a:rPr lang="en-US" sz="1500" b="1" dirty="0">
                <a:solidFill>
                  <a:srgbClr val="008000"/>
                </a:solidFill>
                <a:latin typeface="Courier New" pitchFamily="49" charset="0"/>
                <a:cs typeface="Courier New" pitchFamily="49" charset="0"/>
              </a:rPr>
              <a:t>'rock'</a:t>
            </a:r>
          </a:p>
          <a:p>
            <a:r>
              <a:rPr lang="en-US" sz="1500" b="1" dirty="0">
                <a:latin typeface="Courier New" pitchFamily="49" charset="0"/>
                <a:cs typeface="Courier New" pitchFamily="49" charset="0"/>
              </a:rPr>
              <a:t>user = </a:t>
            </a:r>
            <a:r>
              <a:rPr lang="en-US" sz="1500" b="1" dirty="0">
                <a:solidFill>
                  <a:srgbClr val="008000"/>
                </a:solidFill>
                <a:latin typeface="Courier New" pitchFamily="49" charset="0"/>
                <a:cs typeface="Courier New" pitchFamily="49" charset="0"/>
              </a:rPr>
              <a:t>'rock'</a:t>
            </a:r>
          </a:p>
          <a:p>
            <a:endParaRPr lang="en-US" sz="1500" b="1" dirty="0">
              <a:latin typeface="Courier New" pitchFamily="49" charset="0"/>
              <a:cs typeface="Courier New" pitchFamily="49" charset="0"/>
            </a:endParaRPr>
          </a:p>
          <a:p>
            <a:r>
              <a:rPr lang="en-US" sz="1500" b="1" dirty="0">
                <a:solidFill>
                  <a:srgbClr val="FE9C11"/>
                </a:solidFill>
                <a:latin typeface="Courier New" pitchFamily="49" charset="0"/>
                <a:cs typeface="Courier New" pitchFamily="49" charset="0"/>
              </a:rPr>
              <a:t>if</a:t>
            </a:r>
            <a:r>
              <a:rPr lang="en-US" sz="1500" b="1" dirty="0">
                <a:latin typeface="Courier New" pitchFamily="49" charset="0"/>
                <a:cs typeface="Courier New" pitchFamily="49" charset="0"/>
              </a:rPr>
              <a:t> comp == </a:t>
            </a:r>
            <a:r>
              <a:rPr lang="en-US" sz="1500" b="1" dirty="0">
                <a:solidFill>
                  <a:srgbClr val="008000"/>
                </a:solidFill>
                <a:latin typeface="Courier New" pitchFamily="49" charset="0"/>
                <a:cs typeface="Courier New" pitchFamily="49" charset="0"/>
              </a:rPr>
              <a:t>'rock'</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a:solidFill>
                  <a:srgbClr val="FE9C11"/>
                </a:solidFill>
                <a:latin typeface="Courier New" pitchFamily="49" charset="0"/>
                <a:cs typeface="Courier New" pitchFamily="49" charset="0"/>
              </a:rPr>
              <a:t>if</a:t>
            </a:r>
            <a:r>
              <a:rPr lang="en-US" sz="1500" b="1" dirty="0">
                <a:latin typeface="Courier New" pitchFamily="49" charset="0"/>
                <a:cs typeface="Courier New" pitchFamily="49" charset="0"/>
              </a:rPr>
              <a:t> user == </a:t>
            </a:r>
            <a:r>
              <a:rPr lang="en-US" sz="1500" b="1" dirty="0">
                <a:solidFill>
                  <a:srgbClr val="008000"/>
                </a:solidFill>
                <a:latin typeface="Courier New" pitchFamily="49" charset="0"/>
                <a:cs typeface="Courier New" pitchFamily="49" charset="0"/>
              </a:rPr>
              <a:t>'paper'</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a:solidFill>
                  <a:srgbClr val="7030A0"/>
                </a:solidFill>
                <a:latin typeface="Courier New" pitchFamily="49" charset="0"/>
                <a:cs typeface="Courier New" pitchFamily="49" charset="0"/>
              </a:rPr>
              <a:t>print</a:t>
            </a:r>
            <a:r>
              <a:rPr lang="en-US" sz="1500" b="1" dirty="0">
                <a:latin typeface="Courier New" pitchFamily="49" charset="0"/>
                <a:cs typeface="Courier New" pitchFamily="49" charset="0"/>
              </a:rPr>
              <a:t> </a:t>
            </a:r>
            <a:r>
              <a:rPr lang="en-US" sz="1500" b="1" dirty="0">
                <a:solidFill>
                  <a:srgbClr val="008000"/>
                </a:solidFill>
                <a:latin typeface="Courier New" pitchFamily="49" charset="0"/>
                <a:cs typeface="Courier New" pitchFamily="49" charset="0"/>
              </a:rPr>
              <a:t>'I win *_*!'</a:t>
            </a:r>
          </a:p>
          <a:p>
            <a:r>
              <a:rPr lang="en-US" sz="1500" b="1" dirty="0">
                <a:latin typeface="Courier New" pitchFamily="49" charset="0"/>
                <a:cs typeface="Courier New" pitchFamily="49" charset="0"/>
              </a:rPr>
              <a:t>   </a:t>
            </a:r>
            <a:r>
              <a:rPr lang="en-US" sz="1500" b="1" dirty="0" err="1">
                <a:solidFill>
                  <a:srgbClr val="FE9C11"/>
                </a:solidFill>
                <a:latin typeface="Courier New" pitchFamily="49" charset="0"/>
                <a:cs typeface="Courier New" pitchFamily="49" charset="0"/>
              </a:rPr>
              <a:t>elif</a:t>
            </a:r>
            <a:r>
              <a:rPr lang="en-US" sz="1500" b="1" dirty="0">
                <a:solidFill>
                  <a:srgbClr val="FE9C11"/>
                </a:solidFill>
                <a:latin typeface="Courier New" pitchFamily="49" charset="0"/>
                <a:cs typeface="Courier New" pitchFamily="49" charset="0"/>
              </a:rPr>
              <a:t> </a:t>
            </a:r>
            <a:r>
              <a:rPr lang="en-US" sz="1500" b="1" dirty="0">
                <a:latin typeface="Courier New" pitchFamily="49" charset="0"/>
                <a:cs typeface="Courier New" pitchFamily="49" charset="0"/>
              </a:rPr>
              <a:t>user == </a:t>
            </a:r>
            <a:r>
              <a:rPr lang="en-US" sz="1500" b="1" dirty="0">
                <a:solidFill>
                  <a:srgbClr val="008000"/>
                </a:solidFill>
                <a:latin typeface="Courier New" pitchFamily="49" charset="0"/>
                <a:cs typeface="Courier New" pitchFamily="49" charset="0"/>
              </a:rPr>
              <a:t>'scissors'</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a:solidFill>
                  <a:srgbClr val="7030A0"/>
                </a:solidFill>
                <a:latin typeface="Courier New" pitchFamily="49" charset="0"/>
                <a:cs typeface="Courier New" pitchFamily="49" charset="0"/>
              </a:rPr>
              <a:t>print</a:t>
            </a:r>
            <a:r>
              <a:rPr lang="en-US" sz="1500" b="1" dirty="0">
                <a:latin typeface="Courier New" pitchFamily="49" charset="0"/>
                <a:cs typeface="Courier New" pitchFamily="49" charset="0"/>
              </a:rPr>
              <a:t> </a:t>
            </a:r>
            <a:r>
              <a:rPr lang="en-US" sz="1500" b="1" dirty="0">
                <a:solidFill>
                  <a:srgbClr val="008000"/>
                </a:solidFill>
                <a:latin typeface="Courier New" pitchFamily="49" charset="0"/>
                <a:cs typeface="Courier New" pitchFamily="49" charset="0"/>
              </a:rPr>
              <a:t>'You win.'</a:t>
            </a:r>
          </a:p>
          <a:p>
            <a:r>
              <a:rPr lang="en-US" sz="1500" b="1" dirty="0">
                <a:solidFill>
                  <a:srgbClr val="FE9C11"/>
                </a:solidFill>
                <a:latin typeface="Courier New" pitchFamily="49" charset="0"/>
                <a:cs typeface="Courier New" pitchFamily="49" charset="0"/>
              </a:rPr>
              <a:t>else</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a:solidFill>
                  <a:srgbClr val="7030A0"/>
                </a:solidFill>
                <a:latin typeface="Courier New" pitchFamily="49" charset="0"/>
                <a:cs typeface="Courier New" pitchFamily="49" charset="0"/>
              </a:rPr>
              <a:t>print</a:t>
            </a:r>
            <a:r>
              <a:rPr lang="en-US" sz="1500" b="1" dirty="0">
                <a:latin typeface="Courier New" pitchFamily="49" charset="0"/>
                <a:cs typeface="Courier New" pitchFamily="49" charset="0"/>
              </a:rPr>
              <a:t> </a:t>
            </a:r>
            <a:r>
              <a:rPr lang="en-US" sz="1500" b="1" dirty="0">
                <a:solidFill>
                  <a:srgbClr val="008000"/>
                </a:solidFill>
                <a:latin typeface="Courier New" pitchFamily="49" charset="0"/>
                <a:cs typeface="Courier New" pitchFamily="49" charset="0"/>
              </a:rPr>
              <a:t>'Tie.'</a:t>
            </a:r>
          </a:p>
        </p:txBody>
      </p:sp>
      <p:sp>
        <p:nvSpPr>
          <p:cNvPr id="27658" name="Rectangle 14"/>
          <p:cNvSpPr>
            <a:spLocks noChangeArrowheads="1"/>
          </p:cNvSpPr>
          <p:nvPr/>
        </p:nvSpPr>
        <p:spPr bwMode="auto">
          <a:xfrm>
            <a:off x="76200" y="3657600"/>
            <a:ext cx="33563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500" dirty="0">
                <a:solidFill>
                  <a:srgbClr val="120DF3"/>
                </a:solidFill>
                <a:latin typeface="Cambria" pitchFamily="18" charset="0"/>
              </a:rPr>
              <a:t>(1) What </a:t>
            </a:r>
            <a:r>
              <a:rPr lang="en-US" sz="1500" dirty="0" smtClean="0">
                <a:solidFill>
                  <a:srgbClr val="120DF3"/>
                </a:solidFill>
                <a:latin typeface="Cambria" pitchFamily="18" charset="0"/>
              </a:rPr>
              <a:t>does this code print</a:t>
            </a:r>
            <a:r>
              <a:rPr lang="en-US" sz="1500" dirty="0">
                <a:solidFill>
                  <a:srgbClr val="120DF3"/>
                </a:solidFill>
                <a:latin typeface="Cambria" pitchFamily="18" charset="0"/>
              </a:rPr>
              <a:t>?</a:t>
            </a:r>
          </a:p>
        </p:txBody>
      </p:sp>
      <p:sp>
        <p:nvSpPr>
          <p:cNvPr id="27659" name="Rectangle 14"/>
          <p:cNvSpPr>
            <a:spLocks noChangeArrowheads="1"/>
          </p:cNvSpPr>
          <p:nvPr/>
        </p:nvSpPr>
        <p:spPr bwMode="auto">
          <a:xfrm>
            <a:off x="6842125" y="2819400"/>
            <a:ext cx="2116138"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500" dirty="0">
                <a:solidFill>
                  <a:srgbClr val="120DF3"/>
                </a:solidFill>
                <a:latin typeface="Calibri" pitchFamily="34" charset="0"/>
              </a:rPr>
              <a:t>(3) </a:t>
            </a:r>
            <a:r>
              <a:rPr lang="en-US" sz="1500" b="1" i="1" dirty="0">
                <a:solidFill>
                  <a:srgbClr val="120DF3"/>
                </a:solidFill>
                <a:latin typeface="Calibri" pitchFamily="34" charset="0"/>
              </a:rPr>
              <a:t>Change</a:t>
            </a:r>
            <a:r>
              <a:rPr lang="en-US" sz="1500" dirty="0">
                <a:solidFill>
                  <a:srgbClr val="120DF3"/>
                </a:solidFill>
                <a:latin typeface="Calibri" pitchFamily="34" charset="0"/>
              </a:rPr>
              <a:t> these inputs to produce a completely correct</a:t>
            </a:r>
            <a:r>
              <a:rPr lang="en-US" sz="1500" i="1" dirty="0">
                <a:solidFill>
                  <a:srgbClr val="120DF3"/>
                </a:solidFill>
                <a:latin typeface="Calibri" pitchFamily="34" charset="0"/>
              </a:rPr>
              <a:t> </a:t>
            </a:r>
            <a:r>
              <a:rPr lang="en-US" sz="1500" dirty="0">
                <a:solidFill>
                  <a:srgbClr val="120DF3"/>
                </a:solidFill>
                <a:latin typeface="Calibri" pitchFamily="34" charset="0"/>
              </a:rPr>
              <a:t>RPS</a:t>
            </a:r>
            <a:r>
              <a:rPr lang="en-US" sz="1500" i="1" dirty="0">
                <a:solidFill>
                  <a:srgbClr val="120DF3"/>
                </a:solidFill>
                <a:latin typeface="Calibri" pitchFamily="34" charset="0"/>
              </a:rPr>
              <a:t> </a:t>
            </a:r>
            <a:r>
              <a:rPr lang="en-US" sz="1500" dirty="0">
                <a:solidFill>
                  <a:srgbClr val="120DF3"/>
                </a:solidFill>
                <a:latin typeface="Calibri" pitchFamily="34" charset="0"/>
              </a:rPr>
              <a:t>output here.</a:t>
            </a:r>
          </a:p>
        </p:txBody>
      </p:sp>
      <p:sp>
        <p:nvSpPr>
          <p:cNvPr id="27660" name="Rectangle 14"/>
          <p:cNvSpPr>
            <a:spLocks noChangeArrowheads="1"/>
          </p:cNvSpPr>
          <p:nvPr/>
        </p:nvSpPr>
        <p:spPr bwMode="auto">
          <a:xfrm>
            <a:off x="3803033" y="3491088"/>
            <a:ext cx="28956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500" b="1" dirty="0">
                <a:latin typeface="Courier New" pitchFamily="49" charset="0"/>
                <a:cs typeface="Courier New" pitchFamily="49" charset="0"/>
              </a:rPr>
              <a:t>comp = </a:t>
            </a:r>
            <a:r>
              <a:rPr lang="en-US" sz="1500" b="1" dirty="0">
                <a:solidFill>
                  <a:srgbClr val="008000"/>
                </a:solidFill>
                <a:latin typeface="Courier New" pitchFamily="49" charset="0"/>
                <a:cs typeface="Courier New" pitchFamily="49" charset="0"/>
              </a:rPr>
              <a:t>'rock'</a:t>
            </a:r>
          </a:p>
          <a:p>
            <a:r>
              <a:rPr lang="en-US" sz="1500" b="1" dirty="0">
                <a:latin typeface="Courier New" pitchFamily="49" charset="0"/>
                <a:cs typeface="Courier New" pitchFamily="49" charset="0"/>
              </a:rPr>
              <a:t>user = </a:t>
            </a:r>
            <a:r>
              <a:rPr lang="en-US" sz="1500" b="1" dirty="0">
                <a:solidFill>
                  <a:srgbClr val="008000"/>
                </a:solidFill>
                <a:latin typeface="Courier New" pitchFamily="49" charset="0"/>
                <a:cs typeface="Courier New" pitchFamily="49" charset="0"/>
              </a:rPr>
              <a:t>'rock'</a:t>
            </a:r>
          </a:p>
          <a:p>
            <a:endParaRPr lang="en-US" sz="1500" b="1" dirty="0">
              <a:latin typeface="Courier New" pitchFamily="49" charset="0"/>
              <a:cs typeface="Courier New" pitchFamily="49" charset="0"/>
            </a:endParaRPr>
          </a:p>
          <a:p>
            <a:r>
              <a:rPr lang="en-US" sz="1500" b="1" dirty="0">
                <a:solidFill>
                  <a:srgbClr val="FE9C11"/>
                </a:solidFill>
                <a:latin typeface="Courier New" pitchFamily="49" charset="0"/>
                <a:cs typeface="Courier New" pitchFamily="49" charset="0"/>
              </a:rPr>
              <a:t>if</a:t>
            </a:r>
            <a:r>
              <a:rPr lang="en-US" sz="1500" b="1" dirty="0">
                <a:latin typeface="Courier New" pitchFamily="49" charset="0"/>
                <a:cs typeface="Courier New" pitchFamily="49" charset="0"/>
              </a:rPr>
              <a:t> comp == </a:t>
            </a:r>
            <a:r>
              <a:rPr lang="en-US" sz="1500" b="1" dirty="0">
                <a:solidFill>
                  <a:srgbClr val="008000"/>
                </a:solidFill>
                <a:latin typeface="Courier New" pitchFamily="49" charset="0"/>
                <a:cs typeface="Courier New" pitchFamily="49" charset="0"/>
              </a:rPr>
              <a:t>'rock'</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smtClean="0">
                <a:latin typeface="Courier New" pitchFamily="49" charset="0"/>
                <a:cs typeface="Courier New" pitchFamily="49" charset="0"/>
              </a:rPr>
              <a:t>  </a:t>
            </a:r>
            <a:r>
              <a:rPr lang="en-US" sz="1500" b="1" dirty="0" smtClean="0">
                <a:solidFill>
                  <a:srgbClr val="7030A0"/>
                </a:solidFill>
                <a:latin typeface="Courier New" pitchFamily="49" charset="0"/>
                <a:cs typeface="Courier New" pitchFamily="49" charset="0"/>
              </a:rPr>
              <a:t>print </a:t>
            </a:r>
            <a:r>
              <a:rPr lang="en-US" sz="1500" b="1" dirty="0" smtClean="0">
                <a:solidFill>
                  <a:srgbClr val="008000"/>
                </a:solidFill>
                <a:latin typeface="Courier New" pitchFamily="49" charset="0"/>
                <a:cs typeface="Courier New" pitchFamily="49" charset="0"/>
              </a:rPr>
              <a:t>'I </a:t>
            </a:r>
            <a:r>
              <a:rPr lang="en-US" sz="1500" b="1" dirty="0">
                <a:solidFill>
                  <a:srgbClr val="008000"/>
                </a:solidFill>
                <a:latin typeface="Courier New" pitchFamily="49" charset="0"/>
                <a:cs typeface="Courier New" pitchFamily="49" charset="0"/>
              </a:rPr>
              <a:t>win *_*!'</a:t>
            </a:r>
          </a:p>
          <a:p>
            <a:r>
              <a:rPr lang="en-US" sz="1500" b="1" dirty="0">
                <a:solidFill>
                  <a:srgbClr val="FE9C11"/>
                </a:solidFill>
                <a:latin typeface="Courier New" pitchFamily="49" charset="0"/>
                <a:cs typeface="Courier New" pitchFamily="49" charset="0"/>
              </a:rPr>
              <a:t>if</a:t>
            </a:r>
            <a:r>
              <a:rPr lang="en-US" sz="1500" b="1" dirty="0" smtClean="0">
                <a:latin typeface="Courier New" pitchFamily="49" charset="0"/>
                <a:cs typeface="Courier New" pitchFamily="49" charset="0"/>
              </a:rPr>
              <a:t> </a:t>
            </a:r>
            <a:r>
              <a:rPr lang="en-US" sz="1500" b="1" dirty="0">
                <a:latin typeface="Courier New" pitchFamily="49" charset="0"/>
                <a:cs typeface="Courier New" pitchFamily="49" charset="0"/>
              </a:rPr>
              <a:t>user == </a:t>
            </a:r>
            <a:r>
              <a:rPr lang="en-US" sz="1500" b="1" dirty="0">
                <a:solidFill>
                  <a:srgbClr val="008000"/>
                </a:solidFill>
                <a:latin typeface="Courier New" pitchFamily="49" charset="0"/>
                <a:cs typeface="Courier New" pitchFamily="49" charset="0"/>
              </a:rPr>
              <a:t>'paper'</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smtClean="0">
                <a:latin typeface="Courier New" pitchFamily="49" charset="0"/>
                <a:cs typeface="Courier New" pitchFamily="49" charset="0"/>
              </a:rPr>
              <a:t>  </a:t>
            </a:r>
            <a:r>
              <a:rPr lang="en-US" sz="1500" b="1" dirty="0" smtClean="0">
                <a:solidFill>
                  <a:srgbClr val="7030A0"/>
                </a:solidFill>
                <a:latin typeface="Courier New" pitchFamily="49" charset="0"/>
                <a:cs typeface="Courier New" pitchFamily="49" charset="0"/>
              </a:rPr>
              <a:t>print</a:t>
            </a:r>
            <a:r>
              <a:rPr lang="en-US" sz="1500" b="1" dirty="0" smtClean="0">
                <a:latin typeface="Courier New" pitchFamily="49" charset="0"/>
                <a:cs typeface="Courier New" pitchFamily="49" charset="0"/>
              </a:rPr>
              <a:t> </a:t>
            </a:r>
            <a:r>
              <a:rPr lang="en-US" sz="1500" b="1" dirty="0">
                <a:solidFill>
                  <a:srgbClr val="008000"/>
                </a:solidFill>
                <a:latin typeface="Courier New" pitchFamily="49" charset="0"/>
                <a:cs typeface="Courier New" pitchFamily="49" charset="0"/>
              </a:rPr>
              <a:t>'You win.'</a:t>
            </a:r>
          </a:p>
          <a:p>
            <a:r>
              <a:rPr lang="en-US" sz="1500" b="1" dirty="0" smtClean="0">
                <a:solidFill>
                  <a:srgbClr val="FE9C11"/>
                </a:solidFill>
                <a:latin typeface="Courier New" pitchFamily="49" charset="0"/>
                <a:cs typeface="Courier New" pitchFamily="49" charset="0"/>
              </a:rPr>
              <a:t>else</a:t>
            </a:r>
            <a:r>
              <a:rPr lang="en-US" sz="1500" b="1" dirty="0" smtClean="0">
                <a:latin typeface="Courier New" pitchFamily="49" charset="0"/>
                <a:cs typeface="Courier New" pitchFamily="49" charset="0"/>
              </a:rPr>
              <a:t>: </a:t>
            </a:r>
            <a:endParaRPr lang="en-US" sz="1500" b="1" dirty="0">
              <a:latin typeface="Courier New" pitchFamily="49" charset="0"/>
              <a:cs typeface="Courier New" pitchFamily="49" charset="0"/>
            </a:endParaRPr>
          </a:p>
          <a:p>
            <a:r>
              <a:rPr lang="en-US" sz="1500" b="1" dirty="0">
                <a:latin typeface="Courier New" pitchFamily="49" charset="0"/>
                <a:cs typeface="Courier New" pitchFamily="49" charset="0"/>
              </a:rPr>
              <a:t> </a:t>
            </a:r>
            <a:r>
              <a:rPr lang="en-US" sz="1500" b="1" dirty="0" smtClean="0">
                <a:latin typeface="Courier New" pitchFamily="49" charset="0"/>
                <a:cs typeface="Courier New" pitchFamily="49" charset="0"/>
              </a:rPr>
              <a:t>  </a:t>
            </a:r>
            <a:r>
              <a:rPr lang="en-US" sz="1500" b="1" dirty="0" smtClean="0">
                <a:solidFill>
                  <a:srgbClr val="7030A0"/>
                </a:solidFill>
                <a:latin typeface="Courier New" pitchFamily="49" charset="0"/>
                <a:cs typeface="Courier New" pitchFamily="49" charset="0"/>
              </a:rPr>
              <a:t>print </a:t>
            </a:r>
            <a:r>
              <a:rPr lang="en-US" sz="1500" b="1" dirty="0" smtClean="0">
                <a:solidFill>
                  <a:srgbClr val="008000"/>
                </a:solidFill>
                <a:latin typeface="Courier New" pitchFamily="49" charset="0"/>
                <a:cs typeface="Courier New" pitchFamily="49" charset="0"/>
              </a:rPr>
              <a:t>'Tie</a:t>
            </a:r>
            <a:r>
              <a:rPr lang="en-US" sz="1500" b="1" dirty="0">
                <a:solidFill>
                  <a:srgbClr val="008000"/>
                </a:solidFill>
                <a:latin typeface="Courier New" pitchFamily="49" charset="0"/>
                <a:cs typeface="Courier New" pitchFamily="49" charset="0"/>
              </a:rPr>
              <a:t>.'</a:t>
            </a:r>
            <a:endParaRPr lang="en-US" sz="1100" b="1" dirty="0">
              <a:solidFill>
                <a:srgbClr val="008000"/>
              </a:solidFill>
              <a:latin typeface="Courier New" pitchFamily="49" charset="0"/>
              <a:cs typeface="Courier New" pitchFamily="49" charset="0"/>
            </a:endParaRPr>
          </a:p>
          <a:p>
            <a:endParaRPr lang="en-US" sz="1500" b="1" dirty="0">
              <a:latin typeface="Courier New" pitchFamily="49" charset="0"/>
              <a:cs typeface="Courier New" pitchFamily="49" charset="0"/>
            </a:endParaRPr>
          </a:p>
        </p:txBody>
      </p:sp>
      <p:grpSp>
        <p:nvGrpSpPr>
          <p:cNvPr id="27661" name="Group 19"/>
          <p:cNvGrpSpPr>
            <a:grpSpLocks/>
          </p:cNvGrpSpPr>
          <p:nvPr>
            <p:custDataLst>
              <p:tags r:id="rId1"/>
            </p:custDataLst>
          </p:nvPr>
        </p:nvGrpSpPr>
        <p:grpSpPr bwMode="auto">
          <a:xfrm>
            <a:off x="8382000" y="746124"/>
            <a:ext cx="368300" cy="407988"/>
            <a:chOff x="2928" y="1051"/>
            <a:chExt cx="840" cy="957"/>
          </a:xfrm>
        </p:grpSpPr>
        <p:sp>
          <p:nvSpPr>
            <p:cNvPr id="27668" name="Freeform 20"/>
            <p:cNvSpPr>
              <a:spLocks/>
            </p:cNvSpPr>
            <p:nvPr>
              <p:custDataLst>
                <p:tags r:id="rId2"/>
              </p:custDataLst>
            </p:nvPr>
          </p:nvSpPr>
          <p:spPr bwMode="auto">
            <a:xfrm>
              <a:off x="2928" y="1759"/>
              <a:ext cx="810" cy="249"/>
            </a:xfrm>
            <a:custGeom>
              <a:avLst/>
              <a:gdLst>
                <a:gd name="T0" fmla="*/ 2 w 1048"/>
                <a:gd name="T1" fmla="*/ 21 h 250"/>
                <a:gd name="T2" fmla="*/ 2 w 1048"/>
                <a:gd name="T3" fmla="*/ 83 h 250"/>
                <a:gd name="T4" fmla="*/ 2 w 1048"/>
                <a:gd name="T5" fmla="*/ 111 h 250"/>
                <a:gd name="T6" fmla="*/ 3 w 1048"/>
                <a:gd name="T7" fmla="*/ 125 h 250"/>
                <a:gd name="T8" fmla="*/ 3 w 1048"/>
                <a:gd name="T9" fmla="*/ 156 h 250"/>
                <a:gd name="T10" fmla="*/ 2 w 1048"/>
                <a:gd name="T11" fmla="*/ 225 h 250"/>
                <a:gd name="T12" fmla="*/ 2 w 1048"/>
                <a:gd name="T13" fmla="*/ 205 h 250"/>
                <a:gd name="T14" fmla="*/ 0 w 1048"/>
                <a:gd name="T15" fmla="*/ 184 h 250"/>
                <a:gd name="T16" fmla="*/ 2 w 1048"/>
                <a:gd name="T17" fmla="*/ 150 h 250"/>
                <a:gd name="T18" fmla="*/ 2 w 1048"/>
                <a:gd name="T19" fmla="*/ 125 h 250"/>
                <a:gd name="T20" fmla="*/ 2 w 1048"/>
                <a:gd name="T21" fmla="*/ 76 h 250"/>
                <a:gd name="T22" fmla="*/ 2 w 1048"/>
                <a:gd name="T23" fmla="*/ 55 h 250"/>
                <a:gd name="T24" fmla="*/ 2 w 1048"/>
                <a:gd name="T25" fmla="*/ 28 h 250"/>
                <a:gd name="T26" fmla="*/ 2 w 1048"/>
                <a:gd name="T27" fmla="*/ 14 h 250"/>
                <a:gd name="T28" fmla="*/ 2 w 1048"/>
                <a:gd name="T29" fmla="*/ 28 h 250"/>
                <a:gd name="T30" fmla="*/ 2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27669" name="Oval 21"/>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27670" name="Oval 22"/>
            <p:cNvSpPr>
              <a:spLocks noChangeArrowheads="1"/>
            </p:cNvSpPr>
            <p:nvPr>
              <p:custDataLst>
                <p:tags r:id="rId4"/>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1" name="Oval 23"/>
            <p:cNvSpPr>
              <a:spLocks noChangeArrowheads="1"/>
            </p:cNvSpPr>
            <p:nvPr>
              <p:custDataLst>
                <p:tags r:id="rId5"/>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2" name="Oval 24"/>
            <p:cNvSpPr>
              <a:spLocks noChangeArrowheads="1"/>
            </p:cNvSpPr>
            <p:nvPr>
              <p:custDataLst>
                <p:tags r:id="rId6"/>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3" name="Oval 25"/>
            <p:cNvSpPr>
              <a:spLocks noChangeArrowheads="1"/>
            </p:cNvSpPr>
            <p:nvPr>
              <p:custDataLst>
                <p:tags r:id="rId7"/>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4" name="Oval 26"/>
            <p:cNvSpPr>
              <a:spLocks noChangeArrowheads="1"/>
            </p:cNvSpPr>
            <p:nvPr>
              <p:custDataLst>
                <p:tags r:id="rId8"/>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5" name="Oval 27"/>
            <p:cNvSpPr>
              <a:spLocks noChangeArrowheads="1"/>
            </p:cNvSpPr>
            <p:nvPr>
              <p:custDataLst>
                <p:tags r:id="rId9"/>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6" name="AutoShape 28"/>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27677" name="Freeform 29"/>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27678" name="Freeform 30"/>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27679" name="Freeform 31"/>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27680" name="Freeform 32"/>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cxnSp>
        <p:nvCxnSpPr>
          <p:cNvPr id="27662" name="Straight Connector 28"/>
          <p:cNvCxnSpPr>
            <a:cxnSpLocks noChangeShapeType="1"/>
          </p:cNvCxnSpPr>
          <p:nvPr/>
        </p:nvCxnSpPr>
        <p:spPr bwMode="auto">
          <a:xfrm>
            <a:off x="3581400" y="3005667"/>
            <a:ext cx="0" cy="35501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7663" name="Rectangle 14"/>
          <p:cNvSpPr>
            <a:spLocks noChangeArrowheads="1"/>
          </p:cNvSpPr>
          <p:nvPr/>
        </p:nvSpPr>
        <p:spPr bwMode="auto">
          <a:xfrm>
            <a:off x="3803033" y="2819400"/>
            <a:ext cx="23622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500" dirty="0">
                <a:solidFill>
                  <a:srgbClr val="120DF3"/>
                </a:solidFill>
                <a:latin typeface="Calibri" pitchFamily="34" charset="0"/>
              </a:rPr>
              <a:t>(2) As written, what output does this print?</a:t>
            </a:r>
          </a:p>
        </p:txBody>
      </p:sp>
      <p:cxnSp>
        <p:nvCxnSpPr>
          <p:cNvPr id="27664" name="Straight Arrow Connector 32"/>
          <p:cNvCxnSpPr>
            <a:cxnSpLocks noChangeShapeType="1"/>
          </p:cNvCxnSpPr>
          <p:nvPr/>
        </p:nvCxnSpPr>
        <p:spPr bwMode="auto">
          <a:xfrm flipH="1">
            <a:off x="5715001" y="2971800"/>
            <a:ext cx="1126066" cy="631825"/>
          </a:xfrm>
          <a:prstGeom prst="straightConnector1">
            <a:avLst/>
          </a:prstGeom>
          <a:noFill/>
          <a:ln w="9525" algn="ctr">
            <a:solidFill>
              <a:srgbClr val="120DF3"/>
            </a:solidFill>
            <a:round/>
            <a:headEnd/>
            <a:tailEnd type="arrow" w="med" len="med"/>
          </a:ln>
          <a:extLst>
            <a:ext uri="{909E8E84-426E-40DD-AFC4-6F175D3DCCD1}">
              <a14:hiddenFill xmlns:a14="http://schemas.microsoft.com/office/drawing/2010/main">
                <a:noFill/>
              </a14:hiddenFill>
            </a:ext>
          </a:extLst>
        </p:spPr>
      </p:cxnSp>
      <p:sp>
        <p:nvSpPr>
          <p:cNvPr id="27665" name="Rectangle 14"/>
          <p:cNvSpPr>
            <a:spLocks noChangeArrowheads="1"/>
          </p:cNvSpPr>
          <p:nvPr/>
        </p:nvSpPr>
        <p:spPr bwMode="auto">
          <a:xfrm>
            <a:off x="3803033" y="5905647"/>
            <a:ext cx="3054967"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200" dirty="0" smtClean="0">
                <a:solidFill>
                  <a:srgbClr val="120DF3"/>
                </a:solidFill>
                <a:latin typeface="Calibri" pitchFamily="34" charset="0"/>
              </a:rPr>
              <a:t>(5) </a:t>
            </a:r>
            <a:r>
              <a:rPr lang="en-US" sz="1200" dirty="0">
                <a:solidFill>
                  <a:srgbClr val="120DF3"/>
                </a:solidFill>
                <a:latin typeface="Calibri" pitchFamily="34" charset="0"/>
              </a:rPr>
              <a:t>What is the </a:t>
            </a:r>
            <a:r>
              <a:rPr lang="en-US" sz="1200" b="1" i="1" dirty="0">
                <a:solidFill>
                  <a:srgbClr val="120DF3"/>
                </a:solidFill>
                <a:latin typeface="Calibri" pitchFamily="34" charset="0"/>
              </a:rPr>
              <a:t>smallest</a:t>
            </a:r>
            <a:r>
              <a:rPr lang="en-US" sz="1200" dirty="0">
                <a:solidFill>
                  <a:srgbClr val="120DF3"/>
                </a:solidFill>
                <a:latin typeface="Calibri" pitchFamily="34" charset="0"/>
              </a:rPr>
              <a:t> number of </a:t>
            </a:r>
            <a:r>
              <a:rPr lang="en-US" sz="1200" b="1" dirty="0" smtClean="0">
                <a:solidFill>
                  <a:srgbClr val="120DF3"/>
                </a:solidFill>
                <a:latin typeface="Calibri" pitchFamily="34" charset="0"/>
              </a:rPr>
              <a:t>blocks  </a:t>
            </a:r>
            <a:r>
              <a:rPr lang="en-US" sz="1200" dirty="0" smtClean="0">
                <a:solidFill>
                  <a:srgbClr val="120DF3"/>
                </a:solidFill>
                <a:latin typeface="Calibri" pitchFamily="34" charset="0"/>
              </a:rPr>
              <a:t>and</a:t>
            </a:r>
            <a:r>
              <a:rPr lang="en-US" sz="1200" b="1" dirty="0" smtClean="0">
                <a:solidFill>
                  <a:srgbClr val="120DF3"/>
                </a:solidFill>
                <a:latin typeface="Calibri" pitchFamily="34" charset="0"/>
              </a:rPr>
              <a:t> tests </a:t>
            </a:r>
            <a:r>
              <a:rPr lang="en-US" sz="1200" dirty="0" smtClean="0">
                <a:solidFill>
                  <a:srgbClr val="120DF3"/>
                </a:solidFill>
                <a:latin typeface="Calibri" pitchFamily="34" charset="0"/>
              </a:rPr>
              <a:t>you'd need for a full game of RPS?   </a:t>
            </a:r>
          </a:p>
          <a:p>
            <a:endParaRPr lang="en-US" sz="500" dirty="0" smtClean="0">
              <a:solidFill>
                <a:srgbClr val="120DF3"/>
              </a:solidFill>
              <a:latin typeface="Calibri" pitchFamily="34" charset="0"/>
            </a:endParaRPr>
          </a:p>
          <a:p>
            <a:r>
              <a:rPr lang="en-US" sz="1200" dirty="0" smtClean="0">
                <a:solidFill>
                  <a:srgbClr val="120DF3"/>
                </a:solidFill>
                <a:latin typeface="Calibri" pitchFamily="34" charset="0"/>
              </a:rPr>
              <a:t>(</a:t>
            </a:r>
            <a:r>
              <a:rPr lang="en-US" sz="1200" b="1" dirty="0">
                <a:solidFill>
                  <a:srgbClr val="120DF3"/>
                </a:solidFill>
                <a:latin typeface="Calibri" pitchFamily="34" charset="0"/>
              </a:rPr>
              <a:t>Extra</a:t>
            </a:r>
            <a:r>
              <a:rPr lang="en-US" sz="1200" dirty="0">
                <a:solidFill>
                  <a:srgbClr val="120DF3"/>
                </a:solidFill>
                <a:latin typeface="Calibri" pitchFamily="34" charset="0"/>
              </a:rPr>
              <a:t>)  What if it were RPS-5, </a:t>
            </a:r>
            <a:r>
              <a:rPr lang="en-US" sz="1200" dirty="0" smtClean="0">
                <a:solidFill>
                  <a:srgbClr val="120DF3"/>
                </a:solidFill>
                <a:latin typeface="Calibri" pitchFamily="34" charset="0"/>
              </a:rPr>
              <a:t>which includes Lizard </a:t>
            </a:r>
            <a:r>
              <a:rPr lang="en-US" sz="1200" dirty="0">
                <a:solidFill>
                  <a:srgbClr val="120DF3"/>
                </a:solidFill>
                <a:latin typeface="Calibri" pitchFamily="34" charset="0"/>
              </a:rPr>
              <a:t>and Spock?  </a:t>
            </a:r>
            <a:r>
              <a:rPr lang="en-US" sz="1200" dirty="0" smtClean="0">
                <a:solidFill>
                  <a:srgbClr val="120DF3"/>
                </a:solidFill>
                <a:latin typeface="Calibri" pitchFamily="34" charset="0"/>
              </a:rPr>
              <a:t>How about </a:t>
            </a:r>
            <a:r>
              <a:rPr lang="en-US" sz="1200" dirty="0">
                <a:solidFill>
                  <a:srgbClr val="120DF3"/>
                </a:solidFill>
                <a:latin typeface="Calibri" pitchFamily="34" charset="0"/>
              </a:rPr>
              <a:t>RPS-101</a:t>
            </a:r>
            <a:r>
              <a:rPr lang="en-US" sz="1200" dirty="0" smtClean="0">
                <a:solidFill>
                  <a:srgbClr val="120DF3"/>
                </a:solidFill>
                <a:latin typeface="Calibri" pitchFamily="34" charset="0"/>
              </a:rPr>
              <a:t>?</a:t>
            </a:r>
            <a:endParaRPr lang="en-US" sz="1200" dirty="0">
              <a:solidFill>
                <a:srgbClr val="120DF3"/>
              </a:solidFill>
              <a:latin typeface="Calibri" pitchFamily="34" charset="0"/>
            </a:endParaRPr>
          </a:p>
        </p:txBody>
      </p:sp>
      <p:sp>
        <p:nvSpPr>
          <p:cNvPr id="27667" name="Rectangle 14"/>
          <p:cNvSpPr>
            <a:spLocks noChangeArrowheads="1"/>
          </p:cNvSpPr>
          <p:nvPr/>
        </p:nvSpPr>
        <p:spPr bwMode="auto">
          <a:xfrm>
            <a:off x="76200" y="3238500"/>
            <a:ext cx="36350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500" dirty="0">
                <a:solidFill>
                  <a:srgbClr val="120DF3"/>
                </a:solidFill>
                <a:latin typeface="Cambria" pitchFamily="18" charset="0"/>
              </a:rPr>
              <a:t>(0) </a:t>
            </a:r>
            <a:r>
              <a:rPr lang="en-US" sz="1500" dirty="0" smtClean="0">
                <a:solidFill>
                  <a:srgbClr val="120DF3"/>
                </a:solidFill>
                <a:latin typeface="Cambria" pitchFamily="18" charset="0"/>
              </a:rPr>
              <a:t>Find the 3 tests and 4 blocks here.</a:t>
            </a:r>
            <a:endParaRPr lang="en-US" sz="1500" dirty="0">
              <a:solidFill>
                <a:srgbClr val="120DF3"/>
              </a:solidFill>
              <a:latin typeface="Cambria" pitchFamily="18" charset="0"/>
            </a:endParaRPr>
          </a:p>
        </p:txBody>
      </p:sp>
      <p:sp>
        <p:nvSpPr>
          <p:cNvPr id="37" name="Rectangle 14"/>
          <p:cNvSpPr>
            <a:spLocks noChangeArrowheads="1"/>
          </p:cNvSpPr>
          <p:nvPr/>
        </p:nvSpPr>
        <p:spPr bwMode="auto">
          <a:xfrm>
            <a:off x="322386" y="2819400"/>
            <a:ext cx="28194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500" dirty="0" smtClean="0">
                <a:latin typeface="Cambria" pitchFamily="18" charset="0"/>
              </a:rPr>
              <a:t>Then, try these Python q's:</a:t>
            </a:r>
            <a:endParaRPr lang="en-US" sz="1500" dirty="0">
              <a:latin typeface="Cambria" pitchFamily="18" charset="0"/>
            </a:endParaRPr>
          </a:p>
        </p:txBody>
      </p:sp>
      <p:sp>
        <p:nvSpPr>
          <p:cNvPr id="39" name="Rectangle 14"/>
          <p:cNvSpPr>
            <a:spLocks noChangeArrowheads="1"/>
          </p:cNvSpPr>
          <p:nvPr/>
        </p:nvSpPr>
        <p:spPr bwMode="auto">
          <a:xfrm>
            <a:off x="6842125" y="3710970"/>
            <a:ext cx="21494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500" dirty="0" smtClean="0">
                <a:solidFill>
                  <a:srgbClr val="120DF3"/>
                </a:solidFill>
                <a:latin typeface="Calibri" pitchFamily="34" charset="0"/>
              </a:rPr>
              <a:t>(4) How many of the 9 RPS </a:t>
            </a:r>
            <a:r>
              <a:rPr lang="en-US" sz="1500" b="1" dirty="0" smtClean="0">
                <a:solidFill>
                  <a:srgbClr val="120DF3"/>
                </a:solidFill>
                <a:latin typeface="Calibri" pitchFamily="34" charset="0"/>
              </a:rPr>
              <a:t>input cases </a:t>
            </a:r>
            <a:r>
              <a:rPr lang="en-US" sz="1500" dirty="0" smtClean="0">
                <a:solidFill>
                  <a:srgbClr val="120DF3"/>
                </a:solidFill>
                <a:latin typeface="Calibri" pitchFamily="34" charset="0"/>
              </a:rPr>
              <a:t>are </a:t>
            </a:r>
            <a:r>
              <a:rPr lang="en-US" sz="1500" i="1" dirty="0" smtClean="0">
                <a:solidFill>
                  <a:srgbClr val="120DF3"/>
                </a:solidFill>
                <a:latin typeface="Calibri" pitchFamily="34" charset="0"/>
              </a:rPr>
              <a:t>fully correctly </a:t>
            </a:r>
            <a:r>
              <a:rPr lang="en-US" sz="1500" dirty="0" smtClean="0">
                <a:solidFill>
                  <a:srgbClr val="120DF3"/>
                </a:solidFill>
                <a:latin typeface="Calibri" pitchFamily="34" charset="0"/>
              </a:rPr>
              <a:t>handled here?</a:t>
            </a:r>
            <a:endParaRPr lang="en-US" sz="1500" dirty="0">
              <a:solidFill>
                <a:srgbClr val="120DF3"/>
              </a:solidFill>
              <a:latin typeface="Calibri" pitchFamily="34" charset="0"/>
            </a:endParaRPr>
          </a:p>
        </p:txBody>
      </p:sp>
      <p:cxnSp>
        <p:nvCxnSpPr>
          <p:cNvPr id="41" name="Straight Arrow Connector 32"/>
          <p:cNvCxnSpPr>
            <a:cxnSpLocks noChangeShapeType="1"/>
          </p:cNvCxnSpPr>
          <p:nvPr/>
        </p:nvCxnSpPr>
        <p:spPr bwMode="auto">
          <a:xfrm flipH="1">
            <a:off x="5715001" y="2980982"/>
            <a:ext cx="1126066" cy="838200"/>
          </a:xfrm>
          <a:prstGeom prst="straightConnector1">
            <a:avLst/>
          </a:prstGeom>
          <a:noFill/>
          <a:ln w="9525" algn="ctr">
            <a:solidFill>
              <a:srgbClr val="120DF3"/>
            </a:solidFill>
            <a:round/>
            <a:headEnd/>
            <a:tailEnd type="arrow" w="med" len="med"/>
          </a:ln>
          <a:extLst>
            <a:ext uri="{909E8E84-426E-40DD-AFC4-6F175D3DCCD1}">
              <a14:hiddenFill xmlns:a14="http://schemas.microsoft.com/office/drawing/2010/main">
                <a:noFill/>
              </a14:hiddenFill>
            </a:ext>
          </a:extLst>
        </p:spPr>
      </p:cxnSp>
      <p:sp>
        <p:nvSpPr>
          <p:cNvPr id="36" name="TextBox 35"/>
          <p:cNvSpPr txBox="1"/>
          <p:nvPr/>
        </p:nvSpPr>
        <p:spPr>
          <a:xfrm rot="20892955">
            <a:off x="984022" y="814759"/>
            <a:ext cx="7341425" cy="5170646"/>
          </a:xfrm>
          <a:prstGeom prst="rect">
            <a:avLst/>
          </a:prstGeom>
          <a:solidFill>
            <a:schemeClr val="bg1">
              <a:lumMod val="85000"/>
            </a:schemeClr>
          </a:solidFill>
        </p:spPr>
        <p:txBody>
          <a:bodyPr wrap="square" rtlCol="0">
            <a:spAutoFit/>
          </a:bodyPr>
          <a:lstStyle/>
          <a:p>
            <a:pPr algn="ctr"/>
            <a:r>
              <a:rPr lang="en-US" sz="6000" dirty="0" smtClean="0">
                <a:latin typeface="Cambria"/>
                <a:cs typeface="Cambria"/>
              </a:rPr>
              <a:t>Please pass these up the aisles…  </a:t>
            </a:r>
          </a:p>
          <a:p>
            <a:pPr algn="ctr"/>
            <a:endParaRPr lang="en-US" i="1" dirty="0" smtClean="0">
              <a:latin typeface="Cambria"/>
              <a:cs typeface="Cambria"/>
            </a:endParaRPr>
          </a:p>
          <a:p>
            <a:pPr algn="ctr"/>
            <a:r>
              <a:rPr lang="en-US" sz="4200" i="1" dirty="0" smtClean="0">
                <a:solidFill>
                  <a:srgbClr val="120DF3"/>
                </a:solidFill>
                <a:latin typeface="Cambria"/>
                <a:cs typeface="Cambria"/>
              </a:rPr>
              <a:t>(take a picture, if you'd like)</a:t>
            </a:r>
          </a:p>
          <a:p>
            <a:pPr algn="ctr"/>
            <a:endParaRPr lang="en-US" i="1" dirty="0" smtClean="0">
              <a:latin typeface="Cambria"/>
              <a:cs typeface="Cambria"/>
            </a:endParaRPr>
          </a:p>
          <a:p>
            <a:pPr algn="ctr"/>
            <a:r>
              <a:rPr lang="en-US" sz="6000" dirty="0" smtClean="0">
                <a:latin typeface="Cambria"/>
                <a:cs typeface="Cambria"/>
              </a:rPr>
              <a:t>… then, turn back to the notes</a:t>
            </a:r>
            <a:endParaRPr lang="en-US" sz="6000" dirty="0">
              <a:latin typeface="Cambria"/>
              <a:cs typeface="Cambria"/>
            </a:endParaRPr>
          </a:p>
        </p:txBody>
      </p:sp>
    </p:spTree>
    <p:extLst>
      <p:ext uri="{BB962C8B-B14F-4D97-AF65-F5344CB8AC3E}">
        <p14:creationId xmlns:p14="http://schemas.microsoft.com/office/powerpoint/2010/main" val="13454752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4"/>
          <p:cNvSpPr>
            <a:spLocks noChangeArrowheads="1"/>
          </p:cNvSpPr>
          <p:nvPr/>
        </p:nvSpPr>
        <p:spPr bwMode="auto">
          <a:xfrm>
            <a:off x="457200" y="838200"/>
            <a:ext cx="82296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latin typeface="Courier New" pitchFamily="49" charset="0"/>
                <a:cs typeface="Courier New" pitchFamily="49" charset="0"/>
              </a:rPr>
              <a:t>comp = </a:t>
            </a:r>
            <a:r>
              <a:rPr lang="en-US" b="1" dirty="0">
                <a:solidFill>
                  <a:srgbClr val="008000"/>
                </a:solidFill>
                <a:latin typeface="Courier New" pitchFamily="49" charset="0"/>
                <a:cs typeface="Courier New" pitchFamily="49" charset="0"/>
              </a:rPr>
              <a:t>'rock'</a:t>
            </a:r>
          </a:p>
          <a:p>
            <a:r>
              <a:rPr lang="en-US" b="1" dirty="0">
                <a:latin typeface="Courier New" pitchFamily="49" charset="0"/>
                <a:cs typeface="Courier New" pitchFamily="49" charset="0"/>
              </a:rPr>
              <a:t>user = </a:t>
            </a:r>
            <a:r>
              <a:rPr lang="en-US" b="1" dirty="0">
                <a:solidFill>
                  <a:srgbClr val="008000"/>
                </a:solidFill>
                <a:latin typeface="Courier New" pitchFamily="49" charset="0"/>
                <a:cs typeface="Courier New" pitchFamily="49" charset="0"/>
              </a:rPr>
              <a:t>'rock'</a:t>
            </a:r>
          </a:p>
          <a:p>
            <a:endParaRPr lang="en-US" b="1" dirty="0">
              <a:latin typeface="Courier New" pitchFamily="49" charset="0"/>
              <a:cs typeface="Courier New" pitchFamily="49" charset="0"/>
            </a:endParaRPr>
          </a:p>
          <a:p>
            <a:r>
              <a:rPr lang="en-US" b="1" dirty="0">
                <a:solidFill>
                  <a:srgbClr val="FF6600"/>
                </a:solidFill>
                <a:latin typeface="Courier New" pitchFamily="49" charset="0"/>
                <a:cs typeface="Courier New" pitchFamily="49" charset="0"/>
              </a:rPr>
              <a:t>if</a:t>
            </a:r>
            <a:r>
              <a:rPr lang="en-US" b="1" dirty="0">
                <a:latin typeface="Courier New" pitchFamily="49" charset="0"/>
                <a:cs typeface="Courier New" pitchFamily="49" charset="0"/>
              </a:rPr>
              <a:t> comp == </a:t>
            </a:r>
            <a:r>
              <a:rPr lang="en-US" b="1" dirty="0">
                <a:solidFill>
                  <a:srgbClr val="008000"/>
                </a:solidFill>
                <a:latin typeface="Courier New" pitchFamily="49" charset="0"/>
                <a:cs typeface="Courier New" pitchFamily="49" charset="0"/>
              </a:rPr>
              <a:t>'rock'</a:t>
            </a:r>
            <a:r>
              <a:rPr lang="en-US" b="1" dirty="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a:solidFill>
                  <a:srgbClr val="FF6600"/>
                </a:solidFill>
                <a:latin typeface="Courier New" pitchFamily="49" charset="0"/>
                <a:cs typeface="Courier New" pitchFamily="49" charset="0"/>
              </a:rPr>
              <a:t>if</a:t>
            </a:r>
            <a:r>
              <a:rPr lang="en-US" b="1" dirty="0">
                <a:latin typeface="Courier New" pitchFamily="49" charset="0"/>
                <a:cs typeface="Courier New" pitchFamily="49" charset="0"/>
              </a:rPr>
              <a:t> user == </a:t>
            </a:r>
            <a:r>
              <a:rPr lang="en-US" b="1" dirty="0">
                <a:solidFill>
                  <a:srgbClr val="008000"/>
                </a:solidFill>
                <a:latin typeface="Courier New" pitchFamily="49" charset="0"/>
                <a:cs typeface="Courier New" pitchFamily="49" charset="0"/>
              </a:rPr>
              <a:t>'paper'</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a:solidFill>
                  <a:srgbClr val="7030A0"/>
                </a:solidFill>
                <a:latin typeface="Courier New" pitchFamily="49" charset="0"/>
                <a:cs typeface="Courier New" pitchFamily="49" charset="0"/>
              </a:rPr>
              <a:t>print </a:t>
            </a:r>
            <a:r>
              <a:rPr lang="en-US" b="1" dirty="0">
                <a:solidFill>
                  <a:srgbClr val="008000"/>
                </a:solidFill>
                <a:latin typeface="Courier New" pitchFamily="49" charset="0"/>
                <a:cs typeface="Courier New" pitchFamily="49" charset="0"/>
              </a:rPr>
              <a:t>'I win *_*!'</a:t>
            </a:r>
          </a:p>
          <a:p>
            <a:r>
              <a:rPr lang="en-US" b="1" dirty="0">
                <a:latin typeface="Courier New" pitchFamily="49" charset="0"/>
                <a:cs typeface="Courier New" pitchFamily="49" charset="0"/>
              </a:rPr>
              <a:t>   </a:t>
            </a:r>
            <a:r>
              <a:rPr lang="en-US" b="1" dirty="0" err="1">
                <a:solidFill>
                  <a:srgbClr val="FF6600"/>
                </a:solidFill>
                <a:latin typeface="Courier New" pitchFamily="49" charset="0"/>
                <a:cs typeface="Courier New" pitchFamily="49" charset="0"/>
              </a:rPr>
              <a:t>elif</a:t>
            </a:r>
            <a:r>
              <a:rPr lang="en-US" b="1" dirty="0">
                <a:latin typeface="Courier New" pitchFamily="49" charset="0"/>
                <a:cs typeface="Courier New" pitchFamily="49" charset="0"/>
              </a:rPr>
              <a:t> user == </a:t>
            </a:r>
            <a:r>
              <a:rPr lang="en-US" b="1" dirty="0">
                <a:solidFill>
                  <a:srgbClr val="008000"/>
                </a:solidFill>
                <a:latin typeface="Courier New" pitchFamily="49" charset="0"/>
                <a:cs typeface="Courier New" pitchFamily="49" charset="0"/>
              </a:rPr>
              <a:t>'scissors'</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a:solidFill>
                  <a:srgbClr val="7030A0"/>
                </a:solidFill>
                <a:latin typeface="Courier New" pitchFamily="49" charset="0"/>
                <a:cs typeface="Courier New" pitchFamily="49" charset="0"/>
              </a:rPr>
              <a:t>print </a:t>
            </a:r>
            <a:r>
              <a:rPr lang="en-US" b="1" dirty="0">
                <a:solidFill>
                  <a:srgbClr val="008000"/>
                </a:solidFill>
                <a:latin typeface="Courier New" pitchFamily="49" charset="0"/>
                <a:cs typeface="Courier New" pitchFamily="49" charset="0"/>
              </a:rPr>
              <a:t>'You win</a:t>
            </a:r>
            <a:r>
              <a:rPr lang="en-US" b="1" dirty="0" smtClean="0">
                <a:solidFill>
                  <a:srgbClr val="008000"/>
                </a:solidFill>
                <a:latin typeface="Courier New" pitchFamily="49" charset="0"/>
                <a:cs typeface="Courier New" pitchFamily="49" charset="0"/>
              </a:rPr>
              <a:t>.'</a:t>
            </a:r>
            <a:endParaRPr lang="en-US" b="1" dirty="0">
              <a:solidFill>
                <a:srgbClr val="008000"/>
              </a:solidFill>
              <a:latin typeface="Courier New" pitchFamily="49" charset="0"/>
              <a:cs typeface="Courier New" pitchFamily="49" charset="0"/>
            </a:endParaRPr>
          </a:p>
          <a:p>
            <a:endParaRPr lang="en-US" b="1" dirty="0">
              <a:solidFill>
                <a:srgbClr val="008000"/>
              </a:solidFill>
              <a:latin typeface="Courier New" pitchFamily="49" charset="0"/>
              <a:cs typeface="Courier New" pitchFamily="49" charset="0"/>
            </a:endParaRPr>
          </a:p>
          <a:p>
            <a:r>
              <a:rPr lang="en-US" b="1" dirty="0">
                <a:solidFill>
                  <a:srgbClr val="FF6600"/>
                </a:solidFill>
                <a:latin typeface="Courier New" pitchFamily="49" charset="0"/>
                <a:cs typeface="Courier New" pitchFamily="49" charset="0"/>
              </a:rPr>
              <a:t>else</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a:solidFill>
                  <a:srgbClr val="7030A0"/>
                </a:solidFill>
                <a:latin typeface="Courier New" pitchFamily="49" charset="0"/>
                <a:cs typeface="Courier New" pitchFamily="49" charset="0"/>
              </a:rPr>
              <a:t>print </a:t>
            </a:r>
            <a:r>
              <a:rPr lang="en-US" b="1" dirty="0">
                <a:solidFill>
                  <a:srgbClr val="008000"/>
                </a:solidFill>
                <a:latin typeface="Courier New" pitchFamily="49" charset="0"/>
                <a:cs typeface="Courier New" pitchFamily="49" charset="0"/>
              </a:rPr>
              <a:t>'Tie.'</a:t>
            </a:r>
          </a:p>
          <a:p>
            <a:r>
              <a:rPr lang="en-US" b="1" dirty="0">
                <a:latin typeface="Courier New" pitchFamily="49" charset="0"/>
                <a:cs typeface="Courier New" pitchFamily="49" charset="0"/>
              </a:rPr>
              <a:t>   </a:t>
            </a:r>
            <a:r>
              <a:rPr lang="en-US" b="1" dirty="0">
                <a:solidFill>
                  <a:srgbClr val="7030A0"/>
                </a:solidFill>
                <a:latin typeface="Courier New" pitchFamily="49" charset="0"/>
                <a:cs typeface="Courier New" pitchFamily="49" charset="0"/>
              </a:rPr>
              <a:t>print</a:t>
            </a:r>
            <a:r>
              <a:rPr lang="en-US" b="1" dirty="0">
                <a:solidFill>
                  <a:srgbClr val="FF6600"/>
                </a:solidFill>
                <a:latin typeface="Courier New" pitchFamily="49" charset="0"/>
                <a:cs typeface="Courier New" pitchFamily="49" charset="0"/>
              </a:rPr>
              <a:t> </a:t>
            </a:r>
            <a:r>
              <a:rPr lang="en-US" b="1" dirty="0">
                <a:solidFill>
                  <a:srgbClr val="008000"/>
                </a:solidFill>
                <a:latin typeface="Courier New" pitchFamily="49" charset="0"/>
                <a:cs typeface="Courier New" pitchFamily="49" charset="0"/>
              </a:rPr>
              <a:t>'Ties go to the </a:t>
            </a:r>
            <a:r>
              <a:rPr lang="en-US" b="1" dirty="0" smtClean="0">
                <a:solidFill>
                  <a:srgbClr val="008000"/>
                </a:solidFill>
                <a:latin typeface="Courier New" pitchFamily="49" charset="0"/>
                <a:cs typeface="Courier New" pitchFamily="49" charset="0"/>
              </a:rPr>
              <a:t>runner.'</a:t>
            </a:r>
            <a:endParaRPr lang="en-US" b="1" dirty="0">
              <a:solidFill>
                <a:srgbClr val="008000"/>
              </a:solidFill>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a:solidFill>
                  <a:srgbClr val="7030A0"/>
                </a:solidFill>
                <a:latin typeface="Courier New" pitchFamily="49" charset="0"/>
                <a:cs typeface="Courier New" pitchFamily="49" charset="0"/>
              </a:rPr>
              <a:t>print </a:t>
            </a:r>
            <a:r>
              <a:rPr lang="en-US" b="1" dirty="0" smtClean="0">
                <a:solidFill>
                  <a:srgbClr val="008000"/>
                </a:solidFill>
                <a:latin typeface="Courier New" pitchFamily="49" charset="0"/>
                <a:cs typeface="Courier New" pitchFamily="49" charset="0"/>
              </a:rPr>
              <a:t>' - and I am running</a:t>
            </a:r>
            <a:r>
              <a:rPr lang="en-US" b="1" dirty="0">
                <a:solidFill>
                  <a:srgbClr val="008000"/>
                </a:solidFill>
                <a:latin typeface="Courier New" pitchFamily="49" charset="0"/>
                <a:cs typeface="Courier New" pitchFamily="49" charset="0"/>
              </a:rPr>
              <a:t>!</a:t>
            </a:r>
            <a:r>
              <a:rPr lang="en-US" b="1" dirty="0" smtClean="0">
                <a:solidFill>
                  <a:srgbClr val="008000"/>
                </a:solidFill>
                <a:latin typeface="Courier New" pitchFamily="49" charset="0"/>
                <a:cs typeface="Courier New" pitchFamily="49" charset="0"/>
              </a:rPr>
              <a:t>'</a:t>
            </a:r>
            <a:endParaRPr lang="en-US" b="1" dirty="0">
              <a:solidFill>
                <a:srgbClr val="008000"/>
              </a:solidFill>
              <a:latin typeface="Courier New" pitchFamily="49" charset="0"/>
              <a:cs typeface="Courier New" pitchFamily="49" charset="0"/>
            </a:endParaRPr>
          </a:p>
        </p:txBody>
      </p:sp>
      <p:sp>
        <p:nvSpPr>
          <p:cNvPr id="29704" name="Rectangle 14"/>
          <p:cNvSpPr>
            <a:spLocks noChangeArrowheads="1"/>
          </p:cNvSpPr>
          <p:nvPr/>
        </p:nvSpPr>
        <p:spPr bwMode="auto">
          <a:xfrm>
            <a:off x="5562601" y="6457950"/>
            <a:ext cx="34290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sz="1500" dirty="0">
                <a:solidFill>
                  <a:srgbClr val="120DF3"/>
                </a:solidFill>
                <a:latin typeface="Calibri" pitchFamily="34" charset="0"/>
              </a:rPr>
              <a:t>... what if the </a:t>
            </a:r>
            <a:r>
              <a:rPr lang="en-US" sz="1500" b="1" dirty="0">
                <a:solidFill>
                  <a:srgbClr val="FF6600"/>
                </a:solidFill>
                <a:latin typeface="Courier New" pitchFamily="49" charset="0"/>
                <a:cs typeface="Courier New" pitchFamily="49" charset="0"/>
              </a:rPr>
              <a:t>else</a:t>
            </a:r>
            <a:r>
              <a:rPr lang="en-US" sz="1500" dirty="0">
                <a:solidFill>
                  <a:srgbClr val="120DF3"/>
                </a:solidFill>
                <a:latin typeface="Calibri" pitchFamily="34" charset="0"/>
              </a:rPr>
              <a:t> </a:t>
            </a:r>
            <a:r>
              <a:rPr lang="en-US" sz="1500" dirty="0" smtClean="0">
                <a:solidFill>
                  <a:srgbClr val="120DF3"/>
                </a:solidFill>
                <a:latin typeface="Calibri" pitchFamily="34" charset="0"/>
              </a:rPr>
              <a:t>block were </a:t>
            </a:r>
            <a:r>
              <a:rPr lang="en-US" sz="1500" dirty="0">
                <a:solidFill>
                  <a:srgbClr val="120DF3"/>
                </a:solidFill>
                <a:latin typeface="Calibri" pitchFamily="34" charset="0"/>
              </a:rPr>
              <a:t>indented?</a:t>
            </a:r>
          </a:p>
        </p:txBody>
      </p:sp>
      <p:sp>
        <p:nvSpPr>
          <p:cNvPr id="11" name="Text Box 5"/>
          <p:cNvSpPr txBox="1">
            <a:spLocks noChangeArrowheads="1"/>
          </p:cNvSpPr>
          <p:nvPr/>
        </p:nvSpPr>
        <p:spPr bwMode="auto">
          <a:xfrm>
            <a:off x="457200" y="100013"/>
            <a:ext cx="85312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r">
              <a:spcBef>
                <a:spcPct val="50000"/>
              </a:spcBef>
            </a:pPr>
            <a:r>
              <a:rPr lang="en-US" sz="3600" i="1" dirty="0">
                <a:latin typeface="Cambria" pitchFamily="18" charset="0"/>
              </a:rPr>
              <a:t>"Quiz</a:t>
            </a:r>
            <a:r>
              <a:rPr lang="en-US" sz="3600" i="1" dirty="0" smtClean="0">
                <a:latin typeface="Cambria" pitchFamily="18" charset="0"/>
              </a:rPr>
              <a:t>" ~ problems 1+2</a:t>
            </a:r>
            <a:endParaRPr lang="en-US" sz="3600" dirty="0">
              <a:latin typeface="Cambria"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4"/>
          <p:cNvSpPr>
            <a:spLocks noChangeArrowheads="1"/>
          </p:cNvSpPr>
          <p:nvPr/>
        </p:nvSpPr>
        <p:spPr bwMode="auto">
          <a:xfrm>
            <a:off x="533400" y="5943600"/>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800" dirty="0" smtClean="0">
                <a:solidFill>
                  <a:srgbClr val="120DF3"/>
                </a:solidFill>
                <a:latin typeface="Calibri" pitchFamily="34" charset="0"/>
              </a:rPr>
              <a:t>What does this program print?</a:t>
            </a:r>
            <a:endParaRPr lang="en-US" sz="1800" dirty="0">
              <a:solidFill>
                <a:srgbClr val="120DF3"/>
              </a:solidFill>
              <a:latin typeface="Calibri" pitchFamily="34" charset="0"/>
            </a:endParaRPr>
          </a:p>
        </p:txBody>
      </p:sp>
      <p:sp>
        <p:nvSpPr>
          <p:cNvPr id="30723" name="Rectangle 14"/>
          <p:cNvSpPr>
            <a:spLocks noChangeArrowheads="1"/>
          </p:cNvSpPr>
          <p:nvPr/>
        </p:nvSpPr>
        <p:spPr bwMode="auto">
          <a:xfrm>
            <a:off x="381000" y="1408113"/>
            <a:ext cx="70104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latin typeface="Courier New" pitchFamily="49" charset="0"/>
                <a:cs typeface="Courier New" pitchFamily="49" charset="0"/>
              </a:rPr>
              <a:t>comp = </a:t>
            </a:r>
            <a:r>
              <a:rPr lang="en-US" b="1" dirty="0">
                <a:solidFill>
                  <a:srgbClr val="008000"/>
                </a:solidFill>
                <a:latin typeface="Courier New" pitchFamily="49" charset="0"/>
                <a:cs typeface="Courier New" pitchFamily="49" charset="0"/>
              </a:rPr>
              <a:t>'rock'</a:t>
            </a:r>
          </a:p>
          <a:p>
            <a:r>
              <a:rPr lang="en-US" b="1" dirty="0">
                <a:latin typeface="Courier New" pitchFamily="49" charset="0"/>
                <a:cs typeface="Courier New" pitchFamily="49" charset="0"/>
              </a:rPr>
              <a:t>user = </a:t>
            </a:r>
            <a:r>
              <a:rPr lang="en-US" b="1" dirty="0">
                <a:solidFill>
                  <a:srgbClr val="008000"/>
                </a:solidFill>
                <a:latin typeface="Courier New" pitchFamily="49" charset="0"/>
                <a:cs typeface="Courier New" pitchFamily="49" charset="0"/>
              </a:rPr>
              <a:t>'rock'</a:t>
            </a:r>
          </a:p>
          <a:p>
            <a:endParaRPr lang="en-US" b="1" dirty="0">
              <a:latin typeface="Courier New" pitchFamily="49" charset="0"/>
              <a:cs typeface="Courier New" pitchFamily="49" charset="0"/>
            </a:endParaRPr>
          </a:p>
          <a:p>
            <a:r>
              <a:rPr lang="en-US" b="1" dirty="0">
                <a:solidFill>
                  <a:srgbClr val="FF6600"/>
                </a:solidFill>
                <a:latin typeface="Courier New" pitchFamily="49" charset="0"/>
                <a:cs typeface="Courier New" pitchFamily="49" charset="0"/>
              </a:rPr>
              <a:t>if</a:t>
            </a:r>
            <a:r>
              <a:rPr lang="en-US" b="1" dirty="0">
                <a:latin typeface="Courier New" pitchFamily="49" charset="0"/>
                <a:cs typeface="Courier New" pitchFamily="49" charset="0"/>
              </a:rPr>
              <a:t> comp == </a:t>
            </a:r>
            <a:r>
              <a:rPr lang="en-US" b="1" dirty="0">
                <a:solidFill>
                  <a:srgbClr val="008000"/>
                </a:solidFill>
                <a:latin typeface="Courier New" pitchFamily="49" charset="0"/>
                <a:cs typeface="Courier New" pitchFamily="49" charset="0"/>
              </a:rPr>
              <a:t>'rock'</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a:solidFill>
                  <a:srgbClr val="FF6600"/>
                </a:solidFill>
                <a:latin typeface="Courier New" pitchFamily="49" charset="0"/>
                <a:cs typeface="Courier New" pitchFamily="49" charset="0"/>
              </a:rPr>
              <a:t>print</a:t>
            </a:r>
            <a:r>
              <a:rPr lang="en-US" b="1" dirty="0">
                <a:latin typeface="Courier New" pitchFamily="49" charset="0"/>
                <a:cs typeface="Courier New" pitchFamily="49" charset="0"/>
              </a:rPr>
              <a:t> </a:t>
            </a:r>
            <a:r>
              <a:rPr lang="en-US" b="1" dirty="0">
                <a:solidFill>
                  <a:srgbClr val="008000"/>
                </a:solidFill>
                <a:latin typeface="Courier New" pitchFamily="49" charset="0"/>
                <a:cs typeface="Courier New" pitchFamily="49" charset="0"/>
              </a:rPr>
              <a:t>'I win </a:t>
            </a:r>
            <a:r>
              <a:rPr lang="en-US" b="1" dirty="0" smtClean="0">
                <a:solidFill>
                  <a:srgbClr val="008000"/>
                </a:solidFill>
                <a:latin typeface="Courier New" pitchFamily="49" charset="0"/>
                <a:cs typeface="Courier New" pitchFamily="49" charset="0"/>
              </a:rPr>
              <a:t>*_*!'</a:t>
            </a:r>
            <a:endParaRPr lang="en-US" b="1" dirty="0">
              <a:solidFill>
                <a:srgbClr val="008000"/>
              </a:solidFill>
              <a:latin typeface="Courier New" pitchFamily="49" charset="0"/>
              <a:cs typeface="Courier New" pitchFamily="49" charset="0"/>
            </a:endParaRPr>
          </a:p>
          <a:p>
            <a:endParaRPr lang="en-US" b="1" dirty="0">
              <a:solidFill>
                <a:srgbClr val="008000"/>
              </a:solidFill>
              <a:latin typeface="Courier New" pitchFamily="49" charset="0"/>
              <a:cs typeface="Courier New" pitchFamily="49" charset="0"/>
            </a:endParaRPr>
          </a:p>
          <a:p>
            <a:r>
              <a:rPr lang="en-US" b="1" dirty="0">
                <a:solidFill>
                  <a:srgbClr val="FF6600"/>
                </a:solidFill>
                <a:latin typeface="Courier New" pitchFamily="49" charset="0"/>
                <a:cs typeface="Courier New" pitchFamily="49" charset="0"/>
              </a:rPr>
              <a:t>if</a:t>
            </a:r>
            <a:r>
              <a:rPr lang="en-US" b="1" dirty="0">
                <a:latin typeface="Courier New" pitchFamily="49" charset="0"/>
                <a:cs typeface="Courier New" pitchFamily="49" charset="0"/>
              </a:rPr>
              <a:t> user == </a:t>
            </a:r>
            <a:r>
              <a:rPr lang="en-US" b="1" dirty="0">
                <a:solidFill>
                  <a:srgbClr val="008000"/>
                </a:solidFill>
                <a:latin typeface="Courier New" pitchFamily="49" charset="0"/>
                <a:cs typeface="Courier New" pitchFamily="49" charset="0"/>
              </a:rPr>
              <a:t>'paper'</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a:solidFill>
                  <a:srgbClr val="FF6600"/>
                </a:solidFill>
                <a:latin typeface="Courier New" pitchFamily="49" charset="0"/>
                <a:cs typeface="Courier New" pitchFamily="49" charset="0"/>
              </a:rPr>
              <a:t>print</a:t>
            </a:r>
            <a:r>
              <a:rPr lang="en-US" b="1" dirty="0">
                <a:latin typeface="Courier New" pitchFamily="49" charset="0"/>
                <a:cs typeface="Courier New" pitchFamily="49" charset="0"/>
              </a:rPr>
              <a:t> </a:t>
            </a:r>
            <a:r>
              <a:rPr lang="en-US" b="1" dirty="0">
                <a:solidFill>
                  <a:srgbClr val="008000"/>
                </a:solidFill>
                <a:latin typeface="Courier New" pitchFamily="49" charset="0"/>
                <a:cs typeface="Courier New" pitchFamily="49" charset="0"/>
              </a:rPr>
              <a:t>'You win</a:t>
            </a:r>
            <a:r>
              <a:rPr lang="en-US" b="1" dirty="0" smtClean="0">
                <a:solidFill>
                  <a:srgbClr val="008000"/>
                </a:solidFill>
                <a:latin typeface="Courier New" pitchFamily="49" charset="0"/>
                <a:cs typeface="Courier New" pitchFamily="49" charset="0"/>
              </a:rPr>
              <a:t>.'</a:t>
            </a:r>
            <a:endParaRPr lang="en-US" b="1" dirty="0">
              <a:solidFill>
                <a:srgbClr val="008000"/>
              </a:solidFill>
              <a:latin typeface="Courier New" pitchFamily="49" charset="0"/>
              <a:cs typeface="Courier New" pitchFamily="49" charset="0"/>
            </a:endParaRPr>
          </a:p>
          <a:p>
            <a:endParaRPr lang="en-US" b="1" dirty="0">
              <a:solidFill>
                <a:srgbClr val="008000"/>
              </a:solidFill>
              <a:latin typeface="Courier New" pitchFamily="49" charset="0"/>
              <a:cs typeface="Courier New" pitchFamily="49" charset="0"/>
            </a:endParaRPr>
          </a:p>
          <a:p>
            <a:r>
              <a:rPr lang="en-US" b="1" dirty="0">
                <a:solidFill>
                  <a:srgbClr val="FF6600"/>
                </a:solidFill>
                <a:latin typeface="Courier New" pitchFamily="49" charset="0"/>
                <a:cs typeface="Courier New" pitchFamily="49" charset="0"/>
              </a:rPr>
              <a:t>else</a:t>
            </a:r>
            <a:r>
              <a:rPr lang="en-US" b="1" dirty="0">
                <a:latin typeface="Courier New" pitchFamily="49" charset="0"/>
                <a:cs typeface="Courier New" pitchFamily="49" charset="0"/>
              </a:rPr>
              <a:t>: </a:t>
            </a:r>
          </a:p>
          <a:p>
            <a:r>
              <a:rPr lang="en-US" b="1" dirty="0">
                <a:latin typeface="Courier New" pitchFamily="49" charset="0"/>
                <a:cs typeface="Courier New" pitchFamily="49" charset="0"/>
              </a:rPr>
              <a:t>   </a:t>
            </a:r>
            <a:r>
              <a:rPr lang="en-US" b="1" dirty="0">
                <a:solidFill>
                  <a:srgbClr val="FF6600"/>
                </a:solidFill>
                <a:latin typeface="Courier New" pitchFamily="49" charset="0"/>
                <a:cs typeface="Courier New" pitchFamily="49" charset="0"/>
              </a:rPr>
              <a:t>print</a:t>
            </a:r>
            <a:r>
              <a:rPr lang="en-US" b="1" dirty="0">
                <a:latin typeface="Courier New" pitchFamily="49" charset="0"/>
                <a:cs typeface="Courier New" pitchFamily="49" charset="0"/>
              </a:rPr>
              <a:t> </a:t>
            </a:r>
            <a:r>
              <a:rPr lang="en-US" b="1" dirty="0">
                <a:solidFill>
                  <a:srgbClr val="008000"/>
                </a:solidFill>
                <a:latin typeface="Courier New" pitchFamily="49" charset="0"/>
                <a:cs typeface="Courier New" pitchFamily="49" charset="0"/>
              </a:rPr>
              <a:t>'An awful tie'</a:t>
            </a:r>
          </a:p>
        </p:txBody>
      </p:sp>
      <p:sp>
        <p:nvSpPr>
          <p:cNvPr id="7" name="Text Box 5"/>
          <p:cNvSpPr txBox="1">
            <a:spLocks noChangeArrowheads="1"/>
          </p:cNvSpPr>
          <p:nvPr/>
        </p:nvSpPr>
        <p:spPr bwMode="auto">
          <a:xfrm>
            <a:off x="457200" y="100013"/>
            <a:ext cx="85312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r">
              <a:spcBef>
                <a:spcPct val="50000"/>
              </a:spcBef>
            </a:pPr>
            <a:r>
              <a:rPr lang="en-US" sz="3600" i="1" dirty="0">
                <a:latin typeface="Cambria" pitchFamily="18" charset="0"/>
              </a:rPr>
              <a:t>"Quiz</a:t>
            </a:r>
            <a:r>
              <a:rPr lang="en-US" sz="3600" i="1" dirty="0" smtClean="0">
                <a:latin typeface="Cambria" pitchFamily="18" charset="0"/>
              </a:rPr>
              <a:t>" ~ problems 3-5</a:t>
            </a:r>
            <a:endParaRPr lang="en-US" sz="3600" dirty="0">
              <a:latin typeface="Cambria"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4"/>
          <p:cNvSpPr>
            <a:spLocks noChangeArrowheads="1"/>
          </p:cNvSpPr>
          <p:nvPr/>
        </p:nvSpPr>
        <p:spPr bwMode="auto">
          <a:xfrm>
            <a:off x="533400" y="5943600"/>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800" dirty="0">
                <a:solidFill>
                  <a:srgbClr val="120DF3"/>
                </a:solidFill>
                <a:latin typeface="Calibri" pitchFamily="34" charset="0"/>
              </a:rPr>
              <a:t>How many possible “</a:t>
            </a:r>
            <a:r>
              <a:rPr lang="en-US" sz="1800" dirty="0" smtClean="0">
                <a:solidFill>
                  <a:srgbClr val="120DF3"/>
                </a:solidFill>
                <a:latin typeface="Calibri" pitchFamily="34" charset="0"/>
              </a:rPr>
              <a:t>input cases” </a:t>
            </a:r>
            <a:r>
              <a:rPr lang="en-US" sz="1800" dirty="0">
                <a:solidFill>
                  <a:srgbClr val="120DF3"/>
                </a:solidFill>
                <a:latin typeface="Calibri" pitchFamily="34" charset="0"/>
              </a:rPr>
              <a:t>are there?</a:t>
            </a:r>
          </a:p>
        </p:txBody>
      </p:sp>
      <p:sp>
        <p:nvSpPr>
          <p:cNvPr id="30723" name="Rectangle 14"/>
          <p:cNvSpPr>
            <a:spLocks noChangeArrowheads="1"/>
          </p:cNvSpPr>
          <p:nvPr/>
        </p:nvSpPr>
        <p:spPr bwMode="auto">
          <a:xfrm>
            <a:off x="381000" y="1408113"/>
            <a:ext cx="70104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latin typeface="Courier New" pitchFamily="49" charset="0"/>
                <a:cs typeface="Courier New" pitchFamily="49" charset="0"/>
              </a:rPr>
              <a:t>comp = </a:t>
            </a:r>
            <a:r>
              <a:rPr lang="en-US" b="1" dirty="0">
                <a:solidFill>
                  <a:srgbClr val="008000"/>
                </a:solidFill>
                <a:latin typeface="Courier New" pitchFamily="49" charset="0"/>
                <a:cs typeface="Courier New" pitchFamily="49" charset="0"/>
              </a:rPr>
              <a:t>'rock'</a:t>
            </a:r>
          </a:p>
          <a:p>
            <a:r>
              <a:rPr lang="en-US" b="1" dirty="0">
                <a:latin typeface="Courier New" pitchFamily="49" charset="0"/>
                <a:cs typeface="Courier New" pitchFamily="49" charset="0"/>
              </a:rPr>
              <a:t>user = </a:t>
            </a:r>
            <a:r>
              <a:rPr lang="en-US" b="1" dirty="0">
                <a:solidFill>
                  <a:srgbClr val="008000"/>
                </a:solidFill>
                <a:latin typeface="Courier New" pitchFamily="49" charset="0"/>
                <a:cs typeface="Courier New" pitchFamily="49" charset="0"/>
              </a:rPr>
              <a:t>'rock'</a:t>
            </a:r>
          </a:p>
          <a:p>
            <a:endParaRPr lang="en-US" b="1" dirty="0">
              <a:latin typeface="Courier New" pitchFamily="49" charset="0"/>
              <a:cs typeface="Courier New" pitchFamily="49" charset="0"/>
            </a:endParaRPr>
          </a:p>
          <a:p>
            <a:r>
              <a:rPr lang="en-US" b="1" dirty="0">
                <a:solidFill>
                  <a:srgbClr val="FF6600"/>
                </a:solidFill>
                <a:latin typeface="Courier New" pitchFamily="49" charset="0"/>
                <a:cs typeface="Courier New" pitchFamily="49" charset="0"/>
              </a:rPr>
              <a:t>if</a:t>
            </a:r>
            <a:r>
              <a:rPr lang="en-US" b="1" dirty="0">
                <a:latin typeface="Courier New" pitchFamily="49" charset="0"/>
                <a:cs typeface="Courier New" pitchFamily="49" charset="0"/>
              </a:rPr>
              <a:t> comp == </a:t>
            </a:r>
            <a:r>
              <a:rPr lang="en-US" b="1" dirty="0">
                <a:solidFill>
                  <a:srgbClr val="008000"/>
                </a:solidFill>
                <a:latin typeface="Courier New" pitchFamily="49" charset="0"/>
                <a:cs typeface="Courier New" pitchFamily="49" charset="0"/>
              </a:rPr>
              <a:t>'rock'</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a:solidFill>
                  <a:srgbClr val="FF6600"/>
                </a:solidFill>
                <a:latin typeface="Courier New" pitchFamily="49" charset="0"/>
                <a:cs typeface="Courier New" pitchFamily="49" charset="0"/>
              </a:rPr>
              <a:t>print</a:t>
            </a:r>
            <a:r>
              <a:rPr lang="en-US" b="1" dirty="0">
                <a:latin typeface="Courier New" pitchFamily="49" charset="0"/>
                <a:cs typeface="Courier New" pitchFamily="49" charset="0"/>
              </a:rPr>
              <a:t> </a:t>
            </a:r>
            <a:r>
              <a:rPr lang="en-US" b="1" dirty="0">
                <a:solidFill>
                  <a:srgbClr val="008000"/>
                </a:solidFill>
                <a:latin typeface="Courier New" pitchFamily="49" charset="0"/>
                <a:cs typeface="Courier New" pitchFamily="49" charset="0"/>
              </a:rPr>
              <a:t>'I win </a:t>
            </a:r>
            <a:r>
              <a:rPr lang="en-US" b="1" dirty="0" smtClean="0">
                <a:solidFill>
                  <a:srgbClr val="008000"/>
                </a:solidFill>
                <a:latin typeface="Courier New" pitchFamily="49" charset="0"/>
                <a:cs typeface="Courier New" pitchFamily="49" charset="0"/>
              </a:rPr>
              <a:t>*_*!'</a:t>
            </a:r>
            <a:endParaRPr lang="en-US" b="1" dirty="0">
              <a:solidFill>
                <a:srgbClr val="008000"/>
              </a:solidFill>
              <a:latin typeface="Courier New" pitchFamily="49" charset="0"/>
              <a:cs typeface="Courier New" pitchFamily="49" charset="0"/>
            </a:endParaRPr>
          </a:p>
          <a:p>
            <a:endParaRPr lang="en-US" b="1" dirty="0">
              <a:solidFill>
                <a:srgbClr val="008000"/>
              </a:solidFill>
              <a:latin typeface="Courier New" pitchFamily="49" charset="0"/>
              <a:cs typeface="Courier New" pitchFamily="49" charset="0"/>
            </a:endParaRPr>
          </a:p>
          <a:p>
            <a:r>
              <a:rPr lang="en-US" b="1" dirty="0">
                <a:solidFill>
                  <a:srgbClr val="FF6600"/>
                </a:solidFill>
                <a:latin typeface="Courier New" pitchFamily="49" charset="0"/>
                <a:cs typeface="Courier New" pitchFamily="49" charset="0"/>
              </a:rPr>
              <a:t>if</a:t>
            </a:r>
            <a:r>
              <a:rPr lang="en-US" b="1" dirty="0">
                <a:latin typeface="Courier New" pitchFamily="49" charset="0"/>
                <a:cs typeface="Courier New" pitchFamily="49" charset="0"/>
              </a:rPr>
              <a:t> user == </a:t>
            </a:r>
            <a:r>
              <a:rPr lang="en-US" b="1" dirty="0">
                <a:solidFill>
                  <a:srgbClr val="008000"/>
                </a:solidFill>
                <a:latin typeface="Courier New" pitchFamily="49" charset="0"/>
                <a:cs typeface="Courier New" pitchFamily="49" charset="0"/>
              </a:rPr>
              <a:t>'paper'</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a:solidFill>
                  <a:srgbClr val="FF6600"/>
                </a:solidFill>
                <a:latin typeface="Courier New" pitchFamily="49" charset="0"/>
                <a:cs typeface="Courier New" pitchFamily="49" charset="0"/>
              </a:rPr>
              <a:t>print</a:t>
            </a:r>
            <a:r>
              <a:rPr lang="en-US" b="1" dirty="0">
                <a:latin typeface="Courier New" pitchFamily="49" charset="0"/>
                <a:cs typeface="Courier New" pitchFamily="49" charset="0"/>
              </a:rPr>
              <a:t> </a:t>
            </a:r>
            <a:r>
              <a:rPr lang="en-US" b="1" dirty="0">
                <a:solidFill>
                  <a:srgbClr val="008000"/>
                </a:solidFill>
                <a:latin typeface="Courier New" pitchFamily="49" charset="0"/>
                <a:cs typeface="Courier New" pitchFamily="49" charset="0"/>
              </a:rPr>
              <a:t>'You win</a:t>
            </a:r>
            <a:r>
              <a:rPr lang="en-US" b="1" dirty="0" smtClean="0">
                <a:solidFill>
                  <a:srgbClr val="008000"/>
                </a:solidFill>
                <a:latin typeface="Courier New" pitchFamily="49" charset="0"/>
                <a:cs typeface="Courier New" pitchFamily="49" charset="0"/>
              </a:rPr>
              <a:t>.'</a:t>
            </a:r>
            <a:endParaRPr lang="en-US" b="1" dirty="0">
              <a:solidFill>
                <a:srgbClr val="008000"/>
              </a:solidFill>
              <a:latin typeface="Courier New" pitchFamily="49" charset="0"/>
              <a:cs typeface="Courier New" pitchFamily="49" charset="0"/>
            </a:endParaRPr>
          </a:p>
          <a:p>
            <a:endParaRPr lang="en-US" b="1" dirty="0">
              <a:solidFill>
                <a:srgbClr val="008000"/>
              </a:solidFill>
              <a:latin typeface="Courier New" pitchFamily="49" charset="0"/>
              <a:cs typeface="Courier New" pitchFamily="49" charset="0"/>
            </a:endParaRPr>
          </a:p>
          <a:p>
            <a:r>
              <a:rPr lang="en-US" b="1" dirty="0">
                <a:solidFill>
                  <a:srgbClr val="FF6600"/>
                </a:solidFill>
                <a:latin typeface="Courier New" pitchFamily="49" charset="0"/>
                <a:cs typeface="Courier New" pitchFamily="49" charset="0"/>
              </a:rPr>
              <a:t>else</a:t>
            </a:r>
            <a:r>
              <a:rPr lang="en-US" b="1" dirty="0">
                <a:latin typeface="Courier New" pitchFamily="49" charset="0"/>
                <a:cs typeface="Courier New" pitchFamily="49" charset="0"/>
              </a:rPr>
              <a:t>: </a:t>
            </a:r>
          </a:p>
          <a:p>
            <a:r>
              <a:rPr lang="en-US" b="1" dirty="0">
                <a:latin typeface="Courier New" pitchFamily="49" charset="0"/>
                <a:cs typeface="Courier New" pitchFamily="49" charset="0"/>
              </a:rPr>
              <a:t>   </a:t>
            </a:r>
            <a:r>
              <a:rPr lang="en-US" b="1" dirty="0">
                <a:solidFill>
                  <a:srgbClr val="FF6600"/>
                </a:solidFill>
                <a:latin typeface="Courier New" pitchFamily="49" charset="0"/>
                <a:cs typeface="Courier New" pitchFamily="49" charset="0"/>
              </a:rPr>
              <a:t>print</a:t>
            </a:r>
            <a:r>
              <a:rPr lang="en-US" b="1" dirty="0">
                <a:latin typeface="Courier New" pitchFamily="49" charset="0"/>
                <a:cs typeface="Courier New" pitchFamily="49" charset="0"/>
              </a:rPr>
              <a:t> </a:t>
            </a:r>
            <a:r>
              <a:rPr lang="en-US" b="1" dirty="0">
                <a:solidFill>
                  <a:srgbClr val="008000"/>
                </a:solidFill>
                <a:latin typeface="Courier New" pitchFamily="49" charset="0"/>
                <a:cs typeface="Courier New" pitchFamily="49" charset="0"/>
              </a:rPr>
              <a:t>'An awful tie'</a:t>
            </a:r>
          </a:p>
        </p:txBody>
      </p:sp>
      <p:sp>
        <p:nvSpPr>
          <p:cNvPr id="30724" name="Rectangle 14"/>
          <p:cNvSpPr>
            <a:spLocks noChangeArrowheads="1"/>
          </p:cNvSpPr>
          <p:nvPr/>
        </p:nvSpPr>
        <p:spPr bwMode="auto">
          <a:xfrm>
            <a:off x="749300" y="6237287"/>
            <a:ext cx="4140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i="1" dirty="0">
                <a:solidFill>
                  <a:srgbClr val="120DF3"/>
                </a:solidFill>
                <a:latin typeface="Calibri" pitchFamily="34" charset="0"/>
              </a:rPr>
              <a:t>For how many is </a:t>
            </a:r>
            <a:r>
              <a:rPr lang="en-US" sz="1800" i="1" u="sng" dirty="0">
                <a:solidFill>
                  <a:srgbClr val="120DF3"/>
                </a:solidFill>
                <a:latin typeface="Calibri" pitchFamily="34" charset="0"/>
              </a:rPr>
              <a:t>this</a:t>
            </a:r>
            <a:r>
              <a:rPr lang="en-US" sz="1800" i="1" dirty="0">
                <a:solidFill>
                  <a:srgbClr val="120DF3"/>
                </a:solidFill>
                <a:latin typeface="Calibri" pitchFamily="34" charset="0"/>
              </a:rPr>
              <a:t> program correct?</a:t>
            </a:r>
          </a:p>
        </p:txBody>
      </p:sp>
      <p:sp>
        <p:nvSpPr>
          <p:cNvPr id="7" name="Text Box 5"/>
          <p:cNvSpPr txBox="1">
            <a:spLocks noChangeArrowheads="1"/>
          </p:cNvSpPr>
          <p:nvPr/>
        </p:nvSpPr>
        <p:spPr bwMode="auto">
          <a:xfrm>
            <a:off x="457200" y="100013"/>
            <a:ext cx="85312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r">
              <a:spcBef>
                <a:spcPct val="50000"/>
              </a:spcBef>
            </a:pPr>
            <a:r>
              <a:rPr lang="en-US" sz="3600" i="1" dirty="0">
                <a:latin typeface="Cambria" pitchFamily="18" charset="0"/>
              </a:rPr>
              <a:t>"Quiz</a:t>
            </a:r>
            <a:r>
              <a:rPr lang="en-US" sz="3600" i="1" dirty="0" smtClean="0">
                <a:latin typeface="Cambria" pitchFamily="18" charset="0"/>
              </a:rPr>
              <a:t>" ~ problems 3-5</a:t>
            </a:r>
            <a:endParaRPr lang="en-US" sz="3600" dirty="0">
              <a:latin typeface="Cambria" pitchFamily="18" charset="0"/>
            </a:endParaRPr>
          </a:p>
        </p:txBody>
      </p:sp>
      <p:sp>
        <p:nvSpPr>
          <p:cNvPr id="8" name="Rectangle 14"/>
          <p:cNvSpPr>
            <a:spLocks noChangeArrowheads="1"/>
          </p:cNvSpPr>
          <p:nvPr/>
        </p:nvSpPr>
        <p:spPr bwMode="auto">
          <a:xfrm>
            <a:off x="5562600" y="5943600"/>
            <a:ext cx="3124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800" i="1" dirty="0" smtClean="0">
                <a:solidFill>
                  <a:srgbClr val="120DF3"/>
                </a:solidFill>
                <a:latin typeface="Calibri" pitchFamily="34" charset="0"/>
              </a:rPr>
              <a:t>How </a:t>
            </a:r>
            <a:r>
              <a:rPr lang="en-US" sz="1800" b="1" i="1" dirty="0" smtClean="0">
                <a:solidFill>
                  <a:srgbClr val="120DF3"/>
                </a:solidFill>
                <a:latin typeface="Calibri" pitchFamily="34" charset="0"/>
              </a:rPr>
              <a:t>efficient</a:t>
            </a:r>
            <a:r>
              <a:rPr lang="en-US" sz="1800" i="1" dirty="0" smtClean="0">
                <a:solidFill>
                  <a:srgbClr val="120DF3"/>
                </a:solidFill>
                <a:latin typeface="Calibri" pitchFamily="34" charset="0"/>
              </a:rPr>
              <a:t> can we be?</a:t>
            </a:r>
          </a:p>
          <a:p>
            <a:pPr algn="ctr"/>
            <a:r>
              <a:rPr lang="en-US" sz="1800" dirty="0" smtClean="0">
                <a:solidFill>
                  <a:srgbClr val="120DF3"/>
                </a:solidFill>
                <a:latin typeface="Calibri" pitchFamily="34" charset="0"/>
              </a:rPr>
              <a:t>For RPS-3?  RPS-5?  RPS-101?</a:t>
            </a:r>
            <a:endParaRPr lang="en-US" sz="1800" dirty="0">
              <a:solidFill>
                <a:srgbClr val="120DF3"/>
              </a:solidFill>
              <a:latin typeface="Calibri" pitchFamily="34" charset="0"/>
            </a:endParaRPr>
          </a:p>
        </p:txBody>
      </p:sp>
      <p:cxnSp>
        <p:nvCxnSpPr>
          <p:cNvPr id="9" name="Straight Connector 8"/>
          <p:cNvCxnSpPr/>
          <p:nvPr/>
        </p:nvCxnSpPr>
        <p:spPr bwMode="auto">
          <a:xfrm>
            <a:off x="5689600" y="2167467"/>
            <a:ext cx="0" cy="3124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6731000" y="2167467"/>
            <a:ext cx="0" cy="3124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7772400" y="2167467"/>
            <a:ext cx="0" cy="3124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8813800" y="2167467"/>
            <a:ext cx="0" cy="3124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rot="16200000">
            <a:off x="7251700" y="609600"/>
            <a:ext cx="0" cy="3124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rot="16200000">
            <a:off x="7251700" y="1649589"/>
            <a:ext cx="0" cy="3124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rot="16200000">
            <a:off x="7251700" y="2689578"/>
            <a:ext cx="0" cy="3124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rot="16200000">
            <a:off x="7251700" y="3729567"/>
            <a:ext cx="0" cy="31242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 name="TextBox 16"/>
          <p:cNvSpPr txBox="1"/>
          <p:nvPr/>
        </p:nvSpPr>
        <p:spPr>
          <a:xfrm>
            <a:off x="5514622" y="1855095"/>
            <a:ext cx="1371600" cy="338554"/>
          </a:xfrm>
          <a:prstGeom prst="rect">
            <a:avLst/>
          </a:prstGeom>
          <a:noFill/>
        </p:spPr>
        <p:txBody>
          <a:bodyPr wrap="square" rtlCol="0">
            <a:spAutoFit/>
          </a:bodyPr>
          <a:lstStyle/>
          <a:p>
            <a:pPr algn="ctr"/>
            <a:r>
              <a:rPr lang="en-US" sz="1600" b="1" dirty="0" smtClean="0">
                <a:solidFill>
                  <a:srgbClr val="008000"/>
                </a:solidFill>
                <a:latin typeface="Courier New" panose="02070309020205020404" pitchFamily="49" charset="0"/>
                <a:cs typeface="Courier New" panose="02070309020205020404" pitchFamily="49" charset="0"/>
              </a:rPr>
              <a:t>'rock'</a:t>
            </a:r>
            <a:endParaRPr lang="en-US" sz="1600" b="1" dirty="0">
              <a:solidFill>
                <a:srgbClr val="008000"/>
              </a:solidFill>
              <a:latin typeface="Courier New" panose="02070309020205020404" pitchFamily="49" charset="0"/>
              <a:cs typeface="Courier New" panose="02070309020205020404" pitchFamily="49" charset="0"/>
            </a:endParaRPr>
          </a:p>
        </p:txBody>
      </p:sp>
      <p:sp>
        <p:nvSpPr>
          <p:cNvPr id="18" name="TextBox 17"/>
          <p:cNvSpPr txBox="1"/>
          <p:nvPr/>
        </p:nvSpPr>
        <p:spPr>
          <a:xfrm>
            <a:off x="6539089" y="1855095"/>
            <a:ext cx="1371600" cy="338554"/>
          </a:xfrm>
          <a:prstGeom prst="rect">
            <a:avLst/>
          </a:prstGeom>
          <a:noFill/>
        </p:spPr>
        <p:txBody>
          <a:bodyPr wrap="square" rtlCol="0">
            <a:spAutoFit/>
          </a:bodyPr>
          <a:lstStyle/>
          <a:p>
            <a:pPr algn="ctr"/>
            <a:r>
              <a:rPr lang="en-US" sz="1600" b="1" dirty="0" smtClean="0">
                <a:solidFill>
                  <a:srgbClr val="008000"/>
                </a:solidFill>
                <a:latin typeface="Courier New" panose="02070309020205020404" pitchFamily="49" charset="0"/>
                <a:cs typeface="Courier New" panose="02070309020205020404" pitchFamily="49" charset="0"/>
              </a:rPr>
              <a:t>'paper'</a:t>
            </a:r>
            <a:endParaRPr lang="en-US" sz="1600" b="1" dirty="0">
              <a:solidFill>
                <a:srgbClr val="008000"/>
              </a:solidFill>
              <a:latin typeface="Courier New" panose="02070309020205020404" pitchFamily="49" charset="0"/>
              <a:cs typeface="Courier New" panose="02070309020205020404" pitchFamily="49" charset="0"/>
            </a:endParaRPr>
          </a:p>
        </p:txBody>
      </p:sp>
      <p:sp>
        <p:nvSpPr>
          <p:cNvPr id="19" name="TextBox 18"/>
          <p:cNvSpPr txBox="1"/>
          <p:nvPr/>
        </p:nvSpPr>
        <p:spPr>
          <a:xfrm>
            <a:off x="7605889" y="1870484"/>
            <a:ext cx="1371600" cy="307777"/>
          </a:xfrm>
          <a:prstGeom prst="rect">
            <a:avLst/>
          </a:prstGeom>
          <a:noFill/>
        </p:spPr>
        <p:txBody>
          <a:bodyPr wrap="square" rtlCol="0">
            <a:spAutoFit/>
          </a:bodyPr>
          <a:lstStyle/>
          <a:p>
            <a:pPr algn="ctr"/>
            <a:r>
              <a:rPr lang="en-US" sz="1400" b="1" dirty="0" smtClean="0">
                <a:solidFill>
                  <a:srgbClr val="008000"/>
                </a:solidFill>
                <a:latin typeface="Courier New" panose="02070309020205020404" pitchFamily="49" charset="0"/>
                <a:cs typeface="Courier New" panose="02070309020205020404" pitchFamily="49" charset="0"/>
              </a:rPr>
              <a:t>'scissors'</a:t>
            </a:r>
            <a:endParaRPr lang="en-US" sz="1400" b="1" dirty="0">
              <a:solidFill>
                <a:srgbClr val="008000"/>
              </a:solidFill>
              <a:latin typeface="Courier New" panose="02070309020205020404" pitchFamily="49" charset="0"/>
              <a:cs typeface="Courier New" panose="02070309020205020404" pitchFamily="49" charset="0"/>
            </a:endParaRPr>
          </a:p>
        </p:txBody>
      </p:sp>
      <p:sp>
        <p:nvSpPr>
          <p:cNvPr id="20" name="TextBox 19"/>
          <p:cNvSpPr txBox="1"/>
          <p:nvPr/>
        </p:nvSpPr>
        <p:spPr>
          <a:xfrm rot="16200000">
            <a:off x="4827411" y="2531590"/>
            <a:ext cx="1371600" cy="338554"/>
          </a:xfrm>
          <a:prstGeom prst="rect">
            <a:avLst/>
          </a:prstGeom>
          <a:noFill/>
        </p:spPr>
        <p:txBody>
          <a:bodyPr wrap="square" rtlCol="0">
            <a:spAutoFit/>
          </a:bodyPr>
          <a:lstStyle/>
          <a:p>
            <a:pPr algn="ctr"/>
            <a:r>
              <a:rPr lang="en-US" sz="1600" b="1" dirty="0" smtClean="0">
                <a:solidFill>
                  <a:srgbClr val="008000"/>
                </a:solidFill>
                <a:latin typeface="Courier New" panose="02070309020205020404" pitchFamily="49" charset="0"/>
                <a:cs typeface="Courier New" panose="02070309020205020404" pitchFamily="49" charset="0"/>
              </a:rPr>
              <a:t>'rock'</a:t>
            </a:r>
            <a:endParaRPr lang="en-US" sz="1600" b="1" dirty="0">
              <a:solidFill>
                <a:srgbClr val="008000"/>
              </a:solidFill>
              <a:latin typeface="Courier New" panose="02070309020205020404" pitchFamily="49" charset="0"/>
              <a:cs typeface="Courier New" panose="02070309020205020404" pitchFamily="49" charset="0"/>
            </a:endParaRPr>
          </a:p>
        </p:txBody>
      </p:sp>
      <p:sp>
        <p:nvSpPr>
          <p:cNvPr id="21" name="TextBox 20"/>
          <p:cNvSpPr txBox="1"/>
          <p:nvPr/>
        </p:nvSpPr>
        <p:spPr>
          <a:xfrm rot="16200000">
            <a:off x="4827411" y="3560290"/>
            <a:ext cx="1371600" cy="338554"/>
          </a:xfrm>
          <a:prstGeom prst="rect">
            <a:avLst/>
          </a:prstGeom>
          <a:noFill/>
        </p:spPr>
        <p:txBody>
          <a:bodyPr wrap="square" rtlCol="0">
            <a:spAutoFit/>
          </a:bodyPr>
          <a:lstStyle/>
          <a:p>
            <a:pPr algn="ctr"/>
            <a:r>
              <a:rPr lang="en-US" sz="1600" b="1" dirty="0" smtClean="0">
                <a:solidFill>
                  <a:srgbClr val="008000"/>
                </a:solidFill>
                <a:latin typeface="Courier New" panose="02070309020205020404" pitchFamily="49" charset="0"/>
                <a:cs typeface="Courier New" panose="02070309020205020404" pitchFamily="49" charset="0"/>
              </a:rPr>
              <a:t>'paper'</a:t>
            </a:r>
            <a:endParaRPr lang="en-US" sz="1600" b="1" dirty="0">
              <a:solidFill>
                <a:srgbClr val="008000"/>
              </a:solidFill>
              <a:latin typeface="Courier New" panose="02070309020205020404" pitchFamily="49" charset="0"/>
              <a:cs typeface="Courier New" panose="02070309020205020404" pitchFamily="49" charset="0"/>
            </a:endParaRPr>
          </a:p>
        </p:txBody>
      </p:sp>
      <p:sp>
        <p:nvSpPr>
          <p:cNvPr id="22" name="TextBox 21"/>
          <p:cNvSpPr txBox="1"/>
          <p:nvPr/>
        </p:nvSpPr>
        <p:spPr>
          <a:xfrm rot="16200000">
            <a:off x="4827411" y="4646711"/>
            <a:ext cx="1371600" cy="307777"/>
          </a:xfrm>
          <a:prstGeom prst="rect">
            <a:avLst/>
          </a:prstGeom>
          <a:noFill/>
        </p:spPr>
        <p:txBody>
          <a:bodyPr wrap="square" rtlCol="0">
            <a:spAutoFit/>
          </a:bodyPr>
          <a:lstStyle/>
          <a:p>
            <a:pPr algn="ctr"/>
            <a:r>
              <a:rPr lang="en-US" sz="1400" b="1" dirty="0" smtClean="0">
                <a:solidFill>
                  <a:srgbClr val="008000"/>
                </a:solidFill>
                <a:latin typeface="Courier New" panose="02070309020205020404" pitchFamily="49" charset="0"/>
                <a:cs typeface="Courier New" panose="02070309020205020404" pitchFamily="49" charset="0"/>
              </a:rPr>
              <a:t>'scissors'</a:t>
            </a:r>
            <a:endParaRPr lang="en-US" sz="1400" b="1" dirty="0">
              <a:solidFill>
                <a:srgbClr val="008000"/>
              </a:solidFill>
              <a:latin typeface="Courier New" panose="02070309020205020404" pitchFamily="49" charset="0"/>
              <a:cs typeface="Courier New" panose="02070309020205020404" pitchFamily="49" charset="0"/>
            </a:endParaRPr>
          </a:p>
        </p:txBody>
      </p:sp>
      <p:sp>
        <p:nvSpPr>
          <p:cNvPr id="23" name="Rectangle 14"/>
          <p:cNvSpPr>
            <a:spLocks noChangeArrowheads="1"/>
          </p:cNvSpPr>
          <p:nvPr/>
        </p:nvSpPr>
        <p:spPr bwMode="auto">
          <a:xfrm>
            <a:off x="6731000" y="1428045"/>
            <a:ext cx="1041400" cy="461665"/>
          </a:xfrm>
          <a:prstGeom prst="rect">
            <a:avLst/>
          </a:prstGeom>
          <a:solidFill>
            <a:schemeClr val="bg1">
              <a:lumMod val="95000"/>
            </a:schemeClr>
          </a:solidFill>
          <a:ln>
            <a:noFill/>
          </a:ln>
          <a:extLst/>
        </p:spPr>
        <p:txBody>
          <a:bodyPr wrap="square">
            <a:spAutoFit/>
          </a:bodyPr>
          <a:lstStyle/>
          <a:p>
            <a:pPr algn="ctr"/>
            <a:r>
              <a:rPr lang="en-US" b="1" dirty="0">
                <a:latin typeface="Courier New" pitchFamily="49" charset="0"/>
                <a:cs typeface="Courier New" pitchFamily="49" charset="0"/>
              </a:rPr>
              <a:t>comp</a:t>
            </a:r>
            <a:endParaRPr lang="en-US" dirty="0">
              <a:solidFill>
                <a:srgbClr val="120DF3"/>
              </a:solidFill>
              <a:latin typeface="Calibri" pitchFamily="34" charset="0"/>
            </a:endParaRPr>
          </a:p>
        </p:txBody>
      </p:sp>
      <p:sp>
        <p:nvSpPr>
          <p:cNvPr id="24" name="Rectangle 14"/>
          <p:cNvSpPr>
            <a:spLocks noChangeArrowheads="1"/>
          </p:cNvSpPr>
          <p:nvPr/>
        </p:nvSpPr>
        <p:spPr bwMode="auto">
          <a:xfrm>
            <a:off x="4419600" y="2184401"/>
            <a:ext cx="965200" cy="461665"/>
          </a:xfrm>
          <a:prstGeom prst="rect">
            <a:avLst/>
          </a:prstGeom>
          <a:solidFill>
            <a:schemeClr val="bg1">
              <a:lumMod val="95000"/>
            </a:schemeClr>
          </a:solidFill>
          <a:ln>
            <a:noFill/>
          </a:ln>
          <a:extLst/>
        </p:spPr>
        <p:txBody>
          <a:bodyPr wrap="square">
            <a:spAutoFit/>
          </a:bodyPr>
          <a:lstStyle/>
          <a:p>
            <a:pPr algn="ctr"/>
            <a:r>
              <a:rPr lang="en-US" b="1" dirty="0" smtClean="0">
                <a:latin typeface="Courier New" pitchFamily="49" charset="0"/>
                <a:cs typeface="Courier New" pitchFamily="49" charset="0"/>
              </a:rPr>
              <a:t>user</a:t>
            </a:r>
            <a:endParaRPr lang="en-US" dirty="0">
              <a:solidFill>
                <a:srgbClr val="120DF3"/>
              </a:solidFill>
              <a:latin typeface="Calibri" pitchFamily="34" charset="0"/>
            </a:endParaRPr>
          </a:p>
        </p:txBody>
      </p:sp>
      <p:cxnSp>
        <p:nvCxnSpPr>
          <p:cNvPr id="3" name="Straight Connector 2"/>
          <p:cNvCxnSpPr/>
          <p:nvPr/>
        </p:nvCxnSpPr>
        <p:spPr bwMode="auto">
          <a:xfrm flipV="1">
            <a:off x="1696155" y="1611489"/>
            <a:ext cx="1219200" cy="58677"/>
          </a:xfrm>
          <a:prstGeom prst="line">
            <a:avLst/>
          </a:prstGeom>
          <a:solidFill>
            <a:schemeClr val="accent1"/>
          </a:solidFill>
          <a:ln w="38100" cap="flat" cmpd="sng" algn="ctr">
            <a:solidFill>
              <a:schemeClr val="bg1">
                <a:lumMod val="65000"/>
              </a:schemeClr>
            </a:solidFill>
            <a:prstDash val="solid"/>
            <a:round/>
            <a:headEnd type="none" w="med" len="med"/>
            <a:tailEnd type="none" w="med" len="med"/>
          </a:ln>
          <a:effectLst/>
        </p:spPr>
      </p:cxnSp>
      <p:cxnSp>
        <p:nvCxnSpPr>
          <p:cNvPr id="25" name="Straight Connector 24"/>
          <p:cNvCxnSpPr/>
          <p:nvPr/>
        </p:nvCxnSpPr>
        <p:spPr bwMode="auto">
          <a:xfrm flipV="1">
            <a:off x="1718733" y="1976145"/>
            <a:ext cx="1219200" cy="58677"/>
          </a:xfrm>
          <a:prstGeom prst="line">
            <a:avLst/>
          </a:prstGeom>
          <a:solidFill>
            <a:schemeClr val="accent1"/>
          </a:solidFill>
          <a:ln w="38100" cap="flat" cmpd="sng" algn="ctr">
            <a:solidFill>
              <a:schemeClr val="bg1">
                <a:lumMod val="65000"/>
              </a:schemeClr>
            </a:solidFill>
            <a:prstDash val="solid"/>
            <a:round/>
            <a:headEnd type="none" w="med" len="med"/>
            <a:tailEnd type="none" w="med" len="med"/>
          </a:ln>
          <a:effectLst/>
        </p:spPr>
      </p:cxnSp>
    </p:spTree>
    <p:extLst>
      <p:ext uri="{BB962C8B-B14F-4D97-AF65-F5344CB8AC3E}">
        <p14:creationId xmlns:p14="http://schemas.microsoft.com/office/powerpoint/2010/main" val="9210122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00405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381000" y="2209800"/>
            <a:ext cx="8382000" cy="2819400"/>
          </a:xfrm>
          <a:prstGeom prst="roundRect">
            <a:avLst/>
          </a:prstGeom>
          <a:solidFill>
            <a:srgbClr val="CCECFF"/>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7453" name="Rectangle 47"/>
          <p:cNvSpPr>
            <a:spLocks noChangeArrowheads="1"/>
          </p:cNvSpPr>
          <p:nvPr/>
        </p:nvSpPr>
        <p:spPr bwMode="auto">
          <a:xfrm>
            <a:off x="381000" y="304800"/>
            <a:ext cx="4066626" cy="738664"/>
          </a:xfrm>
          <a:prstGeom prst="rect">
            <a:avLst/>
          </a:prstGeom>
          <a:solidFill>
            <a:srgbClr val="CCECFF"/>
          </a:solidFill>
          <a:ln w="9525">
            <a:noFill/>
            <a:miter lim="800000"/>
            <a:headEnd/>
            <a:tailEnd/>
          </a:ln>
          <a:extLst/>
        </p:spPr>
        <p:txBody>
          <a:bodyPr wrap="none">
            <a:spAutoFit/>
          </a:bodyPr>
          <a:lstStyle/>
          <a:p>
            <a:r>
              <a:rPr lang="en-US" sz="4200" dirty="0" smtClean="0">
                <a:latin typeface="Cambria" pitchFamily="18" charset="0"/>
              </a:rPr>
              <a:t>This week's </a:t>
            </a:r>
            <a:r>
              <a:rPr lang="en-US" sz="4200" dirty="0" err="1" smtClean="0">
                <a:latin typeface="Cambria" pitchFamily="18" charset="0"/>
              </a:rPr>
              <a:t>hw</a:t>
            </a:r>
            <a:r>
              <a:rPr lang="en-US" sz="4200" dirty="0" smtClean="0">
                <a:latin typeface="Cambria" pitchFamily="18" charset="0"/>
              </a:rPr>
              <a:t>…</a:t>
            </a:r>
            <a:endParaRPr lang="en-US" sz="4200" dirty="0">
              <a:latin typeface="Cambria" pitchFamily="18" charset="0"/>
            </a:endParaRPr>
          </a:p>
        </p:txBody>
      </p:sp>
      <p:sp>
        <p:nvSpPr>
          <p:cNvPr id="10" name="Text Box 17"/>
          <p:cNvSpPr txBox="1">
            <a:spLocks noChangeArrowheads="1"/>
          </p:cNvSpPr>
          <p:nvPr/>
        </p:nvSpPr>
        <p:spPr bwMode="auto">
          <a:xfrm>
            <a:off x="5442139" y="420216"/>
            <a:ext cx="2921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2700" i="1" dirty="0" smtClean="0">
                <a:latin typeface="Cambria" pitchFamily="18" charset="0"/>
              </a:rPr>
              <a:t>by next Monday night:</a:t>
            </a:r>
            <a:endParaRPr lang="en-US" sz="2700" i="1" dirty="0">
              <a:latin typeface="Cambria" pitchFamily="18" charset="0"/>
            </a:endParaRPr>
          </a:p>
        </p:txBody>
      </p:sp>
      <p:sp>
        <p:nvSpPr>
          <p:cNvPr id="11" name="Rectangle 10"/>
          <p:cNvSpPr/>
          <p:nvPr/>
        </p:nvSpPr>
        <p:spPr>
          <a:xfrm>
            <a:off x="685800" y="1601212"/>
            <a:ext cx="7456015" cy="4154984"/>
          </a:xfrm>
          <a:prstGeom prst="rect">
            <a:avLst/>
          </a:prstGeom>
        </p:spPr>
        <p:txBody>
          <a:bodyPr wrap="none">
            <a:spAutoFit/>
          </a:bodyPr>
          <a:lstStyle/>
          <a:p>
            <a:r>
              <a:rPr lang="en-US" dirty="0" smtClean="0">
                <a:latin typeface="Cambria" pitchFamily="18" charset="0"/>
              </a:rPr>
              <a:t>Get to </a:t>
            </a:r>
            <a:r>
              <a:rPr lang="en-US" dirty="0" smtClean="0">
                <a:latin typeface="Cambria" pitchFamily="18" charset="0"/>
              </a:rPr>
              <a:t>blackboard, complete </a:t>
            </a:r>
            <a:r>
              <a:rPr lang="en-US" dirty="0" smtClean="0">
                <a:latin typeface="Cambria" pitchFamily="18" charset="0"/>
              </a:rPr>
              <a:t>and submit hw0.  </a:t>
            </a:r>
          </a:p>
          <a:p>
            <a:pPr marL="342900" indent="-342900">
              <a:buFont typeface="Arial" panose="020B0604020202020204" pitchFamily="34" charset="0"/>
              <a:buChar char="•"/>
            </a:pPr>
            <a:endParaRPr lang="en-US" dirty="0" smtClean="0">
              <a:latin typeface="Cambria" pitchFamily="18" charset="0"/>
            </a:endParaRPr>
          </a:p>
          <a:p>
            <a:pPr marL="457200" indent="-457200">
              <a:buFont typeface="+mj-lt"/>
              <a:buAutoNum type="arabicPeriod"/>
            </a:pPr>
            <a:r>
              <a:rPr lang="en-US" dirty="0" smtClean="0">
                <a:latin typeface="Cambria" pitchFamily="18" charset="0"/>
              </a:rPr>
              <a:t>Make sure you can log into the submission system</a:t>
            </a:r>
          </a:p>
          <a:p>
            <a:pPr marL="457200" indent="-457200">
              <a:buFont typeface="+mj-lt"/>
              <a:buAutoNum type="arabicPeriod"/>
            </a:pPr>
            <a:endParaRPr lang="en-US" dirty="0" smtClean="0">
              <a:latin typeface="Cambria" pitchFamily="18" charset="0"/>
            </a:endParaRPr>
          </a:p>
          <a:p>
            <a:pPr marL="457200" indent="-457200">
              <a:buFont typeface="+mj-lt"/>
              <a:buAutoNum type="arabicPeriod"/>
            </a:pPr>
            <a:endParaRPr lang="en-US" dirty="0" smtClean="0">
              <a:latin typeface="Cambria" pitchFamily="18" charset="0"/>
            </a:endParaRPr>
          </a:p>
          <a:p>
            <a:pPr marL="457200" indent="-457200">
              <a:buFont typeface="+mj-lt"/>
              <a:buAutoNum type="arabicPeriod"/>
            </a:pPr>
            <a:endParaRPr lang="en-US" dirty="0" smtClean="0">
              <a:latin typeface="Cambria" pitchFamily="18" charset="0"/>
            </a:endParaRPr>
          </a:p>
          <a:p>
            <a:pPr marL="457200" indent="-457200">
              <a:buFont typeface="+mj-lt"/>
              <a:buAutoNum type="arabicPeriod"/>
            </a:pPr>
            <a:r>
              <a:rPr lang="en-US" i="1" dirty="0" smtClean="0">
                <a:latin typeface="Cambria" pitchFamily="18" charset="0"/>
              </a:rPr>
              <a:t>Change your password + upload an image</a:t>
            </a:r>
          </a:p>
          <a:p>
            <a:pPr marL="457200" indent="-457200">
              <a:buFont typeface="+mj-lt"/>
              <a:buAutoNum type="arabicPeriod"/>
            </a:pPr>
            <a:r>
              <a:rPr lang="en-US" dirty="0" smtClean="0">
                <a:latin typeface="Cambria" pitchFamily="18" charset="0"/>
              </a:rPr>
              <a:t>Run and submit </a:t>
            </a:r>
            <a:r>
              <a:rPr lang="en-US" b="1" dirty="0" smtClean="0">
                <a:latin typeface="Courier New" panose="02070309020205020404" pitchFamily="49" charset="0"/>
                <a:cs typeface="Courier New" panose="02070309020205020404" pitchFamily="49" charset="0"/>
              </a:rPr>
              <a:t>hw0pr0.py</a:t>
            </a:r>
            <a:r>
              <a:rPr lang="en-US" dirty="0" smtClean="0">
                <a:latin typeface="Cambria" pitchFamily="18" charset="0"/>
              </a:rPr>
              <a:t>  (provided!)</a:t>
            </a:r>
          </a:p>
          <a:p>
            <a:pPr marL="342900" indent="-342900">
              <a:buFont typeface="Arial" panose="020B0604020202020204" pitchFamily="34" charset="0"/>
              <a:buChar char="•"/>
            </a:pPr>
            <a:endParaRPr lang="en-US" dirty="0" smtClean="0">
              <a:latin typeface="Cambria" pitchFamily="18" charset="0"/>
            </a:endParaRPr>
          </a:p>
          <a:p>
            <a:pPr marL="342900" indent="-342900">
              <a:buFont typeface="Arial" panose="020B0604020202020204" pitchFamily="34" charset="0"/>
              <a:buChar char="•"/>
            </a:pPr>
            <a:endParaRPr lang="en-US" dirty="0" smtClean="0">
              <a:latin typeface="Cambria" pitchFamily="18" charset="0"/>
            </a:endParaRPr>
          </a:p>
          <a:p>
            <a:r>
              <a:rPr lang="en-US" b="1" i="1" dirty="0" smtClean="0">
                <a:latin typeface="Cambria" pitchFamily="18" charset="0"/>
              </a:rPr>
              <a:t>Extra:  </a:t>
            </a:r>
            <a:r>
              <a:rPr lang="en-US" dirty="0" smtClean="0">
                <a:latin typeface="Cambria" pitchFamily="18" charset="0"/>
              </a:rPr>
              <a:t>submit a rock-paper-scissors-playing program…</a:t>
            </a:r>
            <a:endParaRPr lang="en-US" dirty="0"/>
          </a:p>
        </p:txBody>
      </p:sp>
      <p:sp>
        <p:nvSpPr>
          <p:cNvPr id="2" name="Rectangle 1"/>
          <p:cNvSpPr/>
          <p:nvPr/>
        </p:nvSpPr>
        <p:spPr>
          <a:xfrm>
            <a:off x="1348154" y="2743200"/>
            <a:ext cx="5289668" cy="369332"/>
          </a:xfrm>
          <a:prstGeom prst="rect">
            <a:avLst/>
          </a:prstGeom>
        </p:spPr>
        <p:txBody>
          <a:bodyPr wrap="square">
            <a:spAutoFit/>
          </a:bodyPr>
          <a:lstStyle/>
          <a:p>
            <a:r>
              <a:rPr lang="en-US" sz="1800" dirty="0" smtClean="0">
                <a:latin typeface="Cambria" pitchFamily="18" charset="0"/>
              </a:rPr>
              <a:t>username  =  </a:t>
            </a:r>
            <a:r>
              <a:rPr lang="en-US" sz="1800" i="1" dirty="0" smtClean="0">
                <a:latin typeface="Cambria" pitchFamily="18" charset="0"/>
              </a:rPr>
              <a:t>first initial + last name </a:t>
            </a:r>
            <a:r>
              <a:rPr lang="en-US" sz="1200" b="1" i="1" dirty="0" smtClean="0">
                <a:latin typeface="Cambria" pitchFamily="18" charset="0"/>
              </a:rPr>
              <a:t>(most often)</a:t>
            </a:r>
            <a:endParaRPr lang="en-US" sz="1200" dirty="0"/>
          </a:p>
        </p:txBody>
      </p:sp>
      <p:sp>
        <p:nvSpPr>
          <p:cNvPr id="13" name="Rectangle 12"/>
          <p:cNvSpPr/>
          <p:nvPr/>
        </p:nvSpPr>
        <p:spPr>
          <a:xfrm>
            <a:off x="1348154" y="3084861"/>
            <a:ext cx="1489528" cy="369332"/>
          </a:xfrm>
          <a:prstGeom prst="rect">
            <a:avLst/>
          </a:prstGeom>
        </p:spPr>
        <p:txBody>
          <a:bodyPr wrap="square">
            <a:spAutoFit/>
          </a:bodyPr>
          <a:lstStyle/>
          <a:p>
            <a:r>
              <a:rPr lang="en-US" sz="1800" dirty="0" smtClean="0">
                <a:latin typeface="Cambria" pitchFamily="18" charset="0"/>
              </a:rPr>
              <a:t>password  =</a:t>
            </a:r>
            <a:endParaRPr lang="en-US" sz="1800" dirty="0"/>
          </a:p>
        </p:txBody>
      </p:sp>
      <p:sp>
        <p:nvSpPr>
          <p:cNvPr id="14" name="Rectangle 13"/>
          <p:cNvSpPr/>
          <p:nvPr/>
        </p:nvSpPr>
        <p:spPr>
          <a:xfrm>
            <a:off x="6902839" y="2978407"/>
            <a:ext cx="1583144" cy="646331"/>
          </a:xfrm>
          <a:prstGeom prst="rect">
            <a:avLst/>
          </a:prstGeom>
          <a:solidFill>
            <a:schemeClr val="bg1"/>
          </a:solidFill>
        </p:spPr>
        <p:txBody>
          <a:bodyPr wrap="square">
            <a:spAutoFit/>
          </a:bodyPr>
          <a:lstStyle/>
          <a:p>
            <a:pPr algn="ctr"/>
            <a:r>
              <a:rPr lang="en-US" sz="1800" dirty="0" smtClean="0">
                <a:latin typeface="Cambria" pitchFamily="18" charset="0"/>
              </a:rPr>
              <a:t>troubles? email me!</a:t>
            </a:r>
            <a:endParaRPr lang="en-US" sz="1800" dirty="0"/>
          </a:p>
        </p:txBody>
      </p:sp>
      <p:sp>
        <p:nvSpPr>
          <p:cNvPr id="15" name="Rectangle 14"/>
          <p:cNvSpPr/>
          <p:nvPr/>
        </p:nvSpPr>
        <p:spPr>
          <a:xfrm>
            <a:off x="4847088" y="6167735"/>
            <a:ext cx="3915912" cy="461665"/>
          </a:xfrm>
          <a:prstGeom prst="rect">
            <a:avLst/>
          </a:prstGeom>
          <a:solidFill>
            <a:schemeClr val="bg1">
              <a:lumMod val="95000"/>
            </a:schemeClr>
          </a:solidFill>
        </p:spPr>
        <p:txBody>
          <a:bodyPr wrap="square">
            <a:spAutoFit/>
          </a:bodyPr>
          <a:lstStyle/>
          <a:p>
            <a:pPr algn="ctr"/>
            <a:r>
              <a:rPr lang="en-US" sz="1200" b="1" dirty="0" smtClean="0">
                <a:latin typeface="Cambria" pitchFamily="18" charset="0"/>
              </a:rPr>
              <a:t>Extra! </a:t>
            </a:r>
            <a:r>
              <a:rPr lang="en-US" sz="1200" b="1" dirty="0" err="1" smtClean="0">
                <a:latin typeface="Cambria" pitchFamily="18" charset="0"/>
              </a:rPr>
              <a:t>Extra</a:t>
            </a:r>
            <a:r>
              <a:rPr lang="en-US" sz="1200" b="1" dirty="0" smtClean="0">
                <a:latin typeface="Cambria" pitchFamily="18" charset="0"/>
              </a:rPr>
              <a:t>!</a:t>
            </a:r>
            <a:r>
              <a:rPr lang="en-US" sz="1200" dirty="0" smtClean="0">
                <a:latin typeface="Cambria" pitchFamily="18" charset="0"/>
              </a:rPr>
              <a:t> ~ if you do the extra credit this week, your first problem for next week is already complete! </a:t>
            </a:r>
            <a:endParaRPr lang="en-US" sz="1200" dirty="0"/>
          </a:p>
        </p:txBody>
      </p:sp>
    </p:spTree>
    <p:extLst>
      <p:ext uri="{BB962C8B-B14F-4D97-AF65-F5344CB8AC3E}">
        <p14:creationId xmlns:p14="http://schemas.microsoft.com/office/powerpoint/2010/main" val="3259309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ChangeArrowheads="1"/>
          </p:cNvSpPr>
          <p:nvPr/>
        </p:nvSpPr>
        <p:spPr bwMode="auto">
          <a:xfrm>
            <a:off x="561975" y="1524000"/>
            <a:ext cx="34766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100" b="1" dirty="0" err="1">
                <a:solidFill>
                  <a:srgbClr val="000000"/>
                </a:solidFill>
                <a:latin typeface="Courier New" pitchFamily="49" charset="0"/>
                <a:cs typeface="Courier New" pitchFamily="49" charset="0"/>
              </a:rPr>
              <a:t>perc</a:t>
            </a:r>
            <a:r>
              <a:rPr lang="en-US" sz="2100" b="1" dirty="0">
                <a:solidFill>
                  <a:srgbClr val="000000"/>
                </a:solidFill>
                <a:latin typeface="Courier New" pitchFamily="49" charset="0"/>
                <a:cs typeface="Courier New" pitchFamily="49" charset="0"/>
              </a:rPr>
              <a:t> = 0.91</a:t>
            </a:r>
          </a:p>
          <a:p>
            <a:endParaRPr lang="en-US" sz="2100" b="1" dirty="0">
              <a:solidFill>
                <a:srgbClr val="000000"/>
              </a:solidFill>
              <a:latin typeface="Courier New" pitchFamily="49" charset="0"/>
              <a:cs typeface="Courier New" pitchFamily="49" charset="0"/>
            </a:endParaRPr>
          </a:p>
          <a:p>
            <a:r>
              <a:rPr lang="en-US" sz="2100" b="1" dirty="0">
                <a:solidFill>
                  <a:srgbClr val="FF6600"/>
                </a:solidFill>
                <a:latin typeface="Courier New" pitchFamily="49" charset="0"/>
                <a:cs typeface="Courier New" pitchFamily="49" charset="0"/>
              </a:rPr>
              <a:t>if </a:t>
            </a:r>
            <a:r>
              <a:rPr lang="en-US" sz="2100" b="1" dirty="0" err="1">
                <a:solidFill>
                  <a:srgbClr val="000000"/>
                </a:solidFill>
                <a:latin typeface="Courier New" pitchFamily="49" charset="0"/>
                <a:cs typeface="Courier New" pitchFamily="49" charset="0"/>
              </a:rPr>
              <a:t>perc</a:t>
            </a:r>
            <a:r>
              <a:rPr lang="en-US" sz="2100" b="1" dirty="0">
                <a:solidFill>
                  <a:srgbClr val="000000"/>
                </a:solidFill>
                <a:latin typeface="Courier New" pitchFamily="49" charset="0"/>
                <a:cs typeface="Courier New" pitchFamily="49" charset="0"/>
              </a:rPr>
              <a:t> &gt; 0.95:</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a:t>
            </a:r>
          </a:p>
          <a:p>
            <a:r>
              <a:rPr lang="en-US" sz="2100" b="1" dirty="0" err="1">
                <a:solidFill>
                  <a:srgbClr val="FF6600"/>
                </a:solidFill>
                <a:latin typeface="Courier New" pitchFamily="49" charset="0"/>
                <a:cs typeface="Courier New" pitchFamily="49" charset="0"/>
              </a:rPr>
              <a:t>elif</a:t>
            </a:r>
            <a:r>
              <a:rPr lang="en-US" sz="2100" b="1" dirty="0">
                <a:solidFill>
                  <a:srgbClr val="FF6600"/>
                </a:solidFill>
                <a:latin typeface="Courier New" pitchFamily="49" charset="0"/>
                <a:cs typeface="Courier New" pitchFamily="49" charset="0"/>
              </a:rPr>
              <a:t> </a:t>
            </a:r>
            <a:r>
              <a:rPr lang="en-US" sz="2100" b="1" dirty="0" err="1">
                <a:solidFill>
                  <a:srgbClr val="000000"/>
                </a:solidFill>
                <a:latin typeface="Courier New" pitchFamily="49" charset="0"/>
                <a:cs typeface="Courier New" pitchFamily="49" charset="0"/>
              </a:rPr>
              <a:t>perc</a:t>
            </a:r>
            <a:r>
              <a:rPr lang="en-US" sz="2100" b="1" dirty="0">
                <a:solidFill>
                  <a:srgbClr val="000000"/>
                </a:solidFill>
                <a:latin typeface="Courier New" pitchFamily="49" charset="0"/>
                <a:cs typeface="Courier New" pitchFamily="49" charset="0"/>
              </a:rPr>
              <a:t> &gt; 0.90:</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a:t>
            </a:r>
          </a:p>
          <a:p>
            <a:r>
              <a:rPr lang="en-US" sz="2100" b="1" dirty="0" err="1">
                <a:solidFill>
                  <a:srgbClr val="FF6600"/>
                </a:solidFill>
                <a:latin typeface="Courier New" pitchFamily="49" charset="0"/>
                <a:cs typeface="Courier New" pitchFamily="49" charset="0"/>
              </a:rPr>
              <a:t>elif</a:t>
            </a:r>
            <a:r>
              <a:rPr lang="en-US" sz="2100" b="1" dirty="0">
                <a:solidFill>
                  <a:srgbClr val="FF6600"/>
                </a:solidFill>
                <a:latin typeface="Courier New" pitchFamily="49" charset="0"/>
                <a:cs typeface="Courier New" pitchFamily="49" charset="0"/>
              </a:rPr>
              <a:t> </a:t>
            </a:r>
            <a:r>
              <a:rPr lang="en-US" sz="2100" b="1" dirty="0" err="1">
                <a:solidFill>
                  <a:srgbClr val="000000"/>
                </a:solidFill>
                <a:latin typeface="Courier New" pitchFamily="49" charset="0"/>
                <a:cs typeface="Courier New" pitchFamily="49" charset="0"/>
              </a:rPr>
              <a:t>perc</a:t>
            </a:r>
            <a:r>
              <a:rPr lang="en-US" sz="2100" b="1" dirty="0">
                <a:solidFill>
                  <a:srgbClr val="000000"/>
                </a:solidFill>
                <a:latin typeface="Courier New" pitchFamily="49" charset="0"/>
                <a:cs typeface="Courier New" pitchFamily="49" charset="0"/>
              </a:rPr>
              <a:t> &gt; 0.70:</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'Pass'</a:t>
            </a:r>
          </a:p>
          <a:p>
            <a:r>
              <a:rPr lang="en-US" sz="2100" b="1" dirty="0">
                <a:solidFill>
                  <a:srgbClr val="FF6600"/>
                </a:solidFill>
                <a:latin typeface="Courier New" pitchFamily="49" charset="0"/>
                <a:cs typeface="Courier New" pitchFamily="49" charset="0"/>
              </a:rPr>
              <a:t>else</a:t>
            </a:r>
            <a:r>
              <a:rPr lang="en-US" sz="2100" b="1" dirty="0">
                <a:solidFill>
                  <a:srgbClr val="000000"/>
                </a:solidFill>
                <a:latin typeface="Courier New" pitchFamily="49" charset="0"/>
                <a:cs typeface="Courier New" pitchFamily="49" charset="0"/>
              </a:rPr>
              <a:t>:</a:t>
            </a:r>
          </a:p>
          <a:p>
            <a:r>
              <a:rPr lang="en-US" sz="2100" b="1" dirty="0">
                <a:solidFill>
                  <a:srgbClr val="008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t>
            </a:r>
            <a:r>
              <a:rPr lang="en-US" sz="2100" b="1" dirty="0" err="1">
                <a:solidFill>
                  <a:srgbClr val="008000"/>
                </a:solidFill>
                <a:latin typeface="Courier New" pitchFamily="49" charset="0"/>
                <a:cs typeface="Courier New" pitchFamily="49" charset="0"/>
              </a:rPr>
              <a:t>Aargh</a:t>
            </a:r>
            <a:r>
              <a:rPr lang="en-US" sz="2100" b="1" dirty="0">
                <a:solidFill>
                  <a:srgbClr val="008000"/>
                </a:solidFill>
                <a:latin typeface="Courier New" pitchFamily="49" charset="0"/>
                <a:cs typeface="Courier New" pitchFamily="49" charset="0"/>
              </a:rPr>
              <a:t>!'</a:t>
            </a:r>
          </a:p>
        </p:txBody>
      </p:sp>
      <p:sp>
        <p:nvSpPr>
          <p:cNvPr id="22531" name="Rectangle 9"/>
          <p:cNvSpPr>
            <a:spLocks noChangeArrowheads="1"/>
          </p:cNvSpPr>
          <p:nvPr/>
        </p:nvSpPr>
        <p:spPr bwMode="auto">
          <a:xfrm>
            <a:off x="1295400" y="990600"/>
            <a:ext cx="426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dirty="0">
                <a:solidFill>
                  <a:srgbClr val="000000"/>
                </a:solidFill>
                <a:latin typeface="Calibri" pitchFamily="34" charset="0"/>
              </a:rPr>
              <a:t>Suppose </a:t>
            </a:r>
            <a:r>
              <a:rPr lang="en-US" sz="1800" dirty="0" smtClean="0">
                <a:solidFill>
                  <a:srgbClr val="000000"/>
                </a:solidFill>
                <a:latin typeface="Calibri" pitchFamily="34" charset="0"/>
              </a:rPr>
              <a:t>we </a:t>
            </a:r>
            <a:r>
              <a:rPr lang="en-US" sz="1800" u="sng" dirty="0" smtClean="0">
                <a:solidFill>
                  <a:srgbClr val="000000"/>
                </a:solidFill>
                <a:latin typeface="Calibri" pitchFamily="34" charset="0"/>
              </a:rPr>
              <a:t>set</a:t>
            </a:r>
            <a:r>
              <a:rPr lang="en-US" sz="1800" dirty="0" smtClean="0">
                <a:solidFill>
                  <a:srgbClr val="000000"/>
                </a:solidFill>
                <a:latin typeface="Calibri" pitchFamily="34" charset="0"/>
              </a:rPr>
              <a:t> the </a:t>
            </a:r>
            <a:r>
              <a:rPr lang="en-US" sz="1800" dirty="0">
                <a:solidFill>
                  <a:srgbClr val="000000"/>
                </a:solidFill>
                <a:latin typeface="Calibri" pitchFamily="34" charset="0"/>
              </a:rPr>
              <a:t>value of </a:t>
            </a:r>
            <a:r>
              <a:rPr lang="en-US" sz="1800" b="1" dirty="0" err="1">
                <a:solidFill>
                  <a:srgbClr val="000000"/>
                </a:solidFill>
                <a:latin typeface="Courier New" pitchFamily="49" charset="0"/>
              </a:rPr>
              <a:t>perc</a:t>
            </a:r>
            <a:r>
              <a:rPr lang="en-US" sz="1800" dirty="0">
                <a:solidFill>
                  <a:srgbClr val="000000"/>
                </a:solidFill>
                <a:latin typeface="Calibri" pitchFamily="34" charset="0"/>
              </a:rPr>
              <a:t> </a:t>
            </a:r>
            <a:r>
              <a:rPr lang="en-US" sz="1800" dirty="0" smtClean="0">
                <a:solidFill>
                  <a:srgbClr val="000000"/>
                </a:solidFill>
                <a:latin typeface="Calibri" pitchFamily="34" charset="0"/>
              </a:rPr>
              <a:t>to </a:t>
            </a:r>
            <a:r>
              <a:rPr lang="en-US" sz="1800" dirty="0">
                <a:solidFill>
                  <a:srgbClr val="000000"/>
                </a:solidFill>
                <a:latin typeface="Calibri" pitchFamily="34" charset="0"/>
              </a:rPr>
              <a:t>0.91...</a:t>
            </a:r>
            <a:endParaRPr lang="en-US" dirty="0">
              <a:solidFill>
                <a:srgbClr val="000000"/>
              </a:solidFill>
            </a:endParaRPr>
          </a:p>
        </p:txBody>
      </p:sp>
      <p:sp>
        <p:nvSpPr>
          <p:cNvPr id="22532" name="Text Box 5"/>
          <p:cNvSpPr txBox="1">
            <a:spLocks noChangeArrowheads="1"/>
          </p:cNvSpPr>
          <p:nvPr/>
        </p:nvSpPr>
        <p:spPr bwMode="auto">
          <a:xfrm>
            <a:off x="615950" y="152400"/>
            <a:ext cx="784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dirty="0">
                <a:solidFill>
                  <a:srgbClr val="000000"/>
                </a:solidFill>
                <a:latin typeface="Cambria" pitchFamily="18" charset="0"/>
              </a:rPr>
              <a:t>Choices, choices!</a:t>
            </a:r>
          </a:p>
        </p:txBody>
      </p:sp>
      <p:sp>
        <p:nvSpPr>
          <p:cNvPr id="22533" name="Rectangle 9"/>
          <p:cNvSpPr>
            <a:spLocks noChangeArrowheads="1"/>
          </p:cNvSpPr>
          <p:nvPr/>
        </p:nvSpPr>
        <p:spPr bwMode="auto">
          <a:xfrm>
            <a:off x="5003800" y="2899458"/>
            <a:ext cx="3048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800" dirty="0">
                <a:solidFill>
                  <a:srgbClr val="000000"/>
                </a:solidFill>
                <a:latin typeface="Calibri" pitchFamily="34" charset="0"/>
              </a:rPr>
              <a:t>What will this program </a:t>
            </a:r>
            <a:r>
              <a:rPr lang="en-US" sz="1800" dirty="0" smtClean="0">
                <a:solidFill>
                  <a:srgbClr val="000000"/>
                </a:solidFill>
                <a:latin typeface="Calibri" pitchFamily="34" charset="0"/>
              </a:rPr>
              <a:t>print,  if  </a:t>
            </a:r>
            <a:r>
              <a:rPr lang="en-US" sz="1800" b="1" dirty="0" err="1" smtClean="0">
                <a:solidFill>
                  <a:srgbClr val="000000"/>
                </a:solidFill>
                <a:latin typeface="Courier New" pitchFamily="49" charset="0"/>
              </a:rPr>
              <a:t>perc</a:t>
            </a:r>
            <a:r>
              <a:rPr lang="en-US" sz="1800" dirty="0">
                <a:solidFill>
                  <a:srgbClr val="000000"/>
                </a:solidFill>
                <a:latin typeface="Calibri" pitchFamily="34" charset="0"/>
              </a:rPr>
              <a:t> </a:t>
            </a:r>
            <a:r>
              <a:rPr lang="en-US" sz="1800" dirty="0" smtClean="0">
                <a:solidFill>
                  <a:srgbClr val="000000"/>
                </a:solidFill>
                <a:latin typeface="Calibri" pitchFamily="34" charset="0"/>
              </a:rPr>
              <a:t> is </a:t>
            </a:r>
            <a:r>
              <a:rPr lang="en-US" sz="1800" dirty="0">
                <a:solidFill>
                  <a:srgbClr val="000000"/>
                </a:solidFill>
                <a:latin typeface="Calibri" pitchFamily="34" charset="0"/>
              </a:rPr>
              <a:t>0.91?</a:t>
            </a:r>
            <a:endParaRPr lang="en-US" dirty="0">
              <a:solidFill>
                <a:srgbClr val="000000"/>
              </a:solidFill>
            </a:endParaRPr>
          </a:p>
        </p:txBody>
      </p:sp>
      <p:cxnSp>
        <p:nvCxnSpPr>
          <p:cNvPr id="4" name="Straight Arrow Connector 3"/>
          <p:cNvCxnSpPr/>
          <p:nvPr/>
        </p:nvCxnSpPr>
        <p:spPr bwMode="auto">
          <a:xfrm flipH="1">
            <a:off x="1600200" y="1371600"/>
            <a:ext cx="76200" cy="2286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76840" y="624960"/>
              <a:ext cx="6402960" cy="5447520"/>
            </p14:xfrm>
          </p:contentPart>
        </mc:Choice>
        <mc:Fallback xmlns="">
          <p:pic>
            <p:nvPicPr>
              <p:cNvPr id="2" name="Ink 1"/>
              <p:cNvPicPr/>
              <p:nvPr/>
            </p:nvPicPr>
            <p:blipFill>
              <a:blip r:embed="rId4"/>
              <a:stretch>
                <a:fillRect/>
              </a:stretch>
            </p:blipFill>
            <p:spPr>
              <a:xfrm>
                <a:off x="267480" y="615600"/>
                <a:ext cx="6421680" cy="5466240"/>
              </a:xfrm>
              <a:prstGeom prst="rect">
                <a:avLst/>
              </a:prstGeom>
            </p:spPr>
          </p:pic>
        </mc:Fallback>
      </mc:AlternateContent>
      <p:sp>
        <p:nvSpPr>
          <p:cNvPr id="10" name="Rectangle 14"/>
          <p:cNvSpPr>
            <a:spLocks noChangeArrowheads="1"/>
          </p:cNvSpPr>
          <p:nvPr/>
        </p:nvSpPr>
        <p:spPr bwMode="auto">
          <a:xfrm>
            <a:off x="152400" y="5681662"/>
            <a:ext cx="21891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sz="2100" dirty="0">
                <a:solidFill>
                  <a:srgbClr val="120DF3"/>
                </a:solidFill>
                <a:latin typeface="Calibri" pitchFamily="34" charset="0"/>
              </a:rPr>
              <a:t># of </a:t>
            </a:r>
            <a:r>
              <a:rPr lang="en-US" sz="2100" u="sng" dirty="0">
                <a:solidFill>
                  <a:srgbClr val="120DF3"/>
                </a:solidFill>
                <a:latin typeface="Calibri" pitchFamily="34" charset="0"/>
              </a:rPr>
              <a:t>BLOCKS</a:t>
            </a:r>
            <a:r>
              <a:rPr lang="en-US" sz="2100" dirty="0">
                <a:solidFill>
                  <a:srgbClr val="120DF3"/>
                </a:solidFill>
                <a:latin typeface="Calibri" pitchFamily="34" charset="0"/>
              </a:rPr>
              <a:t> here:</a:t>
            </a:r>
            <a:endParaRPr lang="en-US" sz="2100" u="sng" dirty="0">
              <a:solidFill>
                <a:srgbClr val="120DF3"/>
              </a:solidFill>
              <a:latin typeface="Calibri" pitchFamily="34" charset="0"/>
            </a:endParaRPr>
          </a:p>
        </p:txBody>
      </p:sp>
      <p:sp>
        <p:nvSpPr>
          <p:cNvPr id="11" name="Rectangle 14"/>
          <p:cNvSpPr>
            <a:spLocks noChangeArrowheads="1"/>
          </p:cNvSpPr>
          <p:nvPr/>
        </p:nvSpPr>
        <p:spPr bwMode="auto">
          <a:xfrm>
            <a:off x="360362" y="6061869"/>
            <a:ext cx="19812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2100">
                <a:solidFill>
                  <a:srgbClr val="120DF3"/>
                </a:solidFill>
                <a:latin typeface="Calibri" pitchFamily="34" charset="0"/>
              </a:rPr>
              <a:t># of </a:t>
            </a:r>
            <a:r>
              <a:rPr lang="en-US" sz="2100" u="sng">
                <a:solidFill>
                  <a:srgbClr val="120DF3"/>
                </a:solidFill>
                <a:latin typeface="Calibri" pitchFamily="34" charset="0"/>
              </a:rPr>
              <a:t>TESTS</a:t>
            </a:r>
            <a:r>
              <a:rPr lang="en-US" sz="2100">
                <a:solidFill>
                  <a:srgbClr val="120DF3"/>
                </a:solidFill>
                <a:latin typeface="Calibri" pitchFamily="34" charset="0"/>
              </a:rPr>
              <a:t> here:</a:t>
            </a:r>
            <a:endParaRPr lang="en-US" sz="2100" u="sng">
              <a:solidFill>
                <a:srgbClr val="120DF3"/>
              </a:solidFill>
              <a:latin typeface="Calibri" pitchFamily="34" charset="0"/>
            </a:endParaRPr>
          </a:p>
        </p:txBody>
      </p:sp>
    </p:spTree>
    <p:extLst>
      <p:ext uri="{BB962C8B-B14F-4D97-AF65-F5344CB8AC3E}">
        <p14:creationId xmlns:p14="http://schemas.microsoft.com/office/powerpoint/2010/main" val="7510095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ChangeArrowheads="1"/>
          </p:cNvSpPr>
          <p:nvPr/>
        </p:nvSpPr>
        <p:spPr bwMode="auto">
          <a:xfrm>
            <a:off x="838200" y="1447800"/>
            <a:ext cx="660082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100" b="1" dirty="0">
                <a:solidFill>
                  <a:srgbClr val="000000"/>
                </a:solidFill>
                <a:latin typeface="Courier New" pitchFamily="49" charset="0"/>
                <a:cs typeface="Courier New" pitchFamily="49" charset="0"/>
              </a:rPr>
              <a:t>comp = </a:t>
            </a:r>
            <a:r>
              <a:rPr lang="en-US" sz="2100" b="1" dirty="0">
                <a:solidFill>
                  <a:srgbClr val="008000"/>
                </a:solidFill>
                <a:latin typeface="Courier New" pitchFamily="49" charset="0"/>
                <a:cs typeface="Courier New" pitchFamily="49" charset="0"/>
              </a:rPr>
              <a:t>'rock'</a:t>
            </a:r>
          </a:p>
          <a:p>
            <a:r>
              <a:rPr lang="en-US" sz="2100" b="1" dirty="0">
                <a:solidFill>
                  <a:srgbClr val="000000"/>
                </a:solidFill>
                <a:latin typeface="Courier New" pitchFamily="49" charset="0"/>
                <a:cs typeface="Courier New" pitchFamily="49" charset="0"/>
              </a:rPr>
              <a:t>user = </a:t>
            </a:r>
            <a:r>
              <a:rPr lang="en-US" sz="2100" b="1" dirty="0">
                <a:solidFill>
                  <a:srgbClr val="008000"/>
                </a:solidFill>
                <a:latin typeface="Courier New" pitchFamily="49" charset="0"/>
                <a:cs typeface="Courier New" pitchFamily="49" charset="0"/>
              </a:rPr>
              <a:t>'paper'</a:t>
            </a:r>
          </a:p>
          <a:p>
            <a:endParaRPr lang="en-US" sz="2100" b="1" dirty="0">
              <a:solidFill>
                <a:srgbClr val="000000"/>
              </a:solidFill>
              <a:latin typeface="Courier New" pitchFamily="49" charset="0"/>
              <a:cs typeface="Courier New" pitchFamily="49" charset="0"/>
            </a:endParaRPr>
          </a:p>
          <a:p>
            <a:r>
              <a:rPr lang="en-US" sz="2100" b="1" dirty="0">
                <a:solidFill>
                  <a:srgbClr val="FF6600"/>
                </a:solidFill>
                <a:latin typeface="Courier New" pitchFamily="49" charset="0"/>
                <a:cs typeface="Courier New" pitchFamily="49" charset="0"/>
              </a:rPr>
              <a:t>if </a:t>
            </a:r>
            <a:r>
              <a:rPr lang="en-US" sz="2100" b="1" dirty="0">
                <a:solidFill>
                  <a:srgbClr val="000000"/>
                </a:solidFill>
                <a:latin typeface="Courier New" pitchFamily="49" charset="0"/>
                <a:cs typeface="Courier New" pitchFamily="49" charset="0"/>
              </a:rPr>
              <a:t>comp == </a:t>
            </a:r>
            <a:r>
              <a:rPr lang="en-US" sz="2100" b="1" dirty="0">
                <a:solidFill>
                  <a:srgbClr val="008000"/>
                </a:solidFill>
                <a:latin typeface="Courier New" pitchFamily="49" charset="0"/>
                <a:cs typeface="Courier New" pitchFamily="49" charset="0"/>
              </a:rPr>
              <a:t>'paper' </a:t>
            </a:r>
            <a:r>
              <a:rPr lang="en-US" sz="2100" b="1" dirty="0">
                <a:solidFill>
                  <a:srgbClr val="FF6600"/>
                </a:solidFill>
                <a:latin typeface="Courier New" pitchFamily="49" charset="0"/>
                <a:cs typeface="Courier New" pitchFamily="49" charset="0"/>
              </a:rPr>
              <a:t>and</a:t>
            </a:r>
            <a:r>
              <a:rPr lang="en-US" sz="2100" b="1" dirty="0">
                <a:solidFill>
                  <a:srgbClr val="000000"/>
                </a:solidFill>
                <a:latin typeface="Courier New" pitchFamily="49" charset="0"/>
                <a:cs typeface="Courier New" pitchFamily="49" charset="0"/>
              </a:rPr>
              <a:t> user == </a:t>
            </a:r>
            <a:r>
              <a:rPr lang="en-US" sz="2100" b="1" dirty="0">
                <a:solidFill>
                  <a:srgbClr val="008000"/>
                </a:solidFill>
                <a:latin typeface="Courier New" pitchFamily="49" charset="0"/>
                <a:cs typeface="Courier New" pitchFamily="49" charset="0"/>
              </a:rPr>
              <a:t>'paper'</a:t>
            </a:r>
            <a:r>
              <a:rPr lang="en-US" sz="2100" b="1" dirty="0">
                <a:solidFill>
                  <a:srgbClr val="000000"/>
                </a:solidFill>
                <a:latin typeface="Courier New" pitchFamily="49" charset="0"/>
                <a:cs typeface="Courier New" pitchFamily="49" charset="0"/>
              </a:rPr>
              <a:t>:</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'We tie. Try again?'</a:t>
            </a:r>
          </a:p>
          <a:p>
            <a:endParaRPr lang="en-US" sz="2100" b="1" dirty="0">
              <a:solidFill>
                <a:srgbClr val="008000"/>
              </a:solidFill>
              <a:latin typeface="Courier New" pitchFamily="49" charset="0"/>
              <a:cs typeface="Courier New" pitchFamily="49" charset="0"/>
            </a:endParaRPr>
          </a:p>
          <a:p>
            <a:r>
              <a:rPr lang="en-US" sz="2100" b="1" dirty="0" err="1">
                <a:solidFill>
                  <a:srgbClr val="FF6600"/>
                </a:solidFill>
                <a:latin typeface="Courier New" pitchFamily="49" charset="0"/>
                <a:cs typeface="Courier New" pitchFamily="49" charset="0"/>
              </a:rPr>
              <a:t>elif</a:t>
            </a:r>
            <a:r>
              <a:rPr lang="en-US" sz="2100" b="1" dirty="0">
                <a:solidFill>
                  <a:srgbClr val="FF6600"/>
                </a:solidFill>
                <a:latin typeface="Courier New" pitchFamily="49" charset="0"/>
                <a:cs typeface="Courier New" pitchFamily="49" charset="0"/>
              </a:rPr>
              <a:t> </a:t>
            </a:r>
            <a:r>
              <a:rPr lang="en-US" sz="2100" b="1" dirty="0">
                <a:solidFill>
                  <a:srgbClr val="000000"/>
                </a:solidFill>
                <a:latin typeface="Courier New" pitchFamily="49" charset="0"/>
                <a:cs typeface="Courier New" pitchFamily="49" charset="0"/>
              </a:rPr>
              <a:t>comp == </a:t>
            </a:r>
            <a:r>
              <a:rPr lang="en-US" sz="2100" b="1" dirty="0">
                <a:solidFill>
                  <a:srgbClr val="008000"/>
                </a:solidFill>
                <a:latin typeface="Courier New" pitchFamily="49" charset="0"/>
                <a:cs typeface="Courier New" pitchFamily="49" charset="0"/>
              </a:rPr>
              <a:t>'rock'</a:t>
            </a:r>
            <a:r>
              <a:rPr lang="en-US" sz="2100" b="1" dirty="0">
                <a:solidFill>
                  <a:srgbClr val="000000"/>
                </a:solidFill>
                <a:latin typeface="Courier New" pitchFamily="49" charset="0"/>
                <a:cs typeface="Courier New" pitchFamily="49" charset="0"/>
              </a:rPr>
              <a:t>:</a:t>
            </a:r>
          </a:p>
          <a:p>
            <a:endParaRPr lang="en-US" sz="2100" b="1" dirty="0">
              <a:solidFill>
                <a:srgbClr val="000000"/>
              </a:solidFill>
              <a:latin typeface="Courier New" pitchFamily="49" charset="0"/>
              <a:cs typeface="Courier New" pitchFamily="49" charset="0"/>
            </a:endParaRP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if</a:t>
            </a:r>
            <a:r>
              <a:rPr lang="en-US" sz="2100" b="1" dirty="0">
                <a:solidFill>
                  <a:srgbClr val="000000"/>
                </a:solidFill>
                <a:latin typeface="Courier New" pitchFamily="49" charset="0"/>
                <a:cs typeface="Courier New" pitchFamily="49" charset="0"/>
              </a:rPr>
              <a:t> user == </a:t>
            </a:r>
            <a:r>
              <a:rPr lang="en-US" sz="2100" b="1" dirty="0">
                <a:solidFill>
                  <a:srgbClr val="008000"/>
                </a:solidFill>
                <a:latin typeface="Courier New" pitchFamily="49" charset="0"/>
                <a:cs typeface="Courier New" pitchFamily="49" charset="0"/>
              </a:rPr>
              <a:t>'scissors'</a:t>
            </a:r>
            <a:r>
              <a:rPr lang="en-US" sz="2100" b="1" dirty="0">
                <a:solidFill>
                  <a:srgbClr val="000000"/>
                </a:solidFill>
                <a:latin typeface="Courier New" pitchFamily="49" charset="0"/>
                <a:cs typeface="Courier New" pitchFamily="49" charset="0"/>
              </a:rPr>
              <a:t>:</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a:t>
            </a:r>
            <a:r>
              <a:rPr lang="en-US" sz="2100" b="1" dirty="0">
                <a:solidFill>
                  <a:srgbClr val="000000"/>
                </a:solidFill>
                <a:latin typeface="Courier New" pitchFamily="49" charset="0"/>
                <a:cs typeface="Courier New" pitchFamily="49" charset="0"/>
              </a:rPr>
              <a:t> </a:t>
            </a:r>
            <a:r>
              <a:rPr lang="en-US" sz="2100" b="1" dirty="0">
                <a:solidFill>
                  <a:srgbClr val="008000"/>
                </a:solidFill>
                <a:latin typeface="Courier New" pitchFamily="49" charset="0"/>
                <a:cs typeface="Courier New" pitchFamily="49" charset="0"/>
              </a:rPr>
              <a:t>'I win! *_*'</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else</a:t>
            </a:r>
            <a:r>
              <a:rPr lang="en-US" sz="2100" b="1" dirty="0">
                <a:solidFill>
                  <a:srgbClr val="000000"/>
                </a:solidFill>
                <a:latin typeface="Courier New" pitchFamily="49" charset="0"/>
                <a:cs typeface="Courier New" pitchFamily="49" charset="0"/>
              </a:rPr>
              <a:t>:</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a:t>
            </a:r>
            <a:r>
              <a:rPr lang="en-US" sz="2100" b="1" dirty="0">
                <a:solidFill>
                  <a:srgbClr val="000000"/>
                </a:solidFill>
                <a:latin typeface="Courier New" pitchFamily="49" charset="0"/>
                <a:cs typeface="Courier New" pitchFamily="49" charset="0"/>
              </a:rPr>
              <a:t> </a:t>
            </a:r>
            <a:r>
              <a:rPr lang="en-US" sz="2100" b="1" dirty="0">
                <a:solidFill>
                  <a:srgbClr val="008000"/>
                </a:solidFill>
                <a:latin typeface="Courier New" pitchFamily="49" charset="0"/>
                <a:cs typeface="Courier New" pitchFamily="49" charset="0"/>
              </a:rPr>
              <a:t>'You win. </a:t>
            </a:r>
            <a:r>
              <a:rPr lang="en-US" sz="2100" b="1" dirty="0" err="1">
                <a:solidFill>
                  <a:srgbClr val="008000"/>
                </a:solidFill>
                <a:latin typeface="Courier New" pitchFamily="49" charset="0"/>
                <a:cs typeface="Courier New" pitchFamily="49" charset="0"/>
              </a:rPr>
              <a:t>Aargh</a:t>
            </a:r>
            <a:r>
              <a:rPr lang="en-US" sz="2100" b="1" dirty="0">
                <a:solidFill>
                  <a:srgbClr val="008000"/>
                </a:solidFill>
                <a:latin typeface="Courier New" pitchFamily="49" charset="0"/>
                <a:cs typeface="Courier New" pitchFamily="49" charset="0"/>
              </a:rPr>
              <a:t>!'</a:t>
            </a:r>
          </a:p>
        </p:txBody>
      </p:sp>
      <p:sp>
        <p:nvSpPr>
          <p:cNvPr id="26627" name="Rectangle 9"/>
          <p:cNvSpPr>
            <a:spLocks noChangeArrowheads="1"/>
          </p:cNvSpPr>
          <p:nvPr/>
        </p:nvSpPr>
        <p:spPr bwMode="auto">
          <a:xfrm>
            <a:off x="352425" y="468313"/>
            <a:ext cx="426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a:solidFill>
                  <a:srgbClr val="000000"/>
                </a:solidFill>
                <a:latin typeface="Calibri" pitchFamily="34" charset="0"/>
              </a:rPr>
              <a:t>in a fiercely contested game of RPS...</a:t>
            </a:r>
            <a:endParaRPr lang="en-US">
              <a:solidFill>
                <a:srgbClr val="000000"/>
              </a:solidFill>
            </a:endParaRPr>
          </a:p>
        </p:txBody>
      </p:sp>
      <p:sp>
        <p:nvSpPr>
          <p:cNvPr id="26629" name="Rectangle 9"/>
          <p:cNvSpPr>
            <a:spLocks noChangeArrowheads="1"/>
          </p:cNvSpPr>
          <p:nvPr/>
        </p:nvSpPr>
        <p:spPr bwMode="auto">
          <a:xfrm>
            <a:off x="6096000" y="152400"/>
            <a:ext cx="2819400" cy="923330"/>
          </a:xfrm>
          <a:prstGeom prst="rect">
            <a:avLst/>
          </a:prstGeom>
          <a:solidFill>
            <a:schemeClr val="bg1">
              <a:lumMod val="85000"/>
            </a:schemeClr>
          </a:solidFill>
          <a:ln w="9525">
            <a:noFill/>
            <a:miter lim="800000"/>
            <a:headEnd/>
            <a:tailEnd/>
          </a:ln>
          <a:extLst/>
        </p:spPr>
        <p:txBody>
          <a:bodyPr>
            <a:spAutoFit/>
          </a:bodyPr>
          <a:lstStyle/>
          <a:p>
            <a:pPr algn="ctr"/>
            <a:r>
              <a:rPr lang="en-US" sz="1800" dirty="0">
                <a:solidFill>
                  <a:srgbClr val="000000"/>
                </a:solidFill>
                <a:latin typeface="Calibri" pitchFamily="34" charset="0"/>
              </a:rPr>
              <a:t>Does </a:t>
            </a:r>
            <a:r>
              <a:rPr lang="en-US" sz="1800" dirty="0" smtClean="0">
                <a:solidFill>
                  <a:srgbClr val="000000"/>
                </a:solidFill>
                <a:latin typeface="Calibri" pitchFamily="34" charset="0"/>
              </a:rPr>
              <a:t>this </a:t>
            </a:r>
            <a:r>
              <a:rPr lang="en-US" sz="1800" dirty="0">
                <a:solidFill>
                  <a:srgbClr val="000000"/>
                </a:solidFill>
                <a:latin typeface="Calibri" pitchFamily="34" charset="0"/>
              </a:rPr>
              <a:t>program print the correct RPS </a:t>
            </a:r>
            <a:r>
              <a:rPr lang="en-US" sz="1800" dirty="0" smtClean="0">
                <a:solidFill>
                  <a:srgbClr val="000000"/>
                </a:solidFill>
                <a:latin typeface="Calibri" pitchFamily="34" charset="0"/>
              </a:rPr>
              <a:t>result </a:t>
            </a:r>
            <a:r>
              <a:rPr lang="en-US" sz="1800" i="1" u="sng" dirty="0" smtClean="0">
                <a:solidFill>
                  <a:srgbClr val="000000"/>
                </a:solidFill>
                <a:latin typeface="Calibri" pitchFamily="34" charset="0"/>
              </a:rPr>
              <a:t>this time</a:t>
            </a:r>
            <a:r>
              <a:rPr lang="en-US" sz="1800" dirty="0" smtClean="0">
                <a:solidFill>
                  <a:srgbClr val="000000"/>
                </a:solidFill>
                <a:latin typeface="Calibri" pitchFamily="34" charset="0"/>
              </a:rPr>
              <a:t>? </a:t>
            </a:r>
            <a:r>
              <a:rPr lang="en-US" sz="1800" i="1" dirty="0" smtClean="0">
                <a:solidFill>
                  <a:srgbClr val="000000"/>
                </a:solidFill>
                <a:latin typeface="Calibri" pitchFamily="34" charset="0"/>
              </a:rPr>
              <a:t>Does it </a:t>
            </a:r>
            <a:r>
              <a:rPr lang="en-US" sz="1800" i="1" u="sng" dirty="0" smtClean="0">
                <a:solidFill>
                  <a:srgbClr val="000000"/>
                </a:solidFill>
                <a:latin typeface="Calibri" pitchFamily="34" charset="0"/>
              </a:rPr>
              <a:t>always</a:t>
            </a:r>
            <a:r>
              <a:rPr lang="en-US" sz="1800" i="1" dirty="0" smtClean="0">
                <a:solidFill>
                  <a:srgbClr val="000000"/>
                </a:solidFill>
                <a:latin typeface="Calibri" pitchFamily="34" charset="0"/>
              </a:rPr>
              <a:t>?</a:t>
            </a:r>
            <a:endParaRPr lang="en-US" i="1" dirty="0">
              <a:solidFill>
                <a:srgbClr val="000000"/>
              </a:solidFill>
            </a:endParaRPr>
          </a:p>
        </p:txBody>
      </p:sp>
      <p:sp>
        <p:nvSpPr>
          <p:cNvPr id="26632" name="Rectangle 14"/>
          <p:cNvSpPr>
            <a:spLocks noChangeArrowheads="1"/>
          </p:cNvSpPr>
          <p:nvPr/>
        </p:nvSpPr>
        <p:spPr bwMode="auto">
          <a:xfrm>
            <a:off x="152400" y="5867400"/>
            <a:ext cx="21891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sz="2100" dirty="0">
                <a:solidFill>
                  <a:srgbClr val="120DF3"/>
                </a:solidFill>
                <a:latin typeface="Calibri" pitchFamily="34" charset="0"/>
              </a:rPr>
              <a:t># of </a:t>
            </a:r>
            <a:r>
              <a:rPr lang="en-US" sz="2100" u="sng" dirty="0">
                <a:solidFill>
                  <a:srgbClr val="120DF3"/>
                </a:solidFill>
                <a:latin typeface="Calibri" pitchFamily="34" charset="0"/>
              </a:rPr>
              <a:t>BLOCKS</a:t>
            </a:r>
            <a:r>
              <a:rPr lang="en-US" sz="2100" dirty="0">
                <a:solidFill>
                  <a:srgbClr val="120DF3"/>
                </a:solidFill>
                <a:latin typeface="Calibri" pitchFamily="34" charset="0"/>
              </a:rPr>
              <a:t> here:</a:t>
            </a:r>
            <a:endParaRPr lang="en-US" sz="2100" u="sng" dirty="0">
              <a:solidFill>
                <a:srgbClr val="120DF3"/>
              </a:solidFill>
              <a:latin typeface="Calibri" pitchFamily="34" charset="0"/>
            </a:endParaRPr>
          </a:p>
        </p:txBody>
      </p:sp>
      <p:sp>
        <p:nvSpPr>
          <p:cNvPr id="26633" name="Rectangle 14"/>
          <p:cNvSpPr>
            <a:spLocks noChangeArrowheads="1"/>
          </p:cNvSpPr>
          <p:nvPr/>
        </p:nvSpPr>
        <p:spPr bwMode="auto">
          <a:xfrm>
            <a:off x="360362" y="6246813"/>
            <a:ext cx="19812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2100">
                <a:solidFill>
                  <a:srgbClr val="120DF3"/>
                </a:solidFill>
                <a:latin typeface="Calibri" pitchFamily="34" charset="0"/>
              </a:rPr>
              <a:t># of </a:t>
            </a:r>
            <a:r>
              <a:rPr lang="en-US" sz="2100" u="sng">
                <a:solidFill>
                  <a:srgbClr val="120DF3"/>
                </a:solidFill>
                <a:latin typeface="Calibri" pitchFamily="34" charset="0"/>
              </a:rPr>
              <a:t>TESTS</a:t>
            </a:r>
            <a:r>
              <a:rPr lang="en-US" sz="2100">
                <a:solidFill>
                  <a:srgbClr val="120DF3"/>
                </a:solidFill>
                <a:latin typeface="Calibri" pitchFamily="34" charset="0"/>
              </a:rPr>
              <a:t> here:</a:t>
            </a:r>
            <a:endParaRPr lang="en-US" sz="2100" u="sng">
              <a:solidFill>
                <a:srgbClr val="120DF3"/>
              </a:solidFill>
              <a:latin typeface="Calibri"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14200" y="1027080"/>
              <a:ext cx="8206920" cy="5223960"/>
            </p14:xfrm>
          </p:contentPart>
        </mc:Choice>
        <mc:Fallback xmlns="">
          <p:pic>
            <p:nvPicPr>
              <p:cNvPr id="2" name="Ink 1"/>
              <p:cNvPicPr/>
              <p:nvPr/>
            </p:nvPicPr>
            <p:blipFill>
              <a:blip r:embed="rId4"/>
              <a:stretch>
                <a:fillRect/>
              </a:stretch>
            </p:blipFill>
            <p:spPr>
              <a:xfrm>
                <a:off x="204840" y="1017720"/>
                <a:ext cx="8225640" cy="5242680"/>
              </a:xfrm>
              <a:prstGeom prst="rect">
                <a:avLst/>
              </a:prstGeom>
            </p:spPr>
          </p:pic>
        </mc:Fallback>
      </mc:AlternateContent>
    </p:spTree>
    <p:extLst>
      <p:ext uri="{BB962C8B-B14F-4D97-AF65-F5344CB8AC3E}">
        <p14:creationId xmlns:p14="http://schemas.microsoft.com/office/powerpoint/2010/main" val="3071444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8"/>
          <p:cNvSpPr>
            <a:spLocks noChangeShapeType="1"/>
          </p:cNvSpPr>
          <p:nvPr/>
        </p:nvSpPr>
        <p:spPr bwMode="auto">
          <a:xfrm flipH="1" flipV="1">
            <a:off x="3581400" y="990600"/>
            <a:ext cx="2928938" cy="2286000"/>
          </a:xfrm>
          <a:prstGeom prst="line">
            <a:avLst/>
          </a:prstGeom>
          <a:noFill/>
          <a:ln w="38100" cmpd="sng">
            <a:solidFill>
              <a:srgbClr val="120DF3"/>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solidFill>
                <a:srgbClr val="000000"/>
              </a:solidFill>
              <a:latin typeface="Cambria" pitchFamily="18" charset="0"/>
            </a:endParaRPr>
          </a:p>
        </p:txBody>
      </p:sp>
      <p:sp>
        <p:nvSpPr>
          <p:cNvPr id="32771" name="Text Box 9"/>
          <p:cNvSpPr txBox="1">
            <a:spLocks noChangeArrowheads="1"/>
          </p:cNvSpPr>
          <p:nvPr/>
        </p:nvSpPr>
        <p:spPr bwMode="auto">
          <a:xfrm>
            <a:off x="4843463" y="3289300"/>
            <a:ext cx="342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3600" b="1" dirty="0">
                <a:solidFill>
                  <a:srgbClr val="120DF3"/>
                </a:solidFill>
                <a:latin typeface="Cambria" pitchFamily="18" charset="0"/>
              </a:rPr>
              <a:t>"not equal to"</a:t>
            </a:r>
          </a:p>
        </p:txBody>
      </p:sp>
      <p:sp>
        <p:nvSpPr>
          <p:cNvPr id="32772" name="Text Box 10"/>
          <p:cNvSpPr txBox="1">
            <a:spLocks noChangeArrowheads="1"/>
          </p:cNvSpPr>
          <p:nvPr/>
        </p:nvSpPr>
        <p:spPr bwMode="auto">
          <a:xfrm>
            <a:off x="1219200" y="236538"/>
            <a:ext cx="69342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200">
                <a:solidFill>
                  <a:srgbClr val="000000"/>
                </a:solidFill>
                <a:latin typeface="Cambria" pitchFamily="18" charset="0"/>
              </a:rPr>
              <a:t>CS  !=  programming</a:t>
            </a:r>
          </a:p>
        </p:txBody>
      </p:sp>
    </p:spTree>
    <p:extLst>
      <p:ext uri="{BB962C8B-B14F-4D97-AF65-F5344CB8AC3E}">
        <p14:creationId xmlns:p14="http://schemas.microsoft.com/office/powerpoint/2010/main" val="35940311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ChangeArrowheads="1"/>
          </p:cNvSpPr>
          <p:nvPr/>
        </p:nvSpPr>
        <p:spPr bwMode="auto">
          <a:xfrm>
            <a:off x="561975" y="1524000"/>
            <a:ext cx="34766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100" b="1" dirty="0" err="1">
                <a:solidFill>
                  <a:srgbClr val="000000"/>
                </a:solidFill>
                <a:latin typeface="Courier New" pitchFamily="49" charset="0"/>
                <a:cs typeface="Courier New" pitchFamily="49" charset="0"/>
              </a:rPr>
              <a:t>perc</a:t>
            </a:r>
            <a:r>
              <a:rPr lang="en-US" sz="2100" b="1" dirty="0">
                <a:solidFill>
                  <a:srgbClr val="000000"/>
                </a:solidFill>
                <a:latin typeface="Courier New" pitchFamily="49" charset="0"/>
                <a:cs typeface="Courier New" pitchFamily="49" charset="0"/>
              </a:rPr>
              <a:t> = 0.91</a:t>
            </a:r>
          </a:p>
          <a:p>
            <a:endParaRPr lang="en-US" sz="2100" b="1" dirty="0">
              <a:solidFill>
                <a:srgbClr val="000000"/>
              </a:solidFill>
              <a:latin typeface="Courier New" pitchFamily="49" charset="0"/>
              <a:cs typeface="Courier New" pitchFamily="49" charset="0"/>
            </a:endParaRPr>
          </a:p>
          <a:p>
            <a:r>
              <a:rPr lang="en-US" sz="2100" b="1" dirty="0">
                <a:solidFill>
                  <a:srgbClr val="FF6600"/>
                </a:solidFill>
                <a:latin typeface="Courier New" pitchFamily="49" charset="0"/>
                <a:cs typeface="Courier New" pitchFamily="49" charset="0"/>
              </a:rPr>
              <a:t>if </a:t>
            </a:r>
            <a:r>
              <a:rPr lang="en-US" sz="2100" b="1" dirty="0" err="1">
                <a:solidFill>
                  <a:srgbClr val="000000"/>
                </a:solidFill>
                <a:latin typeface="Courier New" pitchFamily="49" charset="0"/>
                <a:cs typeface="Courier New" pitchFamily="49" charset="0"/>
              </a:rPr>
              <a:t>perc</a:t>
            </a:r>
            <a:r>
              <a:rPr lang="en-US" sz="2100" b="1" dirty="0">
                <a:solidFill>
                  <a:srgbClr val="000000"/>
                </a:solidFill>
                <a:latin typeface="Courier New" pitchFamily="49" charset="0"/>
                <a:cs typeface="Courier New" pitchFamily="49" charset="0"/>
              </a:rPr>
              <a:t> &gt; 0.95:</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a:t>
            </a:r>
          </a:p>
          <a:p>
            <a:r>
              <a:rPr lang="en-US" sz="2100" b="1" dirty="0" err="1">
                <a:solidFill>
                  <a:srgbClr val="FF6600"/>
                </a:solidFill>
                <a:latin typeface="Courier New" pitchFamily="49" charset="0"/>
                <a:cs typeface="Courier New" pitchFamily="49" charset="0"/>
              </a:rPr>
              <a:t>elif</a:t>
            </a:r>
            <a:r>
              <a:rPr lang="en-US" sz="2100" b="1" dirty="0">
                <a:solidFill>
                  <a:srgbClr val="FF6600"/>
                </a:solidFill>
                <a:latin typeface="Courier New" pitchFamily="49" charset="0"/>
                <a:cs typeface="Courier New" pitchFamily="49" charset="0"/>
              </a:rPr>
              <a:t> </a:t>
            </a:r>
            <a:r>
              <a:rPr lang="en-US" sz="2100" b="1" dirty="0" err="1">
                <a:solidFill>
                  <a:srgbClr val="000000"/>
                </a:solidFill>
                <a:latin typeface="Courier New" pitchFamily="49" charset="0"/>
                <a:cs typeface="Courier New" pitchFamily="49" charset="0"/>
              </a:rPr>
              <a:t>perc</a:t>
            </a:r>
            <a:r>
              <a:rPr lang="en-US" sz="2100" b="1" dirty="0">
                <a:solidFill>
                  <a:srgbClr val="000000"/>
                </a:solidFill>
                <a:latin typeface="Courier New" pitchFamily="49" charset="0"/>
                <a:cs typeface="Courier New" pitchFamily="49" charset="0"/>
              </a:rPr>
              <a:t> &gt; 0.90:</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a:t>
            </a:r>
          </a:p>
          <a:p>
            <a:r>
              <a:rPr lang="en-US" sz="2100" b="1" dirty="0" err="1">
                <a:solidFill>
                  <a:srgbClr val="FF6600"/>
                </a:solidFill>
                <a:latin typeface="Courier New" pitchFamily="49" charset="0"/>
                <a:cs typeface="Courier New" pitchFamily="49" charset="0"/>
              </a:rPr>
              <a:t>elif</a:t>
            </a:r>
            <a:r>
              <a:rPr lang="en-US" sz="2100" b="1" dirty="0">
                <a:solidFill>
                  <a:srgbClr val="FF6600"/>
                </a:solidFill>
                <a:latin typeface="Courier New" pitchFamily="49" charset="0"/>
                <a:cs typeface="Courier New" pitchFamily="49" charset="0"/>
              </a:rPr>
              <a:t> </a:t>
            </a:r>
            <a:r>
              <a:rPr lang="en-US" sz="2100" b="1" dirty="0" err="1">
                <a:solidFill>
                  <a:srgbClr val="000000"/>
                </a:solidFill>
                <a:latin typeface="Courier New" pitchFamily="49" charset="0"/>
                <a:cs typeface="Courier New" pitchFamily="49" charset="0"/>
              </a:rPr>
              <a:t>perc</a:t>
            </a:r>
            <a:r>
              <a:rPr lang="en-US" sz="2100" b="1" dirty="0">
                <a:solidFill>
                  <a:srgbClr val="000000"/>
                </a:solidFill>
                <a:latin typeface="Courier New" pitchFamily="49" charset="0"/>
                <a:cs typeface="Courier New" pitchFamily="49" charset="0"/>
              </a:rPr>
              <a:t> &gt; 0.70:</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'Pass'</a:t>
            </a:r>
          </a:p>
          <a:p>
            <a:r>
              <a:rPr lang="en-US" sz="2100" b="1" dirty="0">
                <a:solidFill>
                  <a:srgbClr val="FF6600"/>
                </a:solidFill>
                <a:latin typeface="Courier New" pitchFamily="49" charset="0"/>
                <a:cs typeface="Courier New" pitchFamily="49" charset="0"/>
              </a:rPr>
              <a:t>else</a:t>
            </a:r>
            <a:r>
              <a:rPr lang="en-US" sz="2100" b="1" dirty="0">
                <a:solidFill>
                  <a:srgbClr val="000000"/>
                </a:solidFill>
                <a:latin typeface="Courier New" pitchFamily="49" charset="0"/>
                <a:cs typeface="Courier New" pitchFamily="49" charset="0"/>
              </a:rPr>
              <a:t>:</a:t>
            </a:r>
          </a:p>
          <a:p>
            <a:r>
              <a:rPr lang="en-US" sz="2100" b="1" dirty="0">
                <a:solidFill>
                  <a:srgbClr val="008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t>
            </a:r>
            <a:r>
              <a:rPr lang="en-US" sz="2100" b="1" dirty="0" err="1">
                <a:solidFill>
                  <a:srgbClr val="008000"/>
                </a:solidFill>
                <a:latin typeface="Courier New" pitchFamily="49" charset="0"/>
                <a:cs typeface="Courier New" pitchFamily="49" charset="0"/>
              </a:rPr>
              <a:t>Aargh</a:t>
            </a:r>
            <a:r>
              <a:rPr lang="en-US" sz="2100" b="1" dirty="0">
                <a:solidFill>
                  <a:srgbClr val="008000"/>
                </a:solidFill>
                <a:latin typeface="Courier New" pitchFamily="49" charset="0"/>
                <a:cs typeface="Courier New" pitchFamily="49" charset="0"/>
              </a:rPr>
              <a:t>!'</a:t>
            </a:r>
          </a:p>
        </p:txBody>
      </p:sp>
      <p:sp>
        <p:nvSpPr>
          <p:cNvPr id="22531" name="Rectangle 9"/>
          <p:cNvSpPr>
            <a:spLocks noChangeArrowheads="1"/>
          </p:cNvSpPr>
          <p:nvPr/>
        </p:nvSpPr>
        <p:spPr bwMode="auto">
          <a:xfrm>
            <a:off x="1295400" y="990600"/>
            <a:ext cx="426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dirty="0">
                <a:solidFill>
                  <a:srgbClr val="000000"/>
                </a:solidFill>
                <a:latin typeface="Calibri" pitchFamily="34" charset="0"/>
              </a:rPr>
              <a:t>Suppose that the value of </a:t>
            </a:r>
            <a:r>
              <a:rPr lang="en-US" sz="1800" b="1" dirty="0" err="1">
                <a:solidFill>
                  <a:srgbClr val="000000"/>
                </a:solidFill>
                <a:latin typeface="Courier New" pitchFamily="49" charset="0"/>
              </a:rPr>
              <a:t>perc</a:t>
            </a:r>
            <a:r>
              <a:rPr lang="en-US" sz="1800" dirty="0">
                <a:solidFill>
                  <a:srgbClr val="000000"/>
                </a:solidFill>
                <a:latin typeface="Calibri" pitchFamily="34" charset="0"/>
              </a:rPr>
              <a:t> is 0.91...</a:t>
            </a:r>
            <a:endParaRPr lang="en-US" dirty="0">
              <a:solidFill>
                <a:srgbClr val="000000"/>
              </a:solidFill>
            </a:endParaRPr>
          </a:p>
        </p:txBody>
      </p:sp>
      <p:sp>
        <p:nvSpPr>
          <p:cNvPr id="22532" name="Text Box 5"/>
          <p:cNvSpPr txBox="1">
            <a:spLocks noChangeArrowheads="1"/>
          </p:cNvSpPr>
          <p:nvPr/>
        </p:nvSpPr>
        <p:spPr bwMode="auto">
          <a:xfrm>
            <a:off x="615950" y="152400"/>
            <a:ext cx="784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dirty="0">
                <a:solidFill>
                  <a:srgbClr val="000000"/>
                </a:solidFill>
                <a:latin typeface="Cambria" pitchFamily="18" charset="0"/>
              </a:rPr>
              <a:t>Choices, choices!</a:t>
            </a:r>
          </a:p>
        </p:txBody>
      </p:sp>
      <p:sp>
        <p:nvSpPr>
          <p:cNvPr id="22533" name="Rectangle 9"/>
          <p:cNvSpPr>
            <a:spLocks noChangeArrowheads="1"/>
          </p:cNvSpPr>
          <p:nvPr/>
        </p:nvSpPr>
        <p:spPr bwMode="auto">
          <a:xfrm>
            <a:off x="5003800" y="2899458"/>
            <a:ext cx="3048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800" dirty="0">
                <a:solidFill>
                  <a:srgbClr val="000000"/>
                </a:solidFill>
                <a:latin typeface="Calibri" pitchFamily="34" charset="0"/>
              </a:rPr>
              <a:t>What will this program </a:t>
            </a:r>
            <a:r>
              <a:rPr lang="en-US" sz="1800" dirty="0" smtClean="0">
                <a:solidFill>
                  <a:srgbClr val="000000"/>
                </a:solidFill>
                <a:latin typeface="Calibri" pitchFamily="34" charset="0"/>
              </a:rPr>
              <a:t>print,  if  </a:t>
            </a:r>
            <a:r>
              <a:rPr lang="en-US" sz="1800" b="1" dirty="0" err="1" smtClean="0">
                <a:solidFill>
                  <a:srgbClr val="000000"/>
                </a:solidFill>
                <a:latin typeface="Courier New" pitchFamily="49" charset="0"/>
              </a:rPr>
              <a:t>perc</a:t>
            </a:r>
            <a:r>
              <a:rPr lang="en-US" sz="1800" dirty="0">
                <a:solidFill>
                  <a:srgbClr val="000000"/>
                </a:solidFill>
                <a:latin typeface="Calibri" pitchFamily="34" charset="0"/>
              </a:rPr>
              <a:t> </a:t>
            </a:r>
            <a:r>
              <a:rPr lang="en-US" sz="1800" dirty="0" smtClean="0">
                <a:solidFill>
                  <a:srgbClr val="000000"/>
                </a:solidFill>
                <a:latin typeface="Calibri" pitchFamily="34" charset="0"/>
              </a:rPr>
              <a:t> is </a:t>
            </a:r>
            <a:r>
              <a:rPr lang="en-US" sz="1800" dirty="0">
                <a:solidFill>
                  <a:srgbClr val="000000"/>
                </a:solidFill>
                <a:latin typeface="Calibri" pitchFamily="34" charset="0"/>
              </a:rPr>
              <a:t>0.91?</a:t>
            </a:r>
            <a:endParaRPr lang="en-US" dirty="0">
              <a:solidFill>
                <a:srgbClr val="000000"/>
              </a:solidFill>
            </a:endParaRPr>
          </a:p>
        </p:txBody>
      </p:sp>
      <p:sp>
        <p:nvSpPr>
          <p:cNvPr id="22534" name="Rectangle 14"/>
          <p:cNvSpPr>
            <a:spLocks noChangeArrowheads="1"/>
          </p:cNvSpPr>
          <p:nvPr/>
        </p:nvSpPr>
        <p:spPr bwMode="auto">
          <a:xfrm>
            <a:off x="353219" y="5735637"/>
            <a:ext cx="24939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2100">
                <a:solidFill>
                  <a:srgbClr val="120DF3"/>
                </a:solidFill>
                <a:latin typeface="Calibri" pitchFamily="34" charset="0"/>
              </a:rPr>
              <a:t># of </a:t>
            </a:r>
            <a:r>
              <a:rPr lang="en-US" sz="2100" u="sng">
                <a:solidFill>
                  <a:srgbClr val="120DF3"/>
                </a:solidFill>
                <a:latin typeface="Calibri" pitchFamily="34" charset="0"/>
              </a:rPr>
              <a:t>BLOCKS</a:t>
            </a:r>
            <a:r>
              <a:rPr lang="en-US" sz="2100">
                <a:solidFill>
                  <a:srgbClr val="120DF3"/>
                </a:solidFill>
                <a:latin typeface="Calibri" pitchFamily="34" charset="0"/>
              </a:rPr>
              <a:t> here:</a:t>
            </a:r>
            <a:endParaRPr lang="en-US" sz="2100" u="sng">
              <a:solidFill>
                <a:srgbClr val="120DF3"/>
              </a:solidFill>
              <a:latin typeface="Calibri" pitchFamily="34" charset="0"/>
            </a:endParaRPr>
          </a:p>
        </p:txBody>
      </p:sp>
      <p:sp>
        <p:nvSpPr>
          <p:cNvPr id="22535" name="Rectangle 14"/>
          <p:cNvSpPr>
            <a:spLocks noChangeArrowheads="1"/>
          </p:cNvSpPr>
          <p:nvPr/>
        </p:nvSpPr>
        <p:spPr bwMode="auto">
          <a:xfrm>
            <a:off x="865981" y="6115050"/>
            <a:ext cx="19812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2100">
                <a:solidFill>
                  <a:srgbClr val="120DF3"/>
                </a:solidFill>
                <a:latin typeface="Calibri" pitchFamily="34" charset="0"/>
              </a:rPr>
              <a:t># of </a:t>
            </a:r>
            <a:r>
              <a:rPr lang="en-US" sz="2100" u="sng">
                <a:solidFill>
                  <a:srgbClr val="120DF3"/>
                </a:solidFill>
                <a:latin typeface="Calibri" pitchFamily="34" charset="0"/>
              </a:rPr>
              <a:t>TESTS</a:t>
            </a:r>
            <a:r>
              <a:rPr lang="en-US" sz="2100">
                <a:solidFill>
                  <a:srgbClr val="120DF3"/>
                </a:solidFill>
                <a:latin typeface="Calibri" pitchFamily="34" charset="0"/>
              </a:rPr>
              <a:t> here:</a:t>
            </a:r>
            <a:endParaRPr lang="en-US" sz="2100" u="sng">
              <a:solidFill>
                <a:srgbClr val="120DF3"/>
              </a:solidFill>
              <a:latin typeface="Calibri" pitchFamily="34" charset="0"/>
            </a:endParaRPr>
          </a:p>
        </p:txBody>
      </p:sp>
      <p:cxnSp>
        <p:nvCxnSpPr>
          <p:cNvPr id="4" name="Straight Arrow Connector 3"/>
          <p:cNvCxnSpPr/>
          <p:nvPr/>
        </p:nvCxnSpPr>
        <p:spPr bwMode="auto">
          <a:xfrm flipH="1">
            <a:off x="1600200" y="1371600"/>
            <a:ext cx="76200" cy="2286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62000" y="1238400"/>
              <a:ext cx="4896360" cy="5258160"/>
            </p14:xfrm>
          </p:contentPart>
        </mc:Choice>
        <mc:Fallback xmlns="">
          <p:pic>
            <p:nvPicPr>
              <p:cNvPr id="3" name="Ink 2"/>
              <p:cNvPicPr/>
              <p:nvPr/>
            </p:nvPicPr>
            <p:blipFill>
              <a:blip r:embed="rId4"/>
              <a:stretch>
                <a:fillRect/>
              </a:stretch>
            </p:blipFill>
            <p:spPr>
              <a:xfrm>
                <a:off x="152640" y="1229040"/>
                <a:ext cx="4915080" cy="5276880"/>
              </a:xfrm>
              <a:prstGeom prst="rect">
                <a:avLst/>
              </a:prstGeom>
            </p:spPr>
          </p:pic>
        </mc:Fallback>
      </mc:AlternateContent>
    </p:spTree>
    <p:extLst>
      <p:ext uri="{BB962C8B-B14F-4D97-AF65-F5344CB8AC3E}">
        <p14:creationId xmlns:p14="http://schemas.microsoft.com/office/powerpoint/2010/main" val="25687615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5"/>
          <p:cNvSpPr txBox="1">
            <a:spLocks noChangeArrowheads="1"/>
          </p:cNvSpPr>
          <p:nvPr/>
        </p:nvSpPr>
        <p:spPr bwMode="auto">
          <a:xfrm>
            <a:off x="615950" y="152400"/>
            <a:ext cx="784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dirty="0">
                <a:solidFill>
                  <a:srgbClr val="000000"/>
                </a:solidFill>
                <a:latin typeface="Cambria" pitchFamily="18" charset="0"/>
              </a:rPr>
              <a:t>Choices, choices!</a:t>
            </a:r>
          </a:p>
        </p:txBody>
      </p:sp>
      <p:sp>
        <p:nvSpPr>
          <p:cNvPr id="23555" name="Rectangle 6"/>
          <p:cNvSpPr>
            <a:spLocks noChangeArrowheads="1"/>
          </p:cNvSpPr>
          <p:nvPr/>
        </p:nvSpPr>
        <p:spPr bwMode="auto">
          <a:xfrm>
            <a:off x="561975" y="1524000"/>
            <a:ext cx="34766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100" b="1">
                <a:solidFill>
                  <a:srgbClr val="000000"/>
                </a:solidFill>
                <a:latin typeface="Courier New" pitchFamily="49" charset="0"/>
                <a:cs typeface="Courier New" pitchFamily="49" charset="0"/>
              </a:rPr>
              <a:t>perc = 0.80</a:t>
            </a:r>
          </a:p>
          <a:p>
            <a:endParaRPr lang="en-US" sz="2100" b="1">
              <a:solidFill>
                <a:srgbClr val="000000"/>
              </a:solidFill>
              <a:latin typeface="Courier New" pitchFamily="49" charset="0"/>
              <a:cs typeface="Courier New" pitchFamily="49" charset="0"/>
            </a:endParaRPr>
          </a:p>
          <a:p>
            <a:r>
              <a:rPr lang="en-US" sz="2100" b="1">
                <a:solidFill>
                  <a:srgbClr val="FF6600"/>
                </a:solidFill>
                <a:latin typeface="Courier New" pitchFamily="49" charset="0"/>
                <a:cs typeface="Courier New" pitchFamily="49" charset="0"/>
              </a:rPr>
              <a:t>if </a:t>
            </a:r>
            <a:r>
              <a:rPr lang="en-US" sz="2100" b="1">
                <a:solidFill>
                  <a:srgbClr val="000000"/>
                </a:solidFill>
                <a:latin typeface="Courier New" pitchFamily="49" charset="0"/>
                <a:cs typeface="Courier New" pitchFamily="49" charset="0"/>
              </a:rPr>
              <a:t>perc &gt; 0.95:</a:t>
            </a:r>
          </a:p>
          <a:p>
            <a:r>
              <a:rPr lang="en-US" sz="2100" b="1">
                <a:solidFill>
                  <a:srgbClr val="000000"/>
                </a:solidFill>
                <a:latin typeface="Courier New" pitchFamily="49" charset="0"/>
                <a:cs typeface="Courier New" pitchFamily="49" charset="0"/>
              </a:rPr>
              <a:t>    </a:t>
            </a:r>
            <a:r>
              <a:rPr lang="en-US" sz="2100" b="1">
                <a:solidFill>
                  <a:srgbClr val="FF6600"/>
                </a:solidFill>
                <a:latin typeface="Courier New" pitchFamily="49" charset="0"/>
                <a:cs typeface="Courier New" pitchFamily="49" charset="0"/>
              </a:rPr>
              <a:t>print </a:t>
            </a:r>
            <a:r>
              <a:rPr lang="en-US" sz="2100" b="1">
                <a:solidFill>
                  <a:srgbClr val="008000"/>
                </a:solidFill>
                <a:latin typeface="Courier New" pitchFamily="49" charset="0"/>
                <a:cs typeface="Courier New" pitchFamily="49" charset="0"/>
              </a:rPr>
              <a:t>'A'</a:t>
            </a:r>
          </a:p>
          <a:p>
            <a:r>
              <a:rPr lang="en-US" sz="2100" b="1">
                <a:solidFill>
                  <a:srgbClr val="FF6600"/>
                </a:solidFill>
                <a:latin typeface="Courier New" pitchFamily="49" charset="0"/>
                <a:cs typeface="Courier New" pitchFamily="49" charset="0"/>
              </a:rPr>
              <a:t>elif </a:t>
            </a:r>
            <a:r>
              <a:rPr lang="en-US" sz="2100" b="1">
                <a:solidFill>
                  <a:srgbClr val="000000"/>
                </a:solidFill>
                <a:latin typeface="Courier New" pitchFamily="49" charset="0"/>
                <a:cs typeface="Courier New" pitchFamily="49" charset="0"/>
              </a:rPr>
              <a:t>perc &gt; 0.90:</a:t>
            </a:r>
          </a:p>
          <a:p>
            <a:r>
              <a:rPr lang="en-US" sz="2100" b="1">
                <a:solidFill>
                  <a:srgbClr val="000000"/>
                </a:solidFill>
                <a:latin typeface="Courier New" pitchFamily="49" charset="0"/>
                <a:cs typeface="Courier New" pitchFamily="49" charset="0"/>
              </a:rPr>
              <a:t>    </a:t>
            </a:r>
            <a:r>
              <a:rPr lang="en-US" sz="2100" b="1">
                <a:solidFill>
                  <a:srgbClr val="FF6600"/>
                </a:solidFill>
                <a:latin typeface="Courier New" pitchFamily="49" charset="0"/>
                <a:cs typeface="Courier New" pitchFamily="49" charset="0"/>
              </a:rPr>
              <a:t>print </a:t>
            </a:r>
            <a:r>
              <a:rPr lang="en-US" sz="2100" b="1">
                <a:solidFill>
                  <a:srgbClr val="008000"/>
                </a:solidFill>
                <a:latin typeface="Courier New" pitchFamily="49" charset="0"/>
                <a:cs typeface="Courier New" pitchFamily="49" charset="0"/>
              </a:rPr>
              <a:t>'A-'</a:t>
            </a:r>
          </a:p>
          <a:p>
            <a:r>
              <a:rPr lang="en-US" sz="2100" b="1">
                <a:solidFill>
                  <a:srgbClr val="FF6600"/>
                </a:solidFill>
                <a:latin typeface="Courier New" pitchFamily="49" charset="0"/>
                <a:cs typeface="Courier New" pitchFamily="49" charset="0"/>
              </a:rPr>
              <a:t>elif </a:t>
            </a:r>
            <a:r>
              <a:rPr lang="en-US" sz="2100" b="1">
                <a:solidFill>
                  <a:srgbClr val="000000"/>
                </a:solidFill>
                <a:latin typeface="Courier New" pitchFamily="49" charset="0"/>
                <a:cs typeface="Courier New" pitchFamily="49" charset="0"/>
              </a:rPr>
              <a:t>perc &gt; 0.70:</a:t>
            </a:r>
          </a:p>
          <a:p>
            <a:r>
              <a:rPr lang="en-US" sz="2100" b="1">
                <a:solidFill>
                  <a:srgbClr val="000000"/>
                </a:solidFill>
                <a:latin typeface="Courier New" pitchFamily="49" charset="0"/>
                <a:cs typeface="Courier New" pitchFamily="49" charset="0"/>
              </a:rPr>
              <a:t>    </a:t>
            </a:r>
            <a:r>
              <a:rPr lang="en-US" sz="2100" b="1">
                <a:solidFill>
                  <a:srgbClr val="FF6600"/>
                </a:solidFill>
                <a:latin typeface="Courier New" pitchFamily="49" charset="0"/>
                <a:cs typeface="Courier New" pitchFamily="49" charset="0"/>
              </a:rPr>
              <a:t>print </a:t>
            </a:r>
            <a:r>
              <a:rPr lang="en-US" sz="2100" b="1">
                <a:solidFill>
                  <a:srgbClr val="008000"/>
                </a:solidFill>
                <a:latin typeface="Courier New" pitchFamily="49" charset="0"/>
                <a:cs typeface="Courier New" pitchFamily="49" charset="0"/>
              </a:rPr>
              <a:t>'Pass'</a:t>
            </a:r>
          </a:p>
          <a:p>
            <a:r>
              <a:rPr lang="en-US" sz="2100" b="1">
                <a:solidFill>
                  <a:srgbClr val="FF6600"/>
                </a:solidFill>
                <a:latin typeface="Courier New" pitchFamily="49" charset="0"/>
                <a:cs typeface="Courier New" pitchFamily="49" charset="0"/>
              </a:rPr>
              <a:t>else</a:t>
            </a:r>
            <a:r>
              <a:rPr lang="en-US" sz="2100" b="1">
                <a:solidFill>
                  <a:srgbClr val="000000"/>
                </a:solidFill>
                <a:latin typeface="Courier New" pitchFamily="49" charset="0"/>
                <a:cs typeface="Courier New" pitchFamily="49" charset="0"/>
              </a:rPr>
              <a:t>:</a:t>
            </a:r>
          </a:p>
          <a:p>
            <a:r>
              <a:rPr lang="en-US" sz="2100" b="1">
                <a:solidFill>
                  <a:srgbClr val="008000"/>
                </a:solidFill>
                <a:latin typeface="Courier New" pitchFamily="49" charset="0"/>
                <a:cs typeface="Courier New" pitchFamily="49" charset="0"/>
              </a:rPr>
              <a:t>    </a:t>
            </a:r>
            <a:r>
              <a:rPr lang="en-US" sz="2100" b="1">
                <a:solidFill>
                  <a:srgbClr val="FF6600"/>
                </a:solidFill>
                <a:latin typeface="Courier New" pitchFamily="49" charset="0"/>
                <a:cs typeface="Courier New" pitchFamily="49" charset="0"/>
              </a:rPr>
              <a:t>print </a:t>
            </a:r>
            <a:r>
              <a:rPr lang="en-US" sz="2100" b="1">
                <a:solidFill>
                  <a:srgbClr val="008000"/>
                </a:solidFill>
                <a:latin typeface="Courier New" pitchFamily="49" charset="0"/>
                <a:cs typeface="Courier New" pitchFamily="49" charset="0"/>
              </a:rPr>
              <a:t>'Aargh!'</a:t>
            </a:r>
          </a:p>
        </p:txBody>
      </p:sp>
      <p:cxnSp>
        <p:nvCxnSpPr>
          <p:cNvPr id="23556" name="Straight Connector 8"/>
          <p:cNvCxnSpPr>
            <a:cxnSpLocks noChangeShapeType="1"/>
          </p:cNvCxnSpPr>
          <p:nvPr/>
        </p:nvCxnSpPr>
        <p:spPr bwMode="auto">
          <a:xfrm>
            <a:off x="4454525" y="1447800"/>
            <a:ext cx="0" cy="3508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3557" name="Rectangle 9"/>
          <p:cNvSpPr>
            <a:spLocks noChangeArrowheads="1"/>
          </p:cNvSpPr>
          <p:nvPr/>
        </p:nvSpPr>
        <p:spPr bwMode="auto">
          <a:xfrm>
            <a:off x="609600" y="6489700"/>
            <a:ext cx="7905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dirty="0">
                <a:solidFill>
                  <a:srgbClr val="000000"/>
                </a:solidFill>
                <a:latin typeface="Calibri" pitchFamily="34" charset="0"/>
              </a:rPr>
              <a:t>How can you get a better grade on the right than the left?</a:t>
            </a:r>
            <a:endParaRPr lang="en-US" dirty="0">
              <a:solidFill>
                <a:srgbClr val="000000"/>
              </a:solidFill>
            </a:endParaRPr>
          </a:p>
        </p:txBody>
      </p:sp>
      <p:sp>
        <p:nvSpPr>
          <p:cNvPr id="23558" name="Rectangle 6"/>
          <p:cNvSpPr>
            <a:spLocks noChangeArrowheads="1"/>
          </p:cNvSpPr>
          <p:nvPr/>
        </p:nvSpPr>
        <p:spPr bwMode="auto">
          <a:xfrm>
            <a:off x="5005388" y="1524000"/>
            <a:ext cx="34766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100" b="1">
                <a:solidFill>
                  <a:srgbClr val="000000"/>
                </a:solidFill>
                <a:latin typeface="Courier New" pitchFamily="49" charset="0"/>
                <a:cs typeface="Courier New" pitchFamily="49" charset="0"/>
              </a:rPr>
              <a:t>perc = 0.80</a:t>
            </a:r>
          </a:p>
          <a:p>
            <a:endParaRPr lang="en-US" sz="2100" b="1">
              <a:solidFill>
                <a:srgbClr val="000000"/>
              </a:solidFill>
              <a:latin typeface="Courier New" pitchFamily="49" charset="0"/>
              <a:cs typeface="Courier New" pitchFamily="49" charset="0"/>
            </a:endParaRPr>
          </a:p>
          <a:p>
            <a:r>
              <a:rPr lang="en-US" sz="2100" b="1">
                <a:solidFill>
                  <a:srgbClr val="FF6600"/>
                </a:solidFill>
                <a:latin typeface="Courier New" pitchFamily="49" charset="0"/>
                <a:cs typeface="Courier New" pitchFamily="49" charset="0"/>
              </a:rPr>
              <a:t>if </a:t>
            </a:r>
            <a:r>
              <a:rPr lang="en-US" sz="2100" b="1">
                <a:solidFill>
                  <a:srgbClr val="000000"/>
                </a:solidFill>
                <a:latin typeface="Courier New" pitchFamily="49" charset="0"/>
                <a:cs typeface="Courier New" pitchFamily="49" charset="0"/>
              </a:rPr>
              <a:t>perc &gt; 0.00:</a:t>
            </a:r>
          </a:p>
          <a:p>
            <a:r>
              <a:rPr lang="en-US" sz="2100" b="1">
                <a:solidFill>
                  <a:srgbClr val="000000"/>
                </a:solidFill>
                <a:latin typeface="Courier New" pitchFamily="49" charset="0"/>
                <a:cs typeface="Courier New" pitchFamily="49" charset="0"/>
              </a:rPr>
              <a:t>    </a:t>
            </a:r>
            <a:r>
              <a:rPr lang="en-US" sz="2100" b="1">
                <a:solidFill>
                  <a:srgbClr val="FF6600"/>
                </a:solidFill>
                <a:latin typeface="Courier New" pitchFamily="49" charset="0"/>
                <a:cs typeface="Courier New" pitchFamily="49" charset="0"/>
              </a:rPr>
              <a:t>print </a:t>
            </a:r>
            <a:r>
              <a:rPr lang="en-US" sz="2100" b="1">
                <a:solidFill>
                  <a:srgbClr val="008000"/>
                </a:solidFill>
                <a:latin typeface="Courier New" pitchFamily="49" charset="0"/>
                <a:cs typeface="Courier New" pitchFamily="49" charset="0"/>
              </a:rPr>
              <a:t>'Aargh!'</a:t>
            </a:r>
          </a:p>
          <a:p>
            <a:r>
              <a:rPr lang="en-US" sz="2100" b="1">
                <a:solidFill>
                  <a:srgbClr val="FF6600"/>
                </a:solidFill>
                <a:latin typeface="Courier New" pitchFamily="49" charset="0"/>
                <a:cs typeface="Courier New" pitchFamily="49" charset="0"/>
              </a:rPr>
              <a:t>elif </a:t>
            </a:r>
            <a:r>
              <a:rPr lang="en-US" sz="2100" b="1">
                <a:solidFill>
                  <a:srgbClr val="000000"/>
                </a:solidFill>
                <a:latin typeface="Courier New" pitchFamily="49" charset="0"/>
                <a:cs typeface="Courier New" pitchFamily="49" charset="0"/>
              </a:rPr>
              <a:t>perc &gt; 0.70:</a:t>
            </a:r>
          </a:p>
          <a:p>
            <a:r>
              <a:rPr lang="en-US" sz="2100" b="1">
                <a:solidFill>
                  <a:srgbClr val="000000"/>
                </a:solidFill>
                <a:latin typeface="Courier New" pitchFamily="49" charset="0"/>
                <a:cs typeface="Courier New" pitchFamily="49" charset="0"/>
              </a:rPr>
              <a:t>    </a:t>
            </a:r>
            <a:r>
              <a:rPr lang="en-US" sz="2100" b="1">
                <a:solidFill>
                  <a:srgbClr val="FF6600"/>
                </a:solidFill>
                <a:latin typeface="Courier New" pitchFamily="49" charset="0"/>
                <a:cs typeface="Courier New" pitchFamily="49" charset="0"/>
              </a:rPr>
              <a:t>print </a:t>
            </a:r>
            <a:r>
              <a:rPr lang="en-US" sz="2100" b="1">
                <a:solidFill>
                  <a:srgbClr val="008000"/>
                </a:solidFill>
                <a:latin typeface="Courier New" pitchFamily="49" charset="0"/>
                <a:cs typeface="Courier New" pitchFamily="49" charset="0"/>
              </a:rPr>
              <a:t>'Pass'</a:t>
            </a:r>
          </a:p>
          <a:p>
            <a:r>
              <a:rPr lang="en-US" sz="2100" b="1">
                <a:solidFill>
                  <a:srgbClr val="FF6600"/>
                </a:solidFill>
                <a:latin typeface="Courier New" pitchFamily="49" charset="0"/>
                <a:cs typeface="Courier New" pitchFamily="49" charset="0"/>
              </a:rPr>
              <a:t>elif </a:t>
            </a:r>
            <a:r>
              <a:rPr lang="en-US" sz="2100" b="1">
                <a:solidFill>
                  <a:srgbClr val="000000"/>
                </a:solidFill>
                <a:latin typeface="Courier New" pitchFamily="49" charset="0"/>
                <a:cs typeface="Courier New" pitchFamily="49" charset="0"/>
              </a:rPr>
              <a:t>perc &gt; 0.90:</a:t>
            </a:r>
          </a:p>
          <a:p>
            <a:r>
              <a:rPr lang="en-US" sz="2100" b="1">
                <a:solidFill>
                  <a:srgbClr val="000000"/>
                </a:solidFill>
                <a:latin typeface="Courier New" pitchFamily="49" charset="0"/>
                <a:cs typeface="Courier New" pitchFamily="49" charset="0"/>
              </a:rPr>
              <a:t>    </a:t>
            </a:r>
            <a:r>
              <a:rPr lang="en-US" sz="2100" b="1">
                <a:solidFill>
                  <a:srgbClr val="FF6600"/>
                </a:solidFill>
                <a:latin typeface="Courier New" pitchFamily="49" charset="0"/>
                <a:cs typeface="Courier New" pitchFamily="49" charset="0"/>
              </a:rPr>
              <a:t>print </a:t>
            </a:r>
            <a:r>
              <a:rPr lang="en-US" sz="2100" b="1">
                <a:solidFill>
                  <a:srgbClr val="008000"/>
                </a:solidFill>
                <a:latin typeface="Courier New" pitchFamily="49" charset="0"/>
                <a:cs typeface="Courier New" pitchFamily="49" charset="0"/>
              </a:rPr>
              <a:t>'A-'</a:t>
            </a:r>
          </a:p>
          <a:p>
            <a:r>
              <a:rPr lang="en-US" sz="2100" b="1">
                <a:solidFill>
                  <a:srgbClr val="FF6600"/>
                </a:solidFill>
                <a:latin typeface="Courier New" pitchFamily="49" charset="0"/>
                <a:cs typeface="Courier New" pitchFamily="49" charset="0"/>
              </a:rPr>
              <a:t>else</a:t>
            </a:r>
            <a:r>
              <a:rPr lang="en-US" sz="2100" b="1">
                <a:solidFill>
                  <a:srgbClr val="000000"/>
                </a:solidFill>
                <a:latin typeface="Courier New" pitchFamily="49" charset="0"/>
                <a:cs typeface="Courier New" pitchFamily="49" charset="0"/>
              </a:rPr>
              <a:t>:</a:t>
            </a:r>
          </a:p>
          <a:p>
            <a:r>
              <a:rPr lang="en-US" sz="2100" b="1">
                <a:solidFill>
                  <a:srgbClr val="008000"/>
                </a:solidFill>
                <a:latin typeface="Courier New" pitchFamily="49" charset="0"/>
                <a:cs typeface="Courier New" pitchFamily="49" charset="0"/>
              </a:rPr>
              <a:t>    </a:t>
            </a:r>
            <a:r>
              <a:rPr lang="en-US" sz="2100" b="1">
                <a:solidFill>
                  <a:srgbClr val="FF6600"/>
                </a:solidFill>
                <a:latin typeface="Courier New" pitchFamily="49" charset="0"/>
                <a:cs typeface="Courier New" pitchFamily="49" charset="0"/>
              </a:rPr>
              <a:t>print </a:t>
            </a:r>
            <a:r>
              <a:rPr lang="en-US" sz="2100" b="1">
                <a:solidFill>
                  <a:srgbClr val="008000"/>
                </a:solidFill>
                <a:latin typeface="Courier New" pitchFamily="49" charset="0"/>
                <a:cs typeface="Courier New" pitchFamily="49" charset="0"/>
              </a:rPr>
              <a:t>'A'</a:t>
            </a:r>
          </a:p>
        </p:txBody>
      </p:sp>
      <p:sp>
        <p:nvSpPr>
          <p:cNvPr id="23560" name="Rectangle 9"/>
          <p:cNvSpPr>
            <a:spLocks noChangeArrowheads="1"/>
          </p:cNvSpPr>
          <p:nvPr/>
        </p:nvSpPr>
        <p:spPr bwMode="auto">
          <a:xfrm>
            <a:off x="609600" y="5727700"/>
            <a:ext cx="7905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dirty="0">
                <a:solidFill>
                  <a:srgbClr val="000000"/>
                </a:solidFill>
                <a:latin typeface="Calibri" pitchFamily="34" charset="0"/>
              </a:rPr>
              <a:t>What does each of these programs print out, if  </a:t>
            </a:r>
            <a:r>
              <a:rPr lang="en-US" sz="1800" b="1" dirty="0" err="1">
                <a:solidFill>
                  <a:srgbClr val="000000"/>
                </a:solidFill>
                <a:latin typeface="Courier New" pitchFamily="49" charset="0"/>
              </a:rPr>
              <a:t>perc</a:t>
            </a:r>
            <a:r>
              <a:rPr lang="en-US" sz="1800" b="1" dirty="0">
                <a:solidFill>
                  <a:srgbClr val="000000"/>
                </a:solidFill>
                <a:latin typeface="Courier New" pitchFamily="49" charset="0"/>
              </a:rPr>
              <a:t> </a:t>
            </a:r>
            <a:r>
              <a:rPr lang="en-US" sz="1800" dirty="0">
                <a:solidFill>
                  <a:srgbClr val="000000"/>
                </a:solidFill>
                <a:latin typeface="Calibri" pitchFamily="34" charset="0"/>
              </a:rPr>
              <a:t>is 0.8?</a:t>
            </a:r>
            <a:endParaRPr lang="en-US" dirty="0">
              <a:solidFill>
                <a:srgbClr val="000000"/>
              </a:solidFill>
            </a:endParaRPr>
          </a:p>
        </p:txBody>
      </p:sp>
      <p:sp>
        <p:nvSpPr>
          <p:cNvPr id="23561" name="Rectangle 9"/>
          <p:cNvSpPr>
            <a:spLocks noChangeArrowheads="1"/>
          </p:cNvSpPr>
          <p:nvPr/>
        </p:nvSpPr>
        <p:spPr bwMode="auto">
          <a:xfrm>
            <a:off x="609600" y="6108700"/>
            <a:ext cx="7905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dirty="0">
                <a:solidFill>
                  <a:srgbClr val="000000"/>
                </a:solidFill>
                <a:latin typeface="Calibri" pitchFamily="34" charset="0"/>
              </a:rPr>
              <a:t>What </a:t>
            </a:r>
            <a:r>
              <a:rPr lang="en-US" sz="1800" dirty="0" smtClean="0">
                <a:solidFill>
                  <a:srgbClr val="000000"/>
                </a:solidFill>
                <a:latin typeface="Calibri" pitchFamily="34" charset="0"/>
              </a:rPr>
              <a:t>value of </a:t>
            </a:r>
            <a:r>
              <a:rPr lang="en-US" sz="1800" b="1" dirty="0" err="1" smtClean="0">
                <a:solidFill>
                  <a:srgbClr val="000000"/>
                </a:solidFill>
                <a:latin typeface="Courier New" pitchFamily="49" charset="0"/>
              </a:rPr>
              <a:t>perc</a:t>
            </a:r>
            <a:r>
              <a:rPr lang="en-US" sz="1800" dirty="0">
                <a:solidFill>
                  <a:srgbClr val="000000"/>
                </a:solidFill>
                <a:latin typeface="Calibri" pitchFamily="34" charset="0"/>
              </a:rPr>
              <a:t> </a:t>
            </a:r>
            <a:r>
              <a:rPr lang="en-US" sz="1800" dirty="0" smtClean="0">
                <a:solidFill>
                  <a:srgbClr val="000000"/>
                </a:solidFill>
                <a:latin typeface="Calibri" pitchFamily="34" charset="0"/>
              </a:rPr>
              <a:t>gives </a:t>
            </a:r>
            <a:r>
              <a:rPr lang="en-US" sz="1800" dirty="0">
                <a:solidFill>
                  <a:srgbClr val="000000"/>
                </a:solidFill>
                <a:latin typeface="Calibri" pitchFamily="34" charset="0"/>
              </a:rPr>
              <a:t>an </a:t>
            </a:r>
            <a:r>
              <a:rPr lang="en-US" sz="1800" b="1" dirty="0">
                <a:solidFill>
                  <a:srgbClr val="008000"/>
                </a:solidFill>
                <a:latin typeface="Courier New"/>
                <a:cs typeface="Courier New"/>
              </a:rPr>
              <a:t>'A-'</a:t>
            </a:r>
            <a:r>
              <a:rPr lang="en-US" sz="1800" dirty="0">
                <a:solidFill>
                  <a:srgbClr val="000000"/>
                </a:solidFill>
                <a:latin typeface="Calibri" pitchFamily="34" charset="0"/>
              </a:rPr>
              <a:t> on the right?</a:t>
            </a:r>
            <a:endParaRPr lang="en-US" dirty="0">
              <a:solidFill>
                <a:srgbClr val="000000"/>
              </a:solidFill>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381320" y="380880"/>
              <a:ext cx="6972480" cy="5172480"/>
            </p14:xfrm>
          </p:contentPart>
        </mc:Choice>
        <mc:Fallback xmlns="">
          <p:pic>
            <p:nvPicPr>
              <p:cNvPr id="2" name="Ink 1"/>
              <p:cNvPicPr/>
              <p:nvPr/>
            </p:nvPicPr>
            <p:blipFill>
              <a:blip r:embed="rId4"/>
              <a:stretch>
                <a:fillRect/>
              </a:stretch>
            </p:blipFill>
            <p:spPr>
              <a:xfrm>
                <a:off x="1371960" y="371520"/>
                <a:ext cx="6991200" cy="5191200"/>
              </a:xfrm>
              <a:prstGeom prst="rect">
                <a:avLst/>
              </a:prstGeom>
            </p:spPr>
          </p:pic>
        </mc:Fallback>
      </mc:AlternateContent>
    </p:spTree>
    <p:extLst>
      <p:ext uri="{BB962C8B-B14F-4D97-AF65-F5344CB8AC3E}">
        <p14:creationId xmlns:p14="http://schemas.microsoft.com/office/powerpoint/2010/main" val="9612212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5"/>
          <p:cNvSpPr txBox="1">
            <a:spLocks noChangeArrowheads="1"/>
          </p:cNvSpPr>
          <p:nvPr/>
        </p:nvSpPr>
        <p:spPr bwMode="auto">
          <a:xfrm>
            <a:off x="615950" y="211138"/>
            <a:ext cx="784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dirty="0" smtClean="0">
                <a:solidFill>
                  <a:srgbClr val="000000"/>
                </a:solidFill>
                <a:latin typeface="Cambria" pitchFamily="18" charset="0"/>
              </a:rPr>
              <a:t>What's the difference?</a:t>
            </a:r>
            <a:endParaRPr lang="en-US" sz="4000" dirty="0">
              <a:solidFill>
                <a:srgbClr val="000000"/>
              </a:solidFill>
              <a:latin typeface="Cambria" pitchFamily="18" charset="0"/>
            </a:endParaRPr>
          </a:p>
        </p:txBody>
      </p:sp>
      <p:sp>
        <p:nvSpPr>
          <p:cNvPr id="24579" name="Rectangle 6"/>
          <p:cNvSpPr>
            <a:spLocks noChangeArrowheads="1"/>
          </p:cNvSpPr>
          <p:nvPr/>
        </p:nvSpPr>
        <p:spPr bwMode="auto">
          <a:xfrm>
            <a:off x="561975" y="2095500"/>
            <a:ext cx="3476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100" b="1" dirty="0">
                <a:solidFill>
                  <a:srgbClr val="FF6600"/>
                </a:solidFill>
                <a:latin typeface="Courier New" pitchFamily="49" charset="0"/>
                <a:cs typeface="Courier New" pitchFamily="49" charset="0"/>
              </a:rPr>
              <a:t>if </a:t>
            </a:r>
            <a:r>
              <a:rPr lang="en-US" sz="2100" b="1" dirty="0" err="1">
                <a:solidFill>
                  <a:srgbClr val="000000"/>
                </a:solidFill>
                <a:latin typeface="Calibri" pitchFamily="34" charset="0"/>
              </a:rPr>
              <a:t>perc</a:t>
            </a:r>
            <a:r>
              <a:rPr lang="en-US" sz="2100" b="1" dirty="0">
                <a:solidFill>
                  <a:srgbClr val="000000"/>
                </a:solidFill>
                <a:latin typeface="Calibri" pitchFamily="34" charset="0"/>
              </a:rPr>
              <a:t> &gt; .95</a:t>
            </a:r>
            <a:r>
              <a:rPr lang="en-US" sz="2100" b="1" dirty="0">
                <a:solidFill>
                  <a:srgbClr val="000000"/>
                </a:solidFill>
                <a:latin typeface="Courier New" pitchFamily="49" charset="0"/>
                <a:cs typeface="Courier New" pitchFamily="49" charset="0"/>
              </a:rPr>
              <a:t>:</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a:t>
            </a:r>
          </a:p>
          <a:p>
            <a:endParaRPr lang="en-US" sz="2100" b="1" dirty="0">
              <a:solidFill>
                <a:srgbClr val="008000"/>
              </a:solidFill>
              <a:latin typeface="Courier New" pitchFamily="49" charset="0"/>
              <a:cs typeface="Courier New" pitchFamily="49" charset="0"/>
            </a:endParaRPr>
          </a:p>
          <a:p>
            <a:r>
              <a:rPr lang="en-US" sz="2100" b="1" dirty="0" err="1">
                <a:solidFill>
                  <a:srgbClr val="FF6600"/>
                </a:solidFill>
                <a:latin typeface="Courier New" pitchFamily="49" charset="0"/>
                <a:cs typeface="Courier New" pitchFamily="49" charset="0"/>
              </a:rPr>
              <a:t>elif</a:t>
            </a:r>
            <a:r>
              <a:rPr lang="en-US" sz="2100" b="1" dirty="0">
                <a:solidFill>
                  <a:srgbClr val="FF6600"/>
                </a:solidFill>
                <a:latin typeface="Courier New" pitchFamily="49" charset="0"/>
                <a:cs typeface="Courier New" pitchFamily="49" charset="0"/>
              </a:rPr>
              <a:t> </a:t>
            </a:r>
            <a:r>
              <a:rPr lang="en-US" sz="2100" b="1" dirty="0" err="1">
                <a:solidFill>
                  <a:srgbClr val="000000"/>
                </a:solidFill>
                <a:latin typeface="Calibri" pitchFamily="34" charset="0"/>
              </a:rPr>
              <a:t>perc</a:t>
            </a:r>
            <a:r>
              <a:rPr lang="en-US" sz="2100" b="1" dirty="0">
                <a:solidFill>
                  <a:srgbClr val="000000"/>
                </a:solidFill>
                <a:latin typeface="Calibri" pitchFamily="34" charset="0"/>
              </a:rPr>
              <a:t> &gt; .90</a:t>
            </a:r>
            <a:r>
              <a:rPr lang="en-US" sz="2100" b="1" dirty="0">
                <a:solidFill>
                  <a:srgbClr val="000000"/>
                </a:solidFill>
                <a:latin typeface="Courier New" pitchFamily="49" charset="0"/>
                <a:cs typeface="Courier New" pitchFamily="49" charset="0"/>
              </a:rPr>
              <a:t>:</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a:t>
            </a:r>
          </a:p>
          <a:p>
            <a:endParaRPr lang="en-US" sz="2100" b="1" dirty="0">
              <a:solidFill>
                <a:srgbClr val="008000"/>
              </a:solidFill>
              <a:latin typeface="Courier New" pitchFamily="49" charset="0"/>
              <a:cs typeface="Courier New" pitchFamily="49" charset="0"/>
            </a:endParaRPr>
          </a:p>
          <a:p>
            <a:r>
              <a:rPr lang="en-US" sz="2100" b="1" dirty="0" err="1">
                <a:solidFill>
                  <a:srgbClr val="FF6600"/>
                </a:solidFill>
                <a:latin typeface="Courier New" pitchFamily="49" charset="0"/>
                <a:cs typeface="Courier New" pitchFamily="49" charset="0"/>
              </a:rPr>
              <a:t>elif</a:t>
            </a:r>
            <a:r>
              <a:rPr lang="en-US" sz="2100" b="1" dirty="0">
                <a:solidFill>
                  <a:srgbClr val="FF6600"/>
                </a:solidFill>
                <a:latin typeface="Courier New" pitchFamily="49" charset="0"/>
                <a:cs typeface="Courier New" pitchFamily="49" charset="0"/>
              </a:rPr>
              <a:t> </a:t>
            </a:r>
            <a:r>
              <a:rPr lang="en-US" sz="2100" b="1" dirty="0" err="1">
                <a:solidFill>
                  <a:srgbClr val="000000"/>
                </a:solidFill>
                <a:latin typeface="Calibri" pitchFamily="34" charset="0"/>
              </a:rPr>
              <a:t>perc</a:t>
            </a:r>
            <a:r>
              <a:rPr lang="en-US" sz="2100" b="1" dirty="0">
                <a:solidFill>
                  <a:srgbClr val="000000"/>
                </a:solidFill>
                <a:latin typeface="Calibri" pitchFamily="34" charset="0"/>
              </a:rPr>
              <a:t> &gt; .70</a:t>
            </a:r>
            <a:r>
              <a:rPr lang="en-US" sz="2100" b="1" dirty="0">
                <a:solidFill>
                  <a:srgbClr val="000000"/>
                </a:solidFill>
                <a:latin typeface="Courier New" pitchFamily="49" charset="0"/>
                <a:cs typeface="Courier New" pitchFamily="49" charset="0"/>
              </a:rPr>
              <a:t>:</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'Pass</a:t>
            </a:r>
            <a:r>
              <a:rPr lang="en-US" sz="2100" b="1" dirty="0" smtClean="0">
                <a:solidFill>
                  <a:srgbClr val="008000"/>
                </a:solidFill>
                <a:latin typeface="Courier New" pitchFamily="49" charset="0"/>
                <a:cs typeface="Courier New" pitchFamily="49" charset="0"/>
              </a:rPr>
              <a:t>'</a:t>
            </a:r>
            <a:endParaRPr lang="en-US" sz="2100" b="1" dirty="0">
              <a:solidFill>
                <a:srgbClr val="008000"/>
              </a:solidFill>
              <a:latin typeface="Courier New" pitchFamily="49" charset="0"/>
              <a:cs typeface="Courier New" pitchFamily="49" charset="0"/>
            </a:endParaRPr>
          </a:p>
        </p:txBody>
      </p:sp>
      <p:sp>
        <p:nvSpPr>
          <p:cNvPr id="9" name="Rectangle 6"/>
          <p:cNvSpPr>
            <a:spLocks noChangeArrowheads="1"/>
          </p:cNvSpPr>
          <p:nvPr/>
        </p:nvSpPr>
        <p:spPr bwMode="auto">
          <a:xfrm>
            <a:off x="5032375" y="2102556"/>
            <a:ext cx="3476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100" b="1" dirty="0">
                <a:solidFill>
                  <a:srgbClr val="FF6600"/>
                </a:solidFill>
                <a:latin typeface="Courier New" pitchFamily="49" charset="0"/>
                <a:cs typeface="Courier New" pitchFamily="49" charset="0"/>
              </a:rPr>
              <a:t>if </a:t>
            </a:r>
            <a:r>
              <a:rPr lang="en-US" sz="2100" b="1" dirty="0" err="1">
                <a:solidFill>
                  <a:srgbClr val="000000"/>
                </a:solidFill>
                <a:latin typeface="Calibri" pitchFamily="34" charset="0"/>
              </a:rPr>
              <a:t>perc</a:t>
            </a:r>
            <a:r>
              <a:rPr lang="en-US" sz="2100" b="1" dirty="0">
                <a:solidFill>
                  <a:srgbClr val="000000"/>
                </a:solidFill>
                <a:latin typeface="Calibri" pitchFamily="34" charset="0"/>
              </a:rPr>
              <a:t> &gt; .95</a:t>
            </a:r>
            <a:r>
              <a:rPr lang="en-US" sz="2100" b="1" dirty="0">
                <a:solidFill>
                  <a:srgbClr val="000000"/>
                </a:solidFill>
                <a:latin typeface="Courier New" pitchFamily="49" charset="0"/>
                <a:cs typeface="Courier New" pitchFamily="49" charset="0"/>
              </a:rPr>
              <a:t>:</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a:t>
            </a:r>
          </a:p>
          <a:p>
            <a:endParaRPr lang="en-US" sz="2100" b="1" dirty="0">
              <a:solidFill>
                <a:srgbClr val="008000"/>
              </a:solidFill>
              <a:latin typeface="Courier New" pitchFamily="49" charset="0"/>
              <a:cs typeface="Courier New" pitchFamily="49" charset="0"/>
            </a:endParaRPr>
          </a:p>
          <a:p>
            <a:r>
              <a:rPr lang="en-US" sz="2100" b="1" dirty="0" smtClean="0">
                <a:solidFill>
                  <a:srgbClr val="FF6600"/>
                </a:solidFill>
                <a:latin typeface="Courier New" pitchFamily="49" charset="0"/>
                <a:cs typeface="Courier New" pitchFamily="49" charset="0"/>
              </a:rPr>
              <a:t>if </a:t>
            </a:r>
            <a:r>
              <a:rPr lang="en-US" sz="2100" b="1" dirty="0" err="1">
                <a:solidFill>
                  <a:srgbClr val="000000"/>
                </a:solidFill>
                <a:latin typeface="Calibri" pitchFamily="34" charset="0"/>
              </a:rPr>
              <a:t>perc</a:t>
            </a:r>
            <a:r>
              <a:rPr lang="en-US" sz="2100" b="1" dirty="0">
                <a:solidFill>
                  <a:srgbClr val="000000"/>
                </a:solidFill>
                <a:latin typeface="Calibri" pitchFamily="34" charset="0"/>
              </a:rPr>
              <a:t> &gt; .90</a:t>
            </a:r>
            <a:r>
              <a:rPr lang="en-US" sz="2100" b="1" dirty="0">
                <a:solidFill>
                  <a:srgbClr val="000000"/>
                </a:solidFill>
                <a:latin typeface="Courier New" pitchFamily="49" charset="0"/>
                <a:cs typeface="Courier New" pitchFamily="49" charset="0"/>
              </a:rPr>
              <a:t>:</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'A-'</a:t>
            </a:r>
          </a:p>
          <a:p>
            <a:endParaRPr lang="en-US" sz="2100" b="1" dirty="0">
              <a:solidFill>
                <a:srgbClr val="008000"/>
              </a:solidFill>
              <a:latin typeface="Courier New" pitchFamily="49" charset="0"/>
              <a:cs typeface="Courier New" pitchFamily="49" charset="0"/>
            </a:endParaRPr>
          </a:p>
          <a:p>
            <a:r>
              <a:rPr lang="en-US" sz="2100" b="1" dirty="0" smtClean="0">
                <a:solidFill>
                  <a:srgbClr val="FF6600"/>
                </a:solidFill>
                <a:latin typeface="Courier New" pitchFamily="49" charset="0"/>
                <a:cs typeface="Courier New" pitchFamily="49" charset="0"/>
              </a:rPr>
              <a:t>if </a:t>
            </a:r>
            <a:r>
              <a:rPr lang="en-US" sz="2100" b="1" dirty="0" err="1">
                <a:solidFill>
                  <a:srgbClr val="000000"/>
                </a:solidFill>
                <a:latin typeface="Calibri" pitchFamily="34" charset="0"/>
              </a:rPr>
              <a:t>perc</a:t>
            </a:r>
            <a:r>
              <a:rPr lang="en-US" sz="2100" b="1" dirty="0">
                <a:solidFill>
                  <a:srgbClr val="000000"/>
                </a:solidFill>
                <a:latin typeface="Calibri" pitchFamily="34" charset="0"/>
              </a:rPr>
              <a:t> &gt; .70</a:t>
            </a:r>
            <a:r>
              <a:rPr lang="en-US" sz="2100" b="1" dirty="0">
                <a:solidFill>
                  <a:srgbClr val="000000"/>
                </a:solidFill>
                <a:latin typeface="Courier New" pitchFamily="49" charset="0"/>
                <a:cs typeface="Courier New" pitchFamily="49" charset="0"/>
              </a:rPr>
              <a:t>:</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'Pass</a:t>
            </a:r>
            <a:r>
              <a:rPr lang="en-US" sz="2100" b="1" dirty="0" smtClean="0">
                <a:solidFill>
                  <a:srgbClr val="008000"/>
                </a:solidFill>
                <a:latin typeface="Courier New" pitchFamily="49" charset="0"/>
                <a:cs typeface="Courier New" pitchFamily="49" charset="0"/>
              </a:rPr>
              <a:t>'</a:t>
            </a:r>
            <a:endParaRPr lang="en-US" sz="2100" b="1" dirty="0">
              <a:solidFill>
                <a:srgbClr val="008000"/>
              </a:solidFill>
              <a:latin typeface="Courier New" pitchFamily="49" charset="0"/>
              <a:cs typeface="Courier New" pitchFamily="49" charset="0"/>
            </a:endParaRPr>
          </a:p>
        </p:txBody>
      </p:sp>
      <p:sp>
        <p:nvSpPr>
          <p:cNvPr id="10" name="Rectangle 9"/>
          <p:cNvSpPr>
            <a:spLocks noChangeArrowheads="1"/>
          </p:cNvSpPr>
          <p:nvPr/>
        </p:nvSpPr>
        <p:spPr bwMode="auto">
          <a:xfrm>
            <a:off x="174625" y="1309511"/>
            <a:ext cx="3984625" cy="415498"/>
          </a:xfrm>
          <a:prstGeom prst="rect">
            <a:avLst/>
          </a:prstGeom>
          <a:solidFill>
            <a:srgbClr val="A5D3F5"/>
          </a:solidFill>
          <a:ln>
            <a:noFill/>
          </a:ln>
          <a:extLst/>
        </p:spPr>
        <p:txBody>
          <a:bodyPr>
            <a:spAutoFit/>
          </a:bodyPr>
          <a:lstStyle/>
          <a:p>
            <a:pPr algn="ctr"/>
            <a:r>
              <a:rPr lang="en-US" sz="2100" dirty="0" smtClean="0">
                <a:solidFill>
                  <a:srgbClr val="120DF3"/>
                </a:solidFill>
                <a:latin typeface="Calibri" pitchFamily="34" charset="0"/>
              </a:rPr>
              <a:t>mutually </a:t>
            </a:r>
            <a:r>
              <a:rPr lang="en-US" sz="2100" dirty="0">
                <a:solidFill>
                  <a:srgbClr val="120DF3"/>
                </a:solidFill>
                <a:latin typeface="Calibri" pitchFamily="34" charset="0"/>
              </a:rPr>
              <a:t>exclusive blocks</a:t>
            </a:r>
            <a:endParaRPr lang="en-US" sz="2100" dirty="0">
              <a:solidFill>
                <a:srgbClr val="120DF3"/>
              </a:solidFill>
            </a:endParaRPr>
          </a:p>
        </p:txBody>
      </p:sp>
      <p:sp>
        <p:nvSpPr>
          <p:cNvPr id="11" name="Rectangle 10"/>
          <p:cNvSpPr>
            <a:spLocks noChangeArrowheads="1"/>
          </p:cNvSpPr>
          <p:nvPr/>
        </p:nvSpPr>
        <p:spPr bwMode="auto">
          <a:xfrm>
            <a:off x="4724400" y="1295400"/>
            <a:ext cx="3984625" cy="415498"/>
          </a:xfrm>
          <a:prstGeom prst="rect">
            <a:avLst/>
          </a:prstGeom>
          <a:solidFill>
            <a:srgbClr val="A5D3F5"/>
          </a:solidFill>
          <a:ln>
            <a:noFill/>
          </a:ln>
          <a:extLst/>
        </p:spPr>
        <p:txBody>
          <a:bodyPr>
            <a:spAutoFit/>
          </a:bodyPr>
          <a:lstStyle/>
          <a:p>
            <a:pPr algn="ctr"/>
            <a:r>
              <a:rPr lang="en-US" sz="2100" b="1" i="1" u="sng" dirty="0" smtClean="0">
                <a:solidFill>
                  <a:srgbClr val="120DF3"/>
                </a:solidFill>
                <a:latin typeface="Calibri" pitchFamily="34" charset="0"/>
              </a:rPr>
              <a:t>non</a:t>
            </a:r>
            <a:r>
              <a:rPr lang="en-US" sz="2100" dirty="0" smtClean="0">
                <a:solidFill>
                  <a:srgbClr val="120DF3"/>
                </a:solidFill>
                <a:latin typeface="Calibri" pitchFamily="34" charset="0"/>
              </a:rPr>
              <a:t>exclusive </a:t>
            </a:r>
            <a:r>
              <a:rPr lang="en-US" sz="2100" dirty="0">
                <a:solidFill>
                  <a:srgbClr val="120DF3"/>
                </a:solidFill>
                <a:latin typeface="Calibri" pitchFamily="34" charset="0"/>
              </a:rPr>
              <a:t>blocks</a:t>
            </a:r>
            <a:endParaRPr lang="en-US" sz="2100" dirty="0">
              <a:solidFill>
                <a:srgbClr val="120DF3"/>
              </a:solidFill>
            </a:endParaRPr>
          </a:p>
        </p:txBody>
      </p:sp>
      <p:sp>
        <p:nvSpPr>
          <p:cNvPr id="7" name="Rectangle 9"/>
          <p:cNvSpPr>
            <a:spLocks noChangeArrowheads="1"/>
          </p:cNvSpPr>
          <p:nvPr/>
        </p:nvSpPr>
        <p:spPr bwMode="auto">
          <a:xfrm>
            <a:off x="685800" y="6019800"/>
            <a:ext cx="7905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dirty="0" smtClean="0">
                <a:solidFill>
                  <a:srgbClr val="000000"/>
                </a:solidFill>
                <a:latin typeface="Calibri" pitchFamily="34" charset="0"/>
              </a:rPr>
              <a:t>How many separate </a:t>
            </a:r>
            <a:r>
              <a:rPr lang="en-US" sz="1800" b="1" i="1" dirty="0" smtClean="0">
                <a:solidFill>
                  <a:srgbClr val="000000"/>
                </a:solidFill>
                <a:latin typeface="Calibri" pitchFamily="34" charset="0"/>
              </a:rPr>
              <a:t>control structures </a:t>
            </a:r>
            <a:r>
              <a:rPr lang="en-US" sz="1800" dirty="0" smtClean="0">
                <a:solidFill>
                  <a:srgbClr val="000000"/>
                </a:solidFill>
                <a:latin typeface="Calibri" pitchFamily="34" charset="0"/>
              </a:rPr>
              <a:t>does each side have?</a:t>
            </a:r>
            <a:endParaRPr lang="en-US" dirty="0">
              <a:solidFill>
                <a:srgbClr val="000000"/>
              </a:solidFill>
            </a:endParaRPr>
          </a:p>
        </p:txBody>
      </p:sp>
      <p:sp>
        <p:nvSpPr>
          <p:cNvPr id="8" name="Rectangle 9"/>
          <p:cNvSpPr>
            <a:spLocks noChangeArrowheads="1"/>
          </p:cNvSpPr>
          <p:nvPr/>
        </p:nvSpPr>
        <p:spPr bwMode="auto">
          <a:xfrm>
            <a:off x="609600" y="5638800"/>
            <a:ext cx="7905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dirty="0" smtClean="0">
                <a:solidFill>
                  <a:srgbClr val="000000"/>
                </a:solidFill>
                <a:latin typeface="Calibri" pitchFamily="34" charset="0"/>
              </a:rPr>
              <a:t>What if </a:t>
            </a:r>
            <a:r>
              <a:rPr lang="en-US" sz="1800" b="1" dirty="0" err="1" smtClean="0">
                <a:solidFill>
                  <a:srgbClr val="000000"/>
                </a:solidFill>
                <a:latin typeface="Calibri" pitchFamily="34" charset="0"/>
              </a:rPr>
              <a:t>perc</a:t>
            </a:r>
            <a:r>
              <a:rPr lang="en-US" sz="1800" b="1" dirty="0" smtClean="0">
                <a:solidFill>
                  <a:srgbClr val="000000"/>
                </a:solidFill>
                <a:latin typeface="Calibri" pitchFamily="34" charset="0"/>
              </a:rPr>
              <a:t> == .99 </a:t>
            </a:r>
            <a:r>
              <a:rPr lang="en-US" sz="1800" dirty="0" smtClean="0">
                <a:solidFill>
                  <a:srgbClr val="000000"/>
                </a:solidFill>
                <a:latin typeface="Calibri" pitchFamily="34" charset="0"/>
              </a:rPr>
              <a:t>?</a:t>
            </a:r>
            <a:r>
              <a:rPr lang="en-US" sz="1800" b="1" dirty="0" smtClean="0">
                <a:solidFill>
                  <a:srgbClr val="000000"/>
                </a:solidFill>
                <a:latin typeface="Calibri" pitchFamily="34" charset="0"/>
              </a:rPr>
              <a:t> </a:t>
            </a:r>
            <a:r>
              <a:rPr lang="en-US" sz="1800" dirty="0" smtClean="0">
                <a:solidFill>
                  <a:srgbClr val="000000"/>
                </a:solidFill>
                <a:latin typeface="Calibri" pitchFamily="34" charset="0"/>
              </a:rPr>
              <a:t> </a:t>
            </a:r>
            <a:endParaRPr lang="en-US" dirty="0">
              <a:solidFill>
                <a:srgbClr val="000000"/>
              </a:solidFill>
            </a:endParaRPr>
          </a:p>
        </p:txBody>
      </p:sp>
      <p:cxnSp>
        <p:nvCxnSpPr>
          <p:cNvPr id="12" name="Straight Connector 8"/>
          <p:cNvCxnSpPr>
            <a:cxnSpLocks noChangeShapeType="1"/>
          </p:cNvCxnSpPr>
          <p:nvPr/>
        </p:nvCxnSpPr>
        <p:spPr bwMode="auto">
          <a:xfrm>
            <a:off x="4454525" y="1447800"/>
            <a:ext cx="0" cy="3508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33560" y="1542960"/>
              <a:ext cx="8134560" cy="4629600"/>
            </p14:xfrm>
          </p:contentPart>
        </mc:Choice>
        <mc:Fallback xmlns="">
          <p:pic>
            <p:nvPicPr>
              <p:cNvPr id="3" name="Ink 2"/>
              <p:cNvPicPr/>
              <p:nvPr/>
            </p:nvPicPr>
            <p:blipFill>
              <a:blip r:embed="rId4"/>
              <a:stretch>
                <a:fillRect/>
              </a:stretch>
            </p:blipFill>
            <p:spPr>
              <a:xfrm>
                <a:off x="124200" y="1533600"/>
                <a:ext cx="8153280" cy="4648320"/>
              </a:xfrm>
              <a:prstGeom prst="rect">
                <a:avLst/>
              </a:prstGeom>
            </p:spPr>
          </p:pic>
        </mc:Fallback>
      </mc:AlternateContent>
    </p:spTree>
    <p:extLst>
      <p:ext uri="{BB962C8B-B14F-4D97-AF65-F5344CB8AC3E}">
        <p14:creationId xmlns:p14="http://schemas.microsoft.com/office/powerpoint/2010/main" val="24331186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ChangeArrowheads="1"/>
          </p:cNvSpPr>
          <p:nvPr/>
        </p:nvSpPr>
        <p:spPr bwMode="auto">
          <a:xfrm>
            <a:off x="838200" y="1447800"/>
            <a:ext cx="660082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100" b="1" dirty="0">
                <a:solidFill>
                  <a:srgbClr val="000000"/>
                </a:solidFill>
                <a:latin typeface="Courier New" pitchFamily="49" charset="0"/>
                <a:cs typeface="Courier New" pitchFamily="49" charset="0"/>
              </a:rPr>
              <a:t>comp = </a:t>
            </a:r>
            <a:r>
              <a:rPr lang="en-US" sz="2100" b="1" dirty="0">
                <a:solidFill>
                  <a:srgbClr val="008000"/>
                </a:solidFill>
                <a:latin typeface="Courier New" pitchFamily="49" charset="0"/>
                <a:cs typeface="Courier New" pitchFamily="49" charset="0"/>
              </a:rPr>
              <a:t>'rock'</a:t>
            </a:r>
          </a:p>
          <a:p>
            <a:r>
              <a:rPr lang="en-US" sz="2100" b="1" dirty="0">
                <a:solidFill>
                  <a:srgbClr val="000000"/>
                </a:solidFill>
                <a:latin typeface="Courier New" pitchFamily="49" charset="0"/>
                <a:cs typeface="Courier New" pitchFamily="49" charset="0"/>
              </a:rPr>
              <a:t>user = </a:t>
            </a:r>
            <a:r>
              <a:rPr lang="en-US" sz="2100" b="1" dirty="0">
                <a:solidFill>
                  <a:srgbClr val="008000"/>
                </a:solidFill>
                <a:latin typeface="Courier New" pitchFamily="49" charset="0"/>
                <a:cs typeface="Courier New" pitchFamily="49" charset="0"/>
              </a:rPr>
              <a:t>'paper'</a:t>
            </a:r>
          </a:p>
          <a:p>
            <a:endParaRPr lang="en-US" sz="2100" b="1" dirty="0">
              <a:solidFill>
                <a:srgbClr val="000000"/>
              </a:solidFill>
              <a:latin typeface="Courier New" pitchFamily="49" charset="0"/>
              <a:cs typeface="Courier New" pitchFamily="49" charset="0"/>
            </a:endParaRPr>
          </a:p>
          <a:p>
            <a:r>
              <a:rPr lang="en-US" sz="2100" b="1" dirty="0">
                <a:solidFill>
                  <a:srgbClr val="FF6600"/>
                </a:solidFill>
                <a:latin typeface="Courier New" pitchFamily="49" charset="0"/>
                <a:cs typeface="Courier New" pitchFamily="49" charset="0"/>
              </a:rPr>
              <a:t>if </a:t>
            </a:r>
            <a:r>
              <a:rPr lang="en-US" sz="2100" b="1" dirty="0">
                <a:solidFill>
                  <a:srgbClr val="000000"/>
                </a:solidFill>
                <a:latin typeface="Courier New" pitchFamily="49" charset="0"/>
                <a:cs typeface="Courier New" pitchFamily="49" charset="0"/>
              </a:rPr>
              <a:t>comp == </a:t>
            </a:r>
            <a:r>
              <a:rPr lang="en-US" sz="2100" b="1" dirty="0">
                <a:solidFill>
                  <a:srgbClr val="008000"/>
                </a:solidFill>
                <a:latin typeface="Courier New" pitchFamily="49" charset="0"/>
                <a:cs typeface="Courier New" pitchFamily="49" charset="0"/>
              </a:rPr>
              <a:t>'paper' </a:t>
            </a:r>
            <a:r>
              <a:rPr lang="en-US" sz="2100" b="1" dirty="0">
                <a:solidFill>
                  <a:srgbClr val="FF6600"/>
                </a:solidFill>
                <a:latin typeface="Courier New" pitchFamily="49" charset="0"/>
                <a:cs typeface="Courier New" pitchFamily="49" charset="0"/>
              </a:rPr>
              <a:t>and</a:t>
            </a:r>
            <a:r>
              <a:rPr lang="en-US" sz="2100" b="1" dirty="0">
                <a:solidFill>
                  <a:srgbClr val="000000"/>
                </a:solidFill>
                <a:latin typeface="Courier New" pitchFamily="49" charset="0"/>
                <a:cs typeface="Courier New" pitchFamily="49" charset="0"/>
              </a:rPr>
              <a:t> user == </a:t>
            </a:r>
            <a:r>
              <a:rPr lang="en-US" sz="2100" b="1" dirty="0">
                <a:solidFill>
                  <a:srgbClr val="008000"/>
                </a:solidFill>
                <a:latin typeface="Courier New" pitchFamily="49" charset="0"/>
                <a:cs typeface="Courier New" pitchFamily="49" charset="0"/>
              </a:rPr>
              <a:t>'paper'</a:t>
            </a:r>
            <a:r>
              <a:rPr lang="en-US" sz="2100" b="1" dirty="0">
                <a:solidFill>
                  <a:srgbClr val="000000"/>
                </a:solidFill>
                <a:latin typeface="Courier New" pitchFamily="49" charset="0"/>
                <a:cs typeface="Courier New" pitchFamily="49" charset="0"/>
              </a:rPr>
              <a:t>:</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 </a:t>
            </a:r>
            <a:r>
              <a:rPr lang="en-US" sz="2100" b="1" dirty="0">
                <a:solidFill>
                  <a:srgbClr val="008000"/>
                </a:solidFill>
                <a:latin typeface="Courier New" pitchFamily="49" charset="0"/>
                <a:cs typeface="Courier New" pitchFamily="49" charset="0"/>
              </a:rPr>
              <a:t>'We tie. Try again?'</a:t>
            </a:r>
          </a:p>
          <a:p>
            <a:endParaRPr lang="en-US" sz="2100" b="1" dirty="0">
              <a:solidFill>
                <a:srgbClr val="008000"/>
              </a:solidFill>
              <a:latin typeface="Courier New" pitchFamily="49" charset="0"/>
              <a:cs typeface="Courier New" pitchFamily="49" charset="0"/>
            </a:endParaRPr>
          </a:p>
          <a:p>
            <a:r>
              <a:rPr lang="en-US" sz="2100" b="1" dirty="0" err="1">
                <a:solidFill>
                  <a:srgbClr val="FF6600"/>
                </a:solidFill>
                <a:latin typeface="Courier New" pitchFamily="49" charset="0"/>
                <a:cs typeface="Courier New" pitchFamily="49" charset="0"/>
              </a:rPr>
              <a:t>elif</a:t>
            </a:r>
            <a:r>
              <a:rPr lang="en-US" sz="2100" b="1" dirty="0">
                <a:solidFill>
                  <a:srgbClr val="FF6600"/>
                </a:solidFill>
                <a:latin typeface="Courier New" pitchFamily="49" charset="0"/>
                <a:cs typeface="Courier New" pitchFamily="49" charset="0"/>
              </a:rPr>
              <a:t> </a:t>
            </a:r>
            <a:r>
              <a:rPr lang="en-US" sz="2100" b="1" dirty="0">
                <a:solidFill>
                  <a:srgbClr val="000000"/>
                </a:solidFill>
                <a:latin typeface="Courier New" pitchFamily="49" charset="0"/>
                <a:cs typeface="Courier New" pitchFamily="49" charset="0"/>
              </a:rPr>
              <a:t>comp == </a:t>
            </a:r>
            <a:r>
              <a:rPr lang="en-US" sz="2100" b="1" dirty="0">
                <a:solidFill>
                  <a:srgbClr val="008000"/>
                </a:solidFill>
                <a:latin typeface="Courier New" pitchFamily="49" charset="0"/>
                <a:cs typeface="Courier New" pitchFamily="49" charset="0"/>
              </a:rPr>
              <a:t>'rock'</a:t>
            </a:r>
            <a:r>
              <a:rPr lang="en-US" sz="2100" b="1" dirty="0">
                <a:solidFill>
                  <a:srgbClr val="000000"/>
                </a:solidFill>
                <a:latin typeface="Courier New" pitchFamily="49" charset="0"/>
                <a:cs typeface="Courier New" pitchFamily="49" charset="0"/>
              </a:rPr>
              <a:t>:</a:t>
            </a:r>
          </a:p>
          <a:p>
            <a:endParaRPr lang="en-US" sz="2100" b="1" dirty="0">
              <a:solidFill>
                <a:srgbClr val="000000"/>
              </a:solidFill>
              <a:latin typeface="Courier New" pitchFamily="49" charset="0"/>
              <a:cs typeface="Courier New" pitchFamily="49" charset="0"/>
            </a:endParaRP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if</a:t>
            </a:r>
            <a:r>
              <a:rPr lang="en-US" sz="2100" b="1" dirty="0">
                <a:solidFill>
                  <a:srgbClr val="000000"/>
                </a:solidFill>
                <a:latin typeface="Courier New" pitchFamily="49" charset="0"/>
                <a:cs typeface="Courier New" pitchFamily="49" charset="0"/>
              </a:rPr>
              <a:t> user == </a:t>
            </a:r>
            <a:r>
              <a:rPr lang="en-US" sz="2100" b="1" dirty="0">
                <a:solidFill>
                  <a:srgbClr val="008000"/>
                </a:solidFill>
                <a:latin typeface="Courier New" pitchFamily="49" charset="0"/>
                <a:cs typeface="Courier New" pitchFamily="49" charset="0"/>
              </a:rPr>
              <a:t>'scissors'</a:t>
            </a:r>
            <a:r>
              <a:rPr lang="en-US" sz="2100" b="1" dirty="0">
                <a:solidFill>
                  <a:srgbClr val="000000"/>
                </a:solidFill>
                <a:latin typeface="Courier New" pitchFamily="49" charset="0"/>
                <a:cs typeface="Courier New" pitchFamily="49" charset="0"/>
              </a:rPr>
              <a:t>:</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a:t>
            </a:r>
            <a:r>
              <a:rPr lang="en-US" sz="2100" b="1" dirty="0">
                <a:solidFill>
                  <a:srgbClr val="000000"/>
                </a:solidFill>
                <a:latin typeface="Courier New" pitchFamily="49" charset="0"/>
                <a:cs typeface="Courier New" pitchFamily="49" charset="0"/>
              </a:rPr>
              <a:t> </a:t>
            </a:r>
            <a:r>
              <a:rPr lang="en-US" sz="2100" b="1" dirty="0">
                <a:solidFill>
                  <a:srgbClr val="008000"/>
                </a:solidFill>
                <a:latin typeface="Courier New" pitchFamily="49" charset="0"/>
                <a:cs typeface="Courier New" pitchFamily="49" charset="0"/>
              </a:rPr>
              <a:t>'I win! *_*'</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else</a:t>
            </a:r>
            <a:r>
              <a:rPr lang="en-US" sz="2100" b="1" dirty="0">
                <a:solidFill>
                  <a:srgbClr val="000000"/>
                </a:solidFill>
                <a:latin typeface="Courier New" pitchFamily="49" charset="0"/>
                <a:cs typeface="Courier New" pitchFamily="49" charset="0"/>
              </a:rPr>
              <a:t>:</a:t>
            </a:r>
          </a:p>
          <a:p>
            <a:r>
              <a:rPr lang="en-US" sz="2100" b="1" dirty="0">
                <a:solidFill>
                  <a:srgbClr val="000000"/>
                </a:solidFill>
                <a:latin typeface="Courier New" pitchFamily="49" charset="0"/>
                <a:cs typeface="Courier New" pitchFamily="49" charset="0"/>
              </a:rPr>
              <a:t>        </a:t>
            </a:r>
            <a:r>
              <a:rPr lang="en-US" sz="2100" b="1" dirty="0">
                <a:solidFill>
                  <a:srgbClr val="FF6600"/>
                </a:solidFill>
                <a:latin typeface="Courier New" pitchFamily="49" charset="0"/>
                <a:cs typeface="Courier New" pitchFamily="49" charset="0"/>
              </a:rPr>
              <a:t>print</a:t>
            </a:r>
            <a:r>
              <a:rPr lang="en-US" sz="2100" b="1" dirty="0">
                <a:solidFill>
                  <a:srgbClr val="000000"/>
                </a:solidFill>
                <a:latin typeface="Courier New" pitchFamily="49" charset="0"/>
                <a:cs typeface="Courier New" pitchFamily="49" charset="0"/>
              </a:rPr>
              <a:t> </a:t>
            </a:r>
            <a:r>
              <a:rPr lang="en-US" sz="2100" b="1" dirty="0">
                <a:solidFill>
                  <a:srgbClr val="008000"/>
                </a:solidFill>
                <a:latin typeface="Courier New" pitchFamily="49" charset="0"/>
                <a:cs typeface="Courier New" pitchFamily="49" charset="0"/>
              </a:rPr>
              <a:t>'You win. </a:t>
            </a:r>
            <a:r>
              <a:rPr lang="en-US" sz="2100" b="1" dirty="0" err="1">
                <a:solidFill>
                  <a:srgbClr val="008000"/>
                </a:solidFill>
                <a:latin typeface="Courier New" pitchFamily="49" charset="0"/>
                <a:cs typeface="Courier New" pitchFamily="49" charset="0"/>
              </a:rPr>
              <a:t>Aargh</a:t>
            </a:r>
            <a:r>
              <a:rPr lang="en-US" sz="2100" b="1" dirty="0">
                <a:solidFill>
                  <a:srgbClr val="008000"/>
                </a:solidFill>
                <a:latin typeface="Courier New" pitchFamily="49" charset="0"/>
                <a:cs typeface="Courier New" pitchFamily="49" charset="0"/>
              </a:rPr>
              <a:t>!'</a:t>
            </a:r>
          </a:p>
        </p:txBody>
      </p:sp>
      <p:sp>
        <p:nvSpPr>
          <p:cNvPr id="26627" name="Rectangle 9"/>
          <p:cNvSpPr>
            <a:spLocks noChangeArrowheads="1"/>
          </p:cNvSpPr>
          <p:nvPr/>
        </p:nvSpPr>
        <p:spPr bwMode="auto">
          <a:xfrm>
            <a:off x="352425" y="468313"/>
            <a:ext cx="426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a:solidFill>
                  <a:srgbClr val="000000"/>
                </a:solidFill>
                <a:latin typeface="Calibri" pitchFamily="34" charset="0"/>
              </a:rPr>
              <a:t>in a fiercely contested game of RPS...</a:t>
            </a:r>
            <a:endParaRPr lang="en-US">
              <a:solidFill>
                <a:srgbClr val="000000"/>
              </a:solidFill>
            </a:endParaRPr>
          </a:p>
        </p:txBody>
      </p:sp>
      <p:sp>
        <p:nvSpPr>
          <p:cNvPr id="26629" name="Rectangle 9"/>
          <p:cNvSpPr>
            <a:spLocks noChangeArrowheads="1"/>
          </p:cNvSpPr>
          <p:nvPr/>
        </p:nvSpPr>
        <p:spPr bwMode="auto">
          <a:xfrm>
            <a:off x="6096000" y="152400"/>
            <a:ext cx="2819400" cy="923330"/>
          </a:xfrm>
          <a:prstGeom prst="rect">
            <a:avLst/>
          </a:prstGeom>
          <a:solidFill>
            <a:schemeClr val="bg1">
              <a:lumMod val="85000"/>
            </a:schemeClr>
          </a:solidFill>
          <a:ln w="9525">
            <a:noFill/>
            <a:miter lim="800000"/>
            <a:headEnd/>
            <a:tailEnd/>
          </a:ln>
          <a:extLst/>
        </p:spPr>
        <p:txBody>
          <a:bodyPr>
            <a:spAutoFit/>
          </a:bodyPr>
          <a:lstStyle/>
          <a:p>
            <a:pPr algn="ctr"/>
            <a:r>
              <a:rPr lang="en-US" sz="1800" dirty="0">
                <a:solidFill>
                  <a:srgbClr val="000000"/>
                </a:solidFill>
                <a:latin typeface="Calibri" pitchFamily="34" charset="0"/>
              </a:rPr>
              <a:t>Does </a:t>
            </a:r>
            <a:r>
              <a:rPr lang="en-US" sz="1800" dirty="0" smtClean="0">
                <a:solidFill>
                  <a:srgbClr val="000000"/>
                </a:solidFill>
                <a:latin typeface="Calibri" pitchFamily="34" charset="0"/>
              </a:rPr>
              <a:t>this </a:t>
            </a:r>
            <a:r>
              <a:rPr lang="en-US" sz="1800" dirty="0">
                <a:solidFill>
                  <a:srgbClr val="000000"/>
                </a:solidFill>
                <a:latin typeface="Calibri" pitchFamily="34" charset="0"/>
              </a:rPr>
              <a:t>program print the correct RPS </a:t>
            </a:r>
            <a:r>
              <a:rPr lang="en-US" sz="1800" dirty="0" smtClean="0">
                <a:solidFill>
                  <a:srgbClr val="000000"/>
                </a:solidFill>
                <a:latin typeface="Calibri" pitchFamily="34" charset="0"/>
              </a:rPr>
              <a:t>result </a:t>
            </a:r>
            <a:r>
              <a:rPr lang="en-US" sz="1800" i="1" u="sng" dirty="0" smtClean="0">
                <a:solidFill>
                  <a:srgbClr val="000000"/>
                </a:solidFill>
                <a:latin typeface="Calibri" pitchFamily="34" charset="0"/>
              </a:rPr>
              <a:t>this time</a:t>
            </a:r>
            <a:r>
              <a:rPr lang="en-US" sz="1800" dirty="0" smtClean="0">
                <a:solidFill>
                  <a:srgbClr val="000000"/>
                </a:solidFill>
                <a:latin typeface="Calibri" pitchFamily="34" charset="0"/>
              </a:rPr>
              <a:t>? </a:t>
            </a:r>
            <a:r>
              <a:rPr lang="en-US" sz="1800" i="1" dirty="0" smtClean="0">
                <a:solidFill>
                  <a:srgbClr val="000000"/>
                </a:solidFill>
                <a:latin typeface="Calibri" pitchFamily="34" charset="0"/>
              </a:rPr>
              <a:t>Does it </a:t>
            </a:r>
            <a:r>
              <a:rPr lang="en-US" sz="1800" i="1" u="sng" dirty="0" smtClean="0">
                <a:solidFill>
                  <a:srgbClr val="000000"/>
                </a:solidFill>
                <a:latin typeface="Calibri" pitchFamily="34" charset="0"/>
              </a:rPr>
              <a:t>always</a:t>
            </a:r>
            <a:r>
              <a:rPr lang="en-US" sz="1800" i="1" dirty="0" smtClean="0">
                <a:solidFill>
                  <a:srgbClr val="000000"/>
                </a:solidFill>
                <a:latin typeface="Calibri" pitchFamily="34" charset="0"/>
              </a:rPr>
              <a:t>?</a:t>
            </a:r>
            <a:endParaRPr lang="en-US" i="1" dirty="0">
              <a:solidFill>
                <a:srgbClr val="000000"/>
              </a:solidFill>
            </a:endParaRPr>
          </a:p>
        </p:txBody>
      </p:sp>
      <p:sp>
        <p:nvSpPr>
          <p:cNvPr id="26632" name="Rectangle 14"/>
          <p:cNvSpPr>
            <a:spLocks noChangeArrowheads="1"/>
          </p:cNvSpPr>
          <p:nvPr/>
        </p:nvSpPr>
        <p:spPr bwMode="auto">
          <a:xfrm>
            <a:off x="152400" y="5867400"/>
            <a:ext cx="21891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sz="2100" dirty="0">
                <a:solidFill>
                  <a:srgbClr val="120DF3"/>
                </a:solidFill>
                <a:latin typeface="Calibri" pitchFamily="34" charset="0"/>
              </a:rPr>
              <a:t># of </a:t>
            </a:r>
            <a:r>
              <a:rPr lang="en-US" sz="2100" u="sng" dirty="0">
                <a:solidFill>
                  <a:srgbClr val="120DF3"/>
                </a:solidFill>
                <a:latin typeface="Calibri" pitchFamily="34" charset="0"/>
              </a:rPr>
              <a:t>BLOCKS</a:t>
            </a:r>
            <a:r>
              <a:rPr lang="en-US" sz="2100" dirty="0">
                <a:solidFill>
                  <a:srgbClr val="120DF3"/>
                </a:solidFill>
                <a:latin typeface="Calibri" pitchFamily="34" charset="0"/>
              </a:rPr>
              <a:t> here:</a:t>
            </a:r>
            <a:endParaRPr lang="en-US" sz="2100" u="sng" dirty="0">
              <a:solidFill>
                <a:srgbClr val="120DF3"/>
              </a:solidFill>
              <a:latin typeface="Calibri" pitchFamily="34" charset="0"/>
            </a:endParaRPr>
          </a:p>
        </p:txBody>
      </p:sp>
      <p:sp>
        <p:nvSpPr>
          <p:cNvPr id="26633" name="Rectangle 14"/>
          <p:cNvSpPr>
            <a:spLocks noChangeArrowheads="1"/>
          </p:cNvSpPr>
          <p:nvPr/>
        </p:nvSpPr>
        <p:spPr bwMode="auto">
          <a:xfrm>
            <a:off x="360362" y="6246813"/>
            <a:ext cx="19812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2100">
                <a:solidFill>
                  <a:srgbClr val="120DF3"/>
                </a:solidFill>
                <a:latin typeface="Calibri" pitchFamily="34" charset="0"/>
              </a:rPr>
              <a:t># of </a:t>
            </a:r>
            <a:r>
              <a:rPr lang="en-US" sz="2100" u="sng">
                <a:solidFill>
                  <a:srgbClr val="120DF3"/>
                </a:solidFill>
                <a:latin typeface="Calibri" pitchFamily="34" charset="0"/>
              </a:rPr>
              <a:t>TESTS</a:t>
            </a:r>
            <a:r>
              <a:rPr lang="en-US" sz="2100">
                <a:solidFill>
                  <a:srgbClr val="120DF3"/>
                </a:solidFill>
                <a:latin typeface="Calibri" pitchFamily="34" charset="0"/>
              </a:rPr>
              <a:t> here:</a:t>
            </a:r>
            <a:endParaRPr lang="en-US" sz="2100" u="sng">
              <a:solidFill>
                <a:srgbClr val="120DF3"/>
              </a:solidFill>
              <a:latin typeface="Calibri" pitchFamily="34" charset="0"/>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62000" y="1743120"/>
              <a:ext cx="7944120" cy="4810320"/>
            </p14:xfrm>
          </p:contentPart>
        </mc:Choice>
        <mc:Fallback xmlns="">
          <p:pic>
            <p:nvPicPr>
              <p:cNvPr id="3" name="Ink 2"/>
              <p:cNvPicPr/>
              <p:nvPr/>
            </p:nvPicPr>
            <p:blipFill>
              <a:blip r:embed="rId4"/>
              <a:stretch>
                <a:fillRect/>
              </a:stretch>
            </p:blipFill>
            <p:spPr>
              <a:xfrm>
                <a:off x="152640" y="1733760"/>
                <a:ext cx="7962840" cy="4829040"/>
              </a:xfrm>
              <a:prstGeom prst="rect">
                <a:avLst/>
              </a:prstGeom>
            </p:spPr>
          </p:pic>
        </mc:Fallback>
      </mc:AlternateContent>
    </p:spTree>
    <p:extLst>
      <p:ext uri="{BB962C8B-B14F-4D97-AF65-F5344CB8AC3E}">
        <p14:creationId xmlns:p14="http://schemas.microsoft.com/office/powerpoint/2010/main" val="7245697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1"/>
          <p:cNvSpPr>
            <a:spLocks noChangeArrowheads="1"/>
          </p:cNvSpPr>
          <p:nvPr/>
        </p:nvSpPr>
        <p:spPr bwMode="auto">
          <a:xfrm>
            <a:off x="466969" y="3038231"/>
            <a:ext cx="2514600" cy="304800"/>
          </a:xfrm>
          <a:prstGeom prst="roundRect">
            <a:avLst>
              <a:gd name="adj" fmla="val 27856"/>
            </a:avLst>
          </a:prstGeom>
          <a:solidFill>
            <a:srgbClr val="C5DAF5"/>
          </a:solidFill>
          <a:ln>
            <a:noFill/>
          </a:ln>
          <a:extLst/>
        </p:spPr>
        <p:txBody>
          <a:bodyPr/>
          <a:lstStyle/>
          <a:p>
            <a:endParaRPr lang="en-US"/>
          </a:p>
        </p:txBody>
      </p:sp>
      <p:sp>
        <p:nvSpPr>
          <p:cNvPr id="27650" name="Rounded Rectangle 1"/>
          <p:cNvSpPr>
            <a:spLocks noChangeArrowheads="1"/>
          </p:cNvSpPr>
          <p:nvPr/>
        </p:nvSpPr>
        <p:spPr bwMode="auto">
          <a:xfrm>
            <a:off x="1088606" y="108970"/>
            <a:ext cx="6988594" cy="400983"/>
          </a:xfrm>
          <a:prstGeom prst="roundRect">
            <a:avLst>
              <a:gd name="adj" fmla="val 27856"/>
            </a:avLst>
          </a:prstGeom>
          <a:solidFill>
            <a:srgbClr val="FEE2E3"/>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27651" name="Rounded Rectangle 7"/>
          <p:cNvSpPr>
            <a:spLocks noChangeArrowheads="1"/>
          </p:cNvSpPr>
          <p:nvPr/>
        </p:nvSpPr>
        <p:spPr bwMode="auto">
          <a:xfrm>
            <a:off x="228600" y="2438400"/>
            <a:ext cx="8686800" cy="469900"/>
          </a:xfrm>
          <a:prstGeom prst="roundRect">
            <a:avLst>
              <a:gd name="adj" fmla="val 16667"/>
            </a:avLst>
          </a:prstGeom>
          <a:solidFill>
            <a:srgbClr val="CCFFCC"/>
          </a:solidFill>
          <a:ln w="9525" algn="ctr">
            <a:noFill/>
            <a:round/>
            <a:headEnd/>
            <a:tailEnd/>
          </a:ln>
        </p:spPr>
        <p:txBody>
          <a:bodyPr/>
          <a:lstStyle/>
          <a:p>
            <a:endParaRPr lang="en-US"/>
          </a:p>
        </p:txBody>
      </p:sp>
      <p:sp>
        <p:nvSpPr>
          <p:cNvPr id="27652" name="Text Box 5"/>
          <p:cNvSpPr txBox="1">
            <a:spLocks noChangeArrowheads="1"/>
          </p:cNvSpPr>
          <p:nvPr/>
        </p:nvSpPr>
        <p:spPr bwMode="auto">
          <a:xfrm>
            <a:off x="5475288" y="481013"/>
            <a:ext cx="3513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r">
              <a:spcBef>
                <a:spcPct val="50000"/>
              </a:spcBef>
            </a:pPr>
            <a:r>
              <a:rPr lang="en-US" sz="3600" i="1" dirty="0">
                <a:latin typeface="Cambria" pitchFamily="18" charset="0"/>
              </a:rPr>
              <a:t>"Quiz"</a:t>
            </a:r>
            <a:endParaRPr lang="en-US" sz="3600" dirty="0">
              <a:latin typeface="Cambria" pitchFamily="18" charset="0"/>
            </a:endParaRPr>
          </a:p>
        </p:txBody>
      </p:sp>
      <p:sp>
        <p:nvSpPr>
          <p:cNvPr id="27653" name="Text Box 6"/>
          <p:cNvSpPr txBox="1">
            <a:spLocks noChangeArrowheads="1"/>
          </p:cNvSpPr>
          <p:nvPr/>
        </p:nvSpPr>
        <p:spPr bwMode="auto">
          <a:xfrm>
            <a:off x="63500" y="1038225"/>
            <a:ext cx="4495800" cy="122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nSpc>
                <a:spcPct val="130000"/>
              </a:lnSpc>
              <a:spcBef>
                <a:spcPct val="50000"/>
              </a:spcBef>
            </a:pPr>
            <a:r>
              <a:rPr lang="en-US" sz="1500" dirty="0"/>
              <a:t>  Name   </a:t>
            </a:r>
            <a:r>
              <a:rPr lang="en-US" sz="1500" dirty="0" smtClean="0"/>
              <a:t>______________________</a:t>
            </a:r>
            <a:endParaRPr lang="en-US" sz="1500" dirty="0"/>
          </a:p>
          <a:p>
            <a:pPr>
              <a:lnSpc>
                <a:spcPct val="130000"/>
              </a:lnSpc>
              <a:spcBef>
                <a:spcPct val="50000"/>
              </a:spcBef>
            </a:pPr>
            <a:r>
              <a:rPr lang="en-US" sz="1500" dirty="0"/>
              <a:t>  Your favorite __________ is ____________.</a:t>
            </a:r>
          </a:p>
          <a:p>
            <a:pPr>
              <a:lnSpc>
                <a:spcPct val="130000"/>
              </a:lnSpc>
              <a:spcBef>
                <a:spcPct val="50000"/>
              </a:spcBef>
            </a:pPr>
            <a:r>
              <a:rPr lang="en-US" sz="1500" dirty="0"/>
              <a:t>  Your least favorite ____________ is ____________.</a:t>
            </a:r>
          </a:p>
        </p:txBody>
      </p:sp>
      <p:sp>
        <p:nvSpPr>
          <p:cNvPr id="27654" name="Text Box 6"/>
          <p:cNvSpPr txBox="1">
            <a:spLocks noChangeArrowheads="1"/>
          </p:cNvSpPr>
          <p:nvPr/>
        </p:nvSpPr>
        <p:spPr bwMode="auto">
          <a:xfrm>
            <a:off x="4664075" y="1038225"/>
            <a:ext cx="4391025" cy="122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nSpc>
                <a:spcPct val="130000"/>
              </a:lnSpc>
              <a:spcBef>
                <a:spcPct val="50000"/>
              </a:spcBef>
            </a:pPr>
            <a:r>
              <a:rPr lang="en-US" sz="1500" dirty="0"/>
              <a:t>  Name    ______________________</a:t>
            </a:r>
          </a:p>
          <a:p>
            <a:pPr>
              <a:lnSpc>
                <a:spcPct val="130000"/>
              </a:lnSpc>
              <a:spcBef>
                <a:spcPct val="50000"/>
              </a:spcBef>
            </a:pPr>
            <a:r>
              <a:rPr lang="en-US" sz="1500" dirty="0" smtClean="0"/>
              <a:t>  Your </a:t>
            </a:r>
            <a:r>
              <a:rPr lang="en-US" sz="1500" dirty="0"/>
              <a:t>favorite __________ is ____________.</a:t>
            </a:r>
          </a:p>
          <a:p>
            <a:pPr>
              <a:lnSpc>
                <a:spcPct val="130000"/>
              </a:lnSpc>
              <a:spcBef>
                <a:spcPct val="50000"/>
              </a:spcBef>
            </a:pPr>
            <a:r>
              <a:rPr lang="en-US" sz="1500" dirty="0"/>
              <a:t>  Your least favorite ____________ is ____________.</a:t>
            </a:r>
          </a:p>
        </p:txBody>
      </p:sp>
      <p:sp>
        <p:nvSpPr>
          <p:cNvPr id="27655" name="Rectangle 11"/>
          <p:cNvSpPr>
            <a:spLocks noChangeArrowheads="1"/>
          </p:cNvSpPr>
          <p:nvPr/>
        </p:nvSpPr>
        <p:spPr bwMode="auto">
          <a:xfrm>
            <a:off x="152400" y="620712"/>
            <a:ext cx="876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dirty="0">
                <a:latin typeface="Cambria" pitchFamily="18" charset="0"/>
              </a:rPr>
              <a:t>Pair up with someone nearby – and answer these questions together…</a:t>
            </a:r>
          </a:p>
        </p:txBody>
      </p:sp>
      <p:sp>
        <p:nvSpPr>
          <p:cNvPr id="27656" name="Rectangle 12"/>
          <p:cNvSpPr>
            <a:spLocks noChangeArrowheads="1"/>
          </p:cNvSpPr>
          <p:nvPr/>
        </p:nvSpPr>
        <p:spPr bwMode="auto">
          <a:xfrm>
            <a:off x="228600" y="2514600"/>
            <a:ext cx="66294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500" dirty="0">
                <a:solidFill>
                  <a:srgbClr val="000000"/>
                </a:solidFill>
                <a:latin typeface="Cambria" pitchFamily="18" charset="0"/>
              </a:rPr>
              <a:t>What is something </a:t>
            </a:r>
            <a:r>
              <a:rPr lang="en-US" sz="1500" dirty="0" smtClean="0">
                <a:solidFill>
                  <a:srgbClr val="000000"/>
                </a:solidFill>
                <a:latin typeface="Cambria" pitchFamily="18" charset="0"/>
              </a:rPr>
              <a:t>non-Claremont-</a:t>
            </a:r>
            <a:r>
              <a:rPr lang="en-US" sz="1500" dirty="0" err="1" smtClean="0">
                <a:solidFill>
                  <a:srgbClr val="000000"/>
                </a:solidFill>
                <a:latin typeface="Cambria" pitchFamily="18" charset="0"/>
              </a:rPr>
              <a:t>collegey</a:t>
            </a:r>
            <a:r>
              <a:rPr lang="en-US" sz="1500" dirty="0" smtClean="0">
                <a:solidFill>
                  <a:srgbClr val="000000"/>
                </a:solidFill>
                <a:latin typeface="Cambria" pitchFamily="18" charset="0"/>
              </a:rPr>
              <a:t> you </a:t>
            </a:r>
            <a:r>
              <a:rPr lang="en-US" sz="1500" dirty="0">
                <a:solidFill>
                  <a:srgbClr val="000000"/>
                </a:solidFill>
                <a:latin typeface="Cambria" pitchFamily="18" charset="0"/>
              </a:rPr>
              <a:t>have in common?</a:t>
            </a:r>
          </a:p>
        </p:txBody>
      </p:sp>
      <p:sp>
        <p:nvSpPr>
          <p:cNvPr id="27657" name="Rectangle 14"/>
          <p:cNvSpPr>
            <a:spLocks noChangeArrowheads="1"/>
          </p:cNvSpPr>
          <p:nvPr/>
        </p:nvSpPr>
        <p:spPr bwMode="auto">
          <a:xfrm>
            <a:off x="152400" y="4229100"/>
            <a:ext cx="33528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500" b="1" dirty="0">
                <a:latin typeface="Courier New" pitchFamily="49" charset="0"/>
                <a:cs typeface="Courier New" pitchFamily="49" charset="0"/>
              </a:rPr>
              <a:t>comp = </a:t>
            </a:r>
            <a:r>
              <a:rPr lang="en-US" sz="1500" b="1" dirty="0">
                <a:solidFill>
                  <a:srgbClr val="008000"/>
                </a:solidFill>
                <a:latin typeface="Courier New" pitchFamily="49" charset="0"/>
                <a:cs typeface="Courier New" pitchFamily="49" charset="0"/>
              </a:rPr>
              <a:t>'rock'</a:t>
            </a:r>
          </a:p>
          <a:p>
            <a:r>
              <a:rPr lang="en-US" sz="1500" b="1" dirty="0">
                <a:latin typeface="Courier New" pitchFamily="49" charset="0"/>
                <a:cs typeface="Courier New" pitchFamily="49" charset="0"/>
              </a:rPr>
              <a:t>user = </a:t>
            </a:r>
            <a:r>
              <a:rPr lang="en-US" sz="1500" b="1" dirty="0">
                <a:solidFill>
                  <a:srgbClr val="008000"/>
                </a:solidFill>
                <a:latin typeface="Courier New" pitchFamily="49" charset="0"/>
                <a:cs typeface="Courier New" pitchFamily="49" charset="0"/>
              </a:rPr>
              <a:t>'rock'</a:t>
            </a:r>
          </a:p>
          <a:p>
            <a:endParaRPr lang="en-US" sz="1500" b="1" dirty="0">
              <a:latin typeface="Courier New" pitchFamily="49" charset="0"/>
              <a:cs typeface="Courier New" pitchFamily="49" charset="0"/>
            </a:endParaRPr>
          </a:p>
          <a:p>
            <a:r>
              <a:rPr lang="en-US" sz="1500" b="1" dirty="0">
                <a:solidFill>
                  <a:srgbClr val="FE9C11"/>
                </a:solidFill>
                <a:latin typeface="Courier New" pitchFamily="49" charset="0"/>
                <a:cs typeface="Courier New" pitchFamily="49" charset="0"/>
              </a:rPr>
              <a:t>if</a:t>
            </a:r>
            <a:r>
              <a:rPr lang="en-US" sz="1500" b="1" dirty="0">
                <a:latin typeface="Courier New" pitchFamily="49" charset="0"/>
                <a:cs typeface="Courier New" pitchFamily="49" charset="0"/>
              </a:rPr>
              <a:t> comp == </a:t>
            </a:r>
            <a:r>
              <a:rPr lang="en-US" sz="1500" b="1" dirty="0">
                <a:solidFill>
                  <a:srgbClr val="008000"/>
                </a:solidFill>
                <a:latin typeface="Courier New" pitchFamily="49" charset="0"/>
                <a:cs typeface="Courier New" pitchFamily="49" charset="0"/>
              </a:rPr>
              <a:t>'rock'</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a:solidFill>
                  <a:srgbClr val="FE9C11"/>
                </a:solidFill>
                <a:latin typeface="Courier New" pitchFamily="49" charset="0"/>
                <a:cs typeface="Courier New" pitchFamily="49" charset="0"/>
              </a:rPr>
              <a:t>if</a:t>
            </a:r>
            <a:r>
              <a:rPr lang="en-US" sz="1500" b="1" dirty="0">
                <a:latin typeface="Courier New" pitchFamily="49" charset="0"/>
                <a:cs typeface="Courier New" pitchFamily="49" charset="0"/>
              </a:rPr>
              <a:t> user == </a:t>
            </a:r>
            <a:r>
              <a:rPr lang="en-US" sz="1500" b="1" dirty="0">
                <a:solidFill>
                  <a:srgbClr val="008000"/>
                </a:solidFill>
                <a:latin typeface="Courier New" pitchFamily="49" charset="0"/>
                <a:cs typeface="Courier New" pitchFamily="49" charset="0"/>
              </a:rPr>
              <a:t>'paper'</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a:solidFill>
                  <a:srgbClr val="7030A0"/>
                </a:solidFill>
                <a:latin typeface="Courier New" pitchFamily="49" charset="0"/>
                <a:cs typeface="Courier New" pitchFamily="49" charset="0"/>
              </a:rPr>
              <a:t>print</a:t>
            </a:r>
            <a:r>
              <a:rPr lang="en-US" sz="1500" b="1" dirty="0">
                <a:latin typeface="Courier New" pitchFamily="49" charset="0"/>
                <a:cs typeface="Courier New" pitchFamily="49" charset="0"/>
              </a:rPr>
              <a:t> </a:t>
            </a:r>
            <a:r>
              <a:rPr lang="en-US" sz="1500" b="1" dirty="0">
                <a:solidFill>
                  <a:srgbClr val="008000"/>
                </a:solidFill>
                <a:latin typeface="Courier New" pitchFamily="49" charset="0"/>
                <a:cs typeface="Courier New" pitchFamily="49" charset="0"/>
              </a:rPr>
              <a:t>'I win *_*!'</a:t>
            </a:r>
          </a:p>
          <a:p>
            <a:r>
              <a:rPr lang="en-US" sz="1500" b="1" dirty="0">
                <a:latin typeface="Courier New" pitchFamily="49" charset="0"/>
                <a:cs typeface="Courier New" pitchFamily="49" charset="0"/>
              </a:rPr>
              <a:t>   </a:t>
            </a:r>
            <a:r>
              <a:rPr lang="en-US" sz="1500" b="1" dirty="0" err="1">
                <a:solidFill>
                  <a:srgbClr val="FE9C11"/>
                </a:solidFill>
                <a:latin typeface="Courier New" pitchFamily="49" charset="0"/>
                <a:cs typeface="Courier New" pitchFamily="49" charset="0"/>
              </a:rPr>
              <a:t>elif</a:t>
            </a:r>
            <a:r>
              <a:rPr lang="en-US" sz="1500" b="1" dirty="0">
                <a:solidFill>
                  <a:srgbClr val="FE9C11"/>
                </a:solidFill>
                <a:latin typeface="Courier New" pitchFamily="49" charset="0"/>
                <a:cs typeface="Courier New" pitchFamily="49" charset="0"/>
              </a:rPr>
              <a:t> </a:t>
            </a:r>
            <a:r>
              <a:rPr lang="en-US" sz="1500" b="1" dirty="0">
                <a:latin typeface="Courier New" pitchFamily="49" charset="0"/>
                <a:cs typeface="Courier New" pitchFamily="49" charset="0"/>
              </a:rPr>
              <a:t>user == </a:t>
            </a:r>
            <a:r>
              <a:rPr lang="en-US" sz="1500" b="1" dirty="0">
                <a:solidFill>
                  <a:srgbClr val="008000"/>
                </a:solidFill>
                <a:latin typeface="Courier New" pitchFamily="49" charset="0"/>
                <a:cs typeface="Courier New" pitchFamily="49" charset="0"/>
              </a:rPr>
              <a:t>'scissors'</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a:solidFill>
                  <a:srgbClr val="7030A0"/>
                </a:solidFill>
                <a:latin typeface="Courier New" pitchFamily="49" charset="0"/>
                <a:cs typeface="Courier New" pitchFamily="49" charset="0"/>
              </a:rPr>
              <a:t>print</a:t>
            </a:r>
            <a:r>
              <a:rPr lang="en-US" sz="1500" b="1" dirty="0">
                <a:latin typeface="Courier New" pitchFamily="49" charset="0"/>
                <a:cs typeface="Courier New" pitchFamily="49" charset="0"/>
              </a:rPr>
              <a:t> </a:t>
            </a:r>
            <a:r>
              <a:rPr lang="en-US" sz="1500" b="1" dirty="0">
                <a:solidFill>
                  <a:srgbClr val="008000"/>
                </a:solidFill>
                <a:latin typeface="Courier New" pitchFamily="49" charset="0"/>
                <a:cs typeface="Courier New" pitchFamily="49" charset="0"/>
              </a:rPr>
              <a:t>'You win.'</a:t>
            </a:r>
          </a:p>
          <a:p>
            <a:r>
              <a:rPr lang="en-US" sz="1500" b="1" dirty="0">
                <a:solidFill>
                  <a:srgbClr val="FE9C11"/>
                </a:solidFill>
                <a:latin typeface="Courier New" pitchFamily="49" charset="0"/>
                <a:cs typeface="Courier New" pitchFamily="49" charset="0"/>
              </a:rPr>
              <a:t>else</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a:solidFill>
                  <a:srgbClr val="7030A0"/>
                </a:solidFill>
                <a:latin typeface="Courier New" pitchFamily="49" charset="0"/>
                <a:cs typeface="Courier New" pitchFamily="49" charset="0"/>
              </a:rPr>
              <a:t>print</a:t>
            </a:r>
            <a:r>
              <a:rPr lang="en-US" sz="1500" b="1" dirty="0">
                <a:latin typeface="Courier New" pitchFamily="49" charset="0"/>
                <a:cs typeface="Courier New" pitchFamily="49" charset="0"/>
              </a:rPr>
              <a:t> </a:t>
            </a:r>
            <a:r>
              <a:rPr lang="en-US" sz="1500" b="1" dirty="0">
                <a:solidFill>
                  <a:srgbClr val="008000"/>
                </a:solidFill>
                <a:latin typeface="Courier New" pitchFamily="49" charset="0"/>
                <a:cs typeface="Courier New" pitchFamily="49" charset="0"/>
              </a:rPr>
              <a:t>'Tie.'</a:t>
            </a:r>
          </a:p>
        </p:txBody>
      </p:sp>
      <p:sp>
        <p:nvSpPr>
          <p:cNvPr id="27658" name="Rectangle 14"/>
          <p:cNvSpPr>
            <a:spLocks noChangeArrowheads="1"/>
          </p:cNvSpPr>
          <p:nvPr/>
        </p:nvSpPr>
        <p:spPr bwMode="auto">
          <a:xfrm>
            <a:off x="76200" y="3744742"/>
            <a:ext cx="33563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500" dirty="0">
                <a:solidFill>
                  <a:srgbClr val="120DF3"/>
                </a:solidFill>
                <a:latin typeface="Cambria" pitchFamily="18" charset="0"/>
              </a:rPr>
              <a:t>(1) What output does </a:t>
            </a:r>
            <a:r>
              <a:rPr lang="en-US" sz="1500" dirty="0" smtClean="0">
                <a:solidFill>
                  <a:srgbClr val="120DF3"/>
                </a:solidFill>
                <a:latin typeface="Cambria" pitchFamily="18" charset="0"/>
              </a:rPr>
              <a:t>this code </a:t>
            </a:r>
            <a:r>
              <a:rPr lang="en-US" sz="1500" dirty="0">
                <a:solidFill>
                  <a:srgbClr val="120DF3"/>
                </a:solidFill>
                <a:latin typeface="Cambria" pitchFamily="18" charset="0"/>
              </a:rPr>
              <a:t>print?</a:t>
            </a:r>
          </a:p>
        </p:txBody>
      </p:sp>
      <p:sp>
        <p:nvSpPr>
          <p:cNvPr id="27659" name="Rectangle 14"/>
          <p:cNvSpPr>
            <a:spLocks noChangeArrowheads="1"/>
          </p:cNvSpPr>
          <p:nvPr/>
        </p:nvSpPr>
        <p:spPr bwMode="auto">
          <a:xfrm>
            <a:off x="6858000" y="3810000"/>
            <a:ext cx="2116138"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500" dirty="0">
                <a:solidFill>
                  <a:srgbClr val="120DF3"/>
                </a:solidFill>
                <a:latin typeface="Calibri" pitchFamily="34" charset="0"/>
              </a:rPr>
              <a:t>(3) </a:t>
            </a:r>
            <a:r>
              <a:rPr lang="en-US" sz="1500" b="1" i="1" dirty="0">
                <a:solidFill>
                  <a:srgbClr val="120DF3"/>
                </a:solidFill>
                <a:latin typeface="Calibri" pitchFamily="34" charset="0"/>
              </a:rPr>
              <a:t>Change</a:t>
            </a:r>
            <a:r>
              <a:rPr lang="en-US" sz="1500" dirty="0">
                <a:solidFill>
                  <a:srgbClr val="120DF3"/>
                </a:solidFill>
                <a:latin typeface="Calibri" pitchFamily="34" charset="0"/>
              </a:rPr>
              <a:t> these inputs to produce a completely correct</a:t>
            </a:r>
            <a:r>
              <a:rPr lang="en-US" sz="1500" i="1" dirty="0">
                <a:solidFill>
                  <a:srgbClr val="120DF3"/>
                </a:solidFill>
                <a:latin typeface="Calibri" pitchFamily="34" charset="0"/>
              </a:rPr>
              <a:t> </a:t>
            </a:r>
            <a:r>
              <a:rPr lang="en-US" sz="1500" dirty="0">
                <a:solidFill>
                  <a:srgbClr val="120DF3"/>
                </a:solidFill>
                <a:latin typeface="Calibri" pitchFamily="34" charset="0"/>
              </a:rPr>
              <a:t>RPS</a:t>
            </a:r>
            <a:r>
              <a:rPr lang="en-US" sz="1500" i="1" dirty="0">
                <a:solidFill>
                  <a:srgbClr val="120DF3"/>
                </a:solidFill>
                <a:latin typeface="Calibri" pitchFamily="34" charset="0"/>
              </a:rPr>
              <a:t> </a:t>
            </a:r>
            <a:r>
              <a:rPr lang="en-US" sz="1500" dirty="0">
                <a:solidFill>
                  <a:srgbClr val="120DF3"/>
                </a:solidFill>
                <a:latin typeface="Calibri" pitchFamily="34" charset="0"/>
              </a:rPr>
              <a:t>output here.</a:t>
            </a:r>
          </a:p>
        </p:txBody>
      </p:sp>
      <p:sp>
        <p:nvSpPr>
          <p:cNvPr id="27660" name="Rectangle 14"/>
          <p:cNvSpPr>
            <a:spLocks noChangeArrowheads="1"/>
          </p:cNvSpPr>
          <p:nvPr/>
        </p:nvSpPr>
        <p:spPr bwMode="auto">
          <a:xfrm>
            <a:off x="3810000" y="3886200"/>
            <a:ext cx="28956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500" b="1" dirty="0">
                <a:latin typeface="Courier New" pitchFamily="49" charset="0"/>
                <a:cs typeface="Courier New" pitchFamily="49" charset="0"/>
              </a:rPr>
              <a:t>comp = </a:t>
            </a:r>
            <a:r>
              <a:rPr lang="en-US" sz="1500" b="1" dirty="0">
                <a:solidFill>
                  <a:srgbClr val="008000"/>
                </a:solidFill>
                <a:latin typeface="Courier New" pitchFamily="49" charset="0"/>
                <a:cs typeface="Courier New" pitchFamily="49" charset="0"/>
              </a:rPr>
              <a:t>'rock'</a:t>
            </a:r>
          </a:p>
          <a:p>
            <a:r>
              <a:rPr lang="en-US" sz="1500" b="1" dirty="0">
                <a:latin typeface="Courier New" pitchFamily="49" charset="0"/>
                <a:cs typeface="Courier New" pitchFamily="49" charset="0"/>
              </a:rPr>
              <a:t>user = </a:t>
            </a:r>
            <a:r>
              <a:rPr lang="en-US" sz="1500" b="1" dirty="0">
                <a:solidFill>
                  <a:srgbClr val="008000"/>
                </a:solidFill>
                <a:latin typeface="Courier New" pitchFamily="49" charset="0"/>
                <a:cs typeface="Courier New" pitchFamily="49" charset="0"/>
              </a:rPr>
              <a:t>'rock'</a:t>
            </a:r>
          </a:p>
          <a:p>
            <a:endParaRPr lang="en-US" sz="1500" b="1" dirty="0">
              <a:latin typeface="Courier New" pitchFamily="49" charset="0"/>
              <a:cs typeface="Courier New" pitchFamily="49" charset="0"/>
            </a:endParaRPr>
          </a:p>
          <a:p>
            <a:r>
              <a:rPr lang="en-US" sz="1500" b="1" dirty="0">
                <a:solidFill>
                  <a:srgbClr val="FE9C11"/>
                </a:solidFill>
                <a:latin typeface="Courier New" pitchFamily="49" charset="0"/>
                <a:cs typeface="Courier New" pitchFamily="49" charset="0"/>
              </a:rPr>
              <a:t>if</a:t>
            </a:r>
            <a:r>
              <a:rPr lang="en-US" sz="1500" b="1" dirty="0">
                <a:latin typeface="Courier New" pitchFamily="49" charset="0"/>
                <a:cs typeface="Courier New" pitchFamily="49" charset="0"/>
              </a:rPr>
              <a:t> comp == </a:t>
            </a:r>
            <a:r>
              <a:rPr lang="en-US" sz="1500" b="1" dirty="0">
                <a:solidFill>
                  <a:srgbClr val="008000"/>
                </a:solidFill>
                <a:latin typeface="Courier New" pitchFamily="49" charset="0"/>
                <a:cs typeface="Courier New" pitchFamily="49" charset="0"/>
              </a:rPr>
              <a:t>'rock'</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smtClean="0">
                <a:latin typeface="Courier New" pitchFamily="49" charset="0"/>
                <a:cs typeface="Courier New" pitchFamily="49" charset="0"/>
              </a:rPr>
              <a:t>  </a:t>
            </a:r>
            <a:r>
              <a:rPr lang="en-US" sz="1500" b="1" dirty="0" smtClean="0">
                <a:solidFill>
                  <a:srgbClr val="7030A0"/>
                </a:solidFill>
                <a:latin typeface="Courier New" pitchFamily="49" charset="0"/>
                <a:cs typeface="Courier New" pitchFamily="49" charset="0"/>
              </a:rPr>
              <a:t>print </a:t>
            </a:r>
            <a:r>
              <a:rPr lang="en-US" sz="1500" b="1" dirty="0" smtClean="0">
                <a:solidFill>
                  <a:srgbClr val="008000"/>
                </a:solidFill>
                <a:latin typeface="Courier New" pitchFamily="49" charset="0"/>
                <a:cs typeface="Courier New" pitchFamily="49" charset="0"/>
              </a:rPr>
              <a:t>'I </a:t>
            </a:r>
            <a:r>
              <a:rPr lang="en-US" sz="1500" b="1" dirty="0">
                <a:solidFill>
                  <a:srgbClr val="008000"/>
                </a:solidFill>
                <a:latin typeface="Courier New" pitchFamily="49" charset="0"/>
                <a:cs typeface="Courier New" pitchFamily="49" charset="0"/>
              </a:rPr>
              <a:t>win *_*!'</a:t>
            </a:r>
          </a:p>
          <a:p>
            <a:r>
              <a:rPr lang="en-US" sz="1500" b="1" dirty="0">
                <a:solidFill>
                  <a:srgbClr val="FE9C11"/>
                </a:solidFill>
                <a:latin typeface="Courier New" pitchFamily="49" charset="0"/>
                <a:cs typeface="Courier New" pitchFamily="49" charset="0"/>
              </a:rPr>
              <a:t>if</a:t>
            </a:r>
            <a:r>
              <a:rPr lang="en-US" sz="1500" b="1" dirty="0" smtClean="0">
                <a:latin typeface="Courier New" pitchFamily="49" charset="0"/>
                <a:cs typeface="Courier New" pitchFamily="49" charset="0"/>
              </a:rPr>
              <a:t> </a:t>
            </a:r>
            <a:r>
              <a:rPr lang="en-US" sz="1500" b="1" dirty="0">
                <a:latin typeface="Courier New" pitchFamily="49" charset="0"/>
                <a:cs typeface="Courier New" pitchFamily="49" charset="0"/>
              </a:rPr>
              <a:t>user == </a:t>
            </a:r>
            <a:r>
              <a:rPr lang="en-US" sz="1500" b="1" dirty="0">
                <a:solidFill>
                  <a:srgbClr val="008000"/>
                </a:solidFill>
                <a:latin typeface="Courier New" pitchFamily="49" charset="0"/>
                <a:cs typeface="Courier New" pitchFamily="49" charset="0"/>
              </a:rPr>
              <a:t>'paper'</a:t>
            </a:r>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 </a:t>
            </a:r>
            <a:r>
              <a:rPr lang="en-US" sz="1500" b="1" dirty="0" smtClean="0">
                <a:latin typeface="Courier New" pitchFamily="49" charset="0"/>
                <a:cs typeface="Courier New" pitchFamily="49" charset="0"/>
              </a:rPr>
              <a:t>  </a:t>
            </a:r>
            <a:r>
              <a:rPr lang="en-US" sz="1500" b="1" dirty="0" smtClean="0">
                <a:solidFill>
                  <a:srgbClr val="7030A0"/>
                </a:solidFill>
                <a:latin typeface="Courier New" pitchFamily="49" charset="0"/>
                <a:cs typeface="Courier New" pitchFamily="49" charset="0"/>
              </a:rPr>
              <a:t>print</a:t>
            </a:r>
            <a:r>
              <a:rPr lang="en-US" sz="1500" b="1" dirty="0" smtClean="0">
                <a:latin typeface="Courier New" pitchFamily="49" charset="0"/>
                <a:cs typeface="Courier New" pitchFamily="49" charset="0"/>
              </a:rPr>
              <a:t> </a:t>
            </a:r>
            <a:r>
              <a:rPr lang="en-US" sz="1500" b="1" dirty="0">
                <a:solidFill>
                  <a:srgbClr val="008000"/>
                </a:solidFill>
                <a:latin typeface="Courier New" pitchFamily="49" charset="0"/>
                <a:cs typeface="Courier New" pitchFamily="49" charset="0"/>
              </a:rPr>
              <a:t>'You win.'</a:t>
            </a:r>
          </a:p>
          <a:p>
            <a:r>
              <a:rPr lang="en-US" sz="1500" b="1" dirty="0" smtClean="0">
                <a:solidFill>
                  <a:srgbClr val="FE9C11"/>
                </a:solidFill>
                <a:latin typeface="Courier New" pitchFamily="49" charset="0"/>
                <a:cs typeface="Courier New" pitchFamily="49" charset="0"/>
              </a:rPr>
              <a:t>else</a:t>
            </a:r>
            <a:r>
              <a:rPr lang="en-US" sz="1500" b="1" dirty="0" smtClean="0">
                <a:latin typeface="Courier New" pitchFamily="49" charset="0"/>
                <a:cs typeface="Courier New" pitchFamily="49" charset="0"/>
              </a:rPr>
              <a:t>: </a:t>
            </a:r>
            <a:endParaRPr lang="en-US" sz="1500" b="1" dirty="0">
              <a:latin typeface="Courier New" pitchFamily="49" charset="0"/>
              <a:cs typeface="Courier New" pitchFamily="49" charset="0"/>
            </a:endParaRPr>
          </a:p>
          <a:p>
            <a:r>
              <a:rPr lang="en-US" sz="1500" b="1" dirty="0">
                <a:latin typeface="Courier New" pitchFamily="49" charset="0"/>
                <a:cs typeface="Courier New" pitchFamily="49" charset="0"/>
              </a:rPr>
              <a:t> </a:t>
            </a:r>
            <a:r>
              <a:rPr lang="en-US" sz="1500" b="1" dirty="0" smtClean="0">
                <a:latin typeface="Courier New" pitchFamily="49" charset="0"/>
                <a:cs typeface="Courier New" pitchFamily="49" charset="0"/>
              </a:rPr>
              <a:t>  </a:t>
            </a:r>
            <a:r>
              <a:rPr lang="en-US" sz="1500" b="1" dirty="0" smtClean="0">
                <a:solidFill>
                  <a:srgbClr val="7030A0"/>
                </a:solidFill>
                <a:latin typeface="Courier New" pitchFamily="49" charset="0"/>
                <a:cs typeface="Courier New" pitchFamily="49" charset="0"/>
              </a:rPr>
              <a:t>print </a:t>
            </a:r>
            <a:r>
              <a:rPr lang="en-US" sz="1500" b="1" dirty="0" smtClean="0">
                <a:solidFill>
                  <a:srgbClr val="008000"/>
                </a:solidFill>
                <a:latin typeface="Courier New" pitchFamily="49" charset="0"/>
                <a:cs typeface="Courier New" pitchFamily="49" charset="0"/>
              </a:rPr>
              <a:t>'Tie</a:t>
            </a:r>
            <a:r>
              <a:rPr lang="en-US" sz="1500" b="1" dirty="0">
                <a:solidFill>
                  <a:srgbClr val="008000"/>
                </a:solidFill>
                <a:latin typeface="Courier New" pitchFamily="49" charset="0"/>
                <a:cs typeface="Courier New" pitchFamily="49" charset="0"/>
              </a:rPr>
              <a:t>.'</a:t>
            </a:r>
            <a:endParaRPr lang="en-US" sz="1100" b="1" dirty="0">
              <a:solidFill>
                <a:srgbClr val="008000"/>
              </a:solidFill>
              <a:latin typeface="Courier New" pitchFamily="49" charset="0"/>
              <a:cs typeface="Courier New" pitchFamily="49" charset="0"/>
            </a:endParaRPr>
          </a:p>
          <a:p>
            <a:endParaRPr lang="en-US" sz="1500" b="1" dirty="0">
              <a:latin typeface="Courier New" pitchFamily="49" charset="0"/>
              <a:cs typeface="Courier New" pitchFamily="49" charset="0"/>
            </a:endParaRPr>
          </a:p>
        </p:txBody>
      </p:sp>
      <p:grpSp>
        <p:nvGrpSpPr>
          <p:cNvPr id="27661" name="Group 19"/>
          <p:cNvGrpSpPr>
            <a:grpSpLocks/>
          </p:cNvGrpSpPr>
          <p:nvPr>
            <p:custDataLst>
              <p:tags r:id="rId1"/>
            </p:custDataLst>
          </p:nvPr>
        </p:nvGrpSpPr>
        <p:grpSpPr bwMode="auto">
          <a:xfrm>
            <a:off x="8534400" y="1143000"/>
            <a:ext cx="368300" cy="407988"/>
            <a:chOff x="2928" y="1051"/>
            <a:chExt cx="840" cy="957"/>
          </a:xfrm>
        </p:grpSpPr>
        <p:sp>
          <p:nvSpPr>
            <p:cNvPr id="27668" name="Freeform 20"/>
            <p:cNvSpPr>
              <a:spLocks/>
            </p:cNvSpPr>
            <p:nvPr>
              <p:custDataLst>
                <p:tags r:id="rId2"/>
              </p:custDataLst>
            </p:nvPr>
          </p:nvSpPr>
          <p:spPr bwMode="auto">
            <a:xfrm>
              <a:off x="2928" y="1759"/>
              <a:ext cx="810" cy="249"/>
            </a:xfrm>
            <a:custGeom>
              <a:avLst/>
              <a:gdLst>
                <a:gd name="T0" fmla="*/ 2 w 1048"/>
                <a:gd name="T1" fmla="*/ 21 h 250"/>
                <a:gd name="T2" fmla="*/ 2 w 1048"/>
                <a:gd name="T3" fmla="*/ 83 h 250"/>
                <a:gd name="T4" fmla="*/ 2 w 1048"/>
                <a:gd name="T5" fmla="*/ 111 h 250"/>
                <a:gd name="T6" fmla="*/ 3 w 1048"/>
                <a:gd name="T7" fmla="*/ 125 h 250"/>
                <a:gd name="T8" fmla="*/ 3 w 1048"/>
                <a:gd name="T9" fmla="*/ 156 h 250"/>
                <a:gd name="T10" fmla="*/ 2 w 1048"/>
                <a:gd name="T11" fmla="*/ 225 h 250"/>
                <a:gd name="T12" fmla="*/ 2 w 1048"/>
                <a:gd name="T13" fmla="*/ 205 h 250"/>
                <a:gd name="T14" fmla="*/ 0 w 1048"/>
                <a:gd name="T15" fmla="*/ 184 h 250"/>
                <a:gd name="T16" fmla="*/ 2 w 1048"/>
                <a:gd name="T17" fmla="*/ 150 h 250"/>
                <a:gd name="T18" fmla="*/ 2 w 1048"/>
                <a:gd name="T19" fmla="*/ 125 h 250"/>
                <a:gd name="T20" fmla="*/ 2 w 1048"/>
                <a:gd name="T21" fmla="*/ 76 h 250"/>
                <a:gd name="T22" fmla="*/ 2 w 1048"/>
                <a:gd name="T23" fmla="*/ 55 h 250"/>
                <a:gd name="T24" fmla="*/ 2 w 1048"/>
                <a:gd name="T25" fmla="*/ 28 h 250"/>
                <a:gd name="T26" fmla="*/ 2 w 1048"/>
                <a:gd name="T27" fmla="*/ 14 h 250"/>
                <a:gd name="T28" fmla="*/ 2 w 1048"/>
                <a:gd name="T29" fmla="*/ 28 h 250"/>
                <a:gd name="T30" fmla="*/ 2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27669" name="Oval 21"/>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27670" name="Oval 22"/>
            <p:cNvSpPr>
              <a:spLocks noChangeArrowheads="1"/>
            </p:cNvSpPr>
            <p:nvPr>
              <p:custDataLst>
                <p:tags r:id="rId4"/>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1" name="Oval 23"/>
            <p:cNvSpPr>
              <a:spLocks noChangeArrowheads="1"/>
            </p:cNvSpPr>
            <p:nvPr>
              <p:custDataLst>
                <p:tags r:id="rId5"/>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2" name="Oval 24"/>
            <p:cNvSpPr>
              <a:spLocks noChangeArrowheads="1"/>
            </p:cNvSpPr>
            <p:nvPr>
              <p:custDataLst>
                <p:tags r:id="rId6"/>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3" name="Oval 25"/>
            <p:cNvSpPr>
              <a:spLocks noChangeArrowheads="1"/>
            </p:cNvSpPr>
            <p:nvPr>
              <p:custDataLst>
                <p:tags r:id="rId7"/>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4" name="Oval 26"/>
            <p:cNvSpPr>
              <a:spLocks noChangeArrowheads="1"/>
            </p:cNvSpPr>
            <p:nvPr>
              <p:custDataLst>
                <p:tags r:id="rId8"/>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5" name="Oval 27"/>
            <p:cNvSpPr>
              <a:spLocks noChangeArrowheads="1"/>
            </p:cNvSpPr>
            <p:nvPr>
              <p:custDataLst>
                <p:tags r:id="rId9"/>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6" name="AutoShape 28"/>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27677" name="Freeform 29"/>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27678" name="Freeform 30"/>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27679" name="Freeform 31"/>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27680" name="Freeform 32"/>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cxnSp>
        <p:nvCxnSpPr>
          <p:cNvPr id="27662" name="Straight Connector 28"/>
          <p:cNvCxnSpPr>
            <a:cxnSpLocks noChangeShapeType="1"/>
          </p:cNvCxnSpPr>
          <p:nvPr/>
        </p:nvCxnSpPr>
        <p:spPr bwMode="auto">
          <a:xfrm>
            <a:off x="3608755" y="3124200"/>
            <a:ext cx="0" cy="35501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7663" name="Rectangle 14"/>
          <p:cNvSpPr>
            <a:spLocks noChangeArrowheads="1"/>
          </p:cNvSpPr>
          <p:nvPr/>
        </p:nvSpPr>
        <p:spPr bwMode="auto">
          <a:xfrm>
            <a:off x="3742598" y="3124200"/>
            <a:ext cx="23622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500">
                <a:solidFill>
                  <a:srgbClr val="120DF3"/>
                </a:solidFill>
                <a:latin typeface="Calibri" pitchFamily="34" charset="0"/>
              </a:rPr>
              <a:t>(2) As written, what output does this print?</a:t>
            </a:r>
          </a:p>
        </p:txBody>
      </p:sp>
      <p:cxnSp>
        <p:nvCxnSpPr>
          <p:cNvPr id="27664" name="Straight Arrow Connector 32"/>
          <p:cNvCxnSpPr>
            <a:cxnSpLocks noChangeShapeType="1"/>
          </p:cNvCxnSpPr>
          <p:nvPr/>
        </p:nvCxnSpPr>
        <p:spPr bwMode="auto">
          <a:xfrm rot="10800000">
            <a:off x="5715000" y="4114800"/>
            <a:ext cx="1066800" cy="1588"/>
          </a:xfrm>
          <a:prstGeom prst="straightConnector1">
            <a:avLst/>
          </a:prstGeom>
          <a:noFill/>
          <a:ln w="9525" algn="ctr">
            <a:solidFill>
              <a:srgbClr val="120DF3"/>
            </a:solidFill>
            <a:round/>
            <a:headEnd/>
            <a:tailEnd type="arrow" w="med" len="med"/>
          </a:ln>
          <a:extLst>
            <a:ext uri="{909E8E84-426E-40DD-AFC4-6F175D3DCCD1}">
              <a14:hiddenFill xmlns:a14="http://schemas.microsoft.com/office/drawing/2010/main">
                <a:noFill/>
              </a14:hiddenFill>
            </a:ext>
          </a:extLst>
        </p:spPr>
      </p:cxnSp>
      <p:sp>
        <p:nvSpPr>
          <p:cNvPr id="27665" name="Rectangle 14"/>
          <p:cNvSpPr>
            <a:spLocks noChangeArrowheads="1"/>
          </p:cNvSpPr>
          <p:nvPr/>
        </p:nvSpPr>
        <p:spPr bwMode="auto">
          <a:xfrm>
            <a:off x="6842125" y="5353784"/>
            <a:ext cx="21478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dirty="0" smtClean="0">
                <a:solidFill>
                  <a:srgbClr val="120DF3"/>
                </a:solidFill>
                <a:latin typeface="Calibri" pitchFamily="34" charset="0"/>
              </a:rPr>
              <a:t>(5) </a:t>
            </a:r>
            <a:r>
              <a:rPr lang="en-US" sz="1200" dirty="0">
                <a:solidFill>
                  <a:srgbClr val="120DF3"/>
                </a:solidFill>
                <a:latin typeface="Calibri" pitchFamily="34" charset="0"/>
              </a:rPr>
              <a:t>What is the </a:t>
            </a:r>
            <a:r>
              <a:rPr lang="en-US" sz="1200" b="1" i="1" dirty="0">
                <a:solidFill>
                  <a:srgbClr val="120DF3"/>
                </a:solidFill>
                <a:latin typeface="Calibri" pitchFamily="34" charset="0"/>
              </a:rPr>
              <a:t>smallest</a:t>
            </a:r>
            <a:r>
              <a:rPr lang="en-US" sz="1200" dirty="0">
                <a:solidFill>
                  <a:srgbClr val="120DF3"/>
                </a:solidFill>
                <a:latin typeface="Calibri" pitchFamily="34" charset="0"/>
              </a:rPr>
              <a:t> number of </a:t>
            </a:r>
            <a:r>
              <a:rPr lang="en-US" sz="1200" b="1" dirty="0">
                <a:solidFill>
                  <a:srgbClr val="120DF3"/>
                </a:solidFill>
                <a:latin typeface="Calibri" pitchFamily="34" charset="0"/>
              </a:rPr>
              <a:t>tests</a:t>
            </a:r>
            <a:r>
              <a:rPr lang="en-US" sz="1200" b="1" i="1" dirty="0">
                <a:solidFill>
                  <a:srgbClr val="120DF3"/>
                </a:solidFill>
                <a:latin typeface="Calibri" pitchFamily="34" charset="0"/>
              </a:rPr>
              <a:t> </a:t>
            </a:r>
            <a:r>
              <a:rPr lang="en-US" sz="1200" dirty="0">
                <a:solidFill>
                  <a:srgbClr val="120DF3"/>
                </a:solidFill>
                <a:latin typeface="Calibri" pitchFamily="34" charset="0"/>
              </a:rPr>
              <a:t>and </a:t>
            </a:r>
            <a:r>
              <a:rPr lang="en-US" sz="1200" b="1" dirty="0">
                <a:solidFill>
                  <a:srgbClr val="120DF3"/>
                </a:solidFill>
                <a:latin typeface="Calibri" pitchFamily="34" charset="0"/>
              </a:rPr>
              <a:t>blocks of code</a:t>
            </a:r>
            <a:r>
              <a:rPr lang="en-US" sz="1200" dirty="0">
                <a:solidFill>
                  <a:srgbClr val="120DF3"/>
                </a:solidFill>
                <a:latin typeface="Calibri" pitchFamily="34" charset="0"/>
              </a:rPr>
              <a:t> </a:t>
            </a:r>
            <a:r>
              <a:rPr lang="en-US" sz="1200" dirty="0" smtClean="0">
                <a:solidFill>
                  <a:srgbClr val="120DF3"/>
                </a:solidFill>
                <a:latin typeface="Calibri" pitchFamily="34" charset="0"/>
              </a:rPr>
              <a:t>you'll need </a:t>
            </a:r>
            <a:r>
              <a:rPr lang="en-US" sz="1200" dirty="0">
                <a:solidFill>
                  <a:srgbClr val="120DF3"/>
                </a:solidFill>
                <a:latin typeface="Calibri" pitchFamily="34" charset="0"/>
              </a:rPr>
              <a:t>to </a:t>
            </a:r>
            <a:r>
              <a:rPr lang="en-US" sz="1200" dirty="0" smtClean="0">
                <a:solidFill>
                  <a:srgbClr val="120DF3"/>
                </a:solidFill>
                <a:latin typeface="Calibri" pitchFamily="34" charset="0"/>
              </a:rPr>
              <a:t>correctly handle a full game of RPS</a:t>
            </a:r>
            <a:r>
              <a:rPr lang="en-US" sz="1200" dirty="0">
                <a:solidFill>
                  <a:srgbClr val="120DF3"/>
                </a:solidFill>
                <a:latin typeface="Calibri" pitchFamily="34" charset="0"/>
              </a:rPr>
              <a:t>?</a:t>
            </a:r>
          </a:p>
        </p:txBody>
      </p:sp>
      <p:sp>
        <p:nvSpPr>
          <p:cNvPr id="27667" name="Rectangle 14"/>
          <p:cNvSpPr>
            <a:spLocks noChangeArrowheads="1"/>
          </p:cNvSpPr>
          <p:nvPr/>
        </p:nvSpPr>
        <p:spPr bwMode="auto">
          <a:xfrm>
            <a:off x="76200" y="3410635"/>
            <a:ext cx="36350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500" dirty="0">
                <a:solidFill>
                  <a:srgbClr val="120DF3"/>
                </a:solidFill>
                <a:latin typeface="Cambria" pitchFamily="18" charset="0"/>
              </a:rPr>
              <a:t>(0) How many tests and blocks are here?</a:t>
            </a:r>
          </a:p>
        </p:txBody>
      </p:sp>
      <p:sp>
        <p:nvSpPr>
          <p:cNvPr id="27666" name="Rectangle 14"/>
          <p:cNvSpPr>
            <a:spLocks noChangeArrowheads="1"/>
          </p:cNvSpPr>
          <p:nvPr/>
        </p:nvSpPr>
        <p:spPr bwMode="auto">
          <a:xfrm>
            <a:off x="609600" y="134035"/>
            <a:ext cx="79248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500" b="1" dirty="0" smtClean="0">
                <a:solidFill>
                  <a:srgbClr val="C00000"/>
                </a:solidFill>
                <a:latin typeface="Cambria"/>
                <a:cs typeface="Cambria"/>
              </a:rPr>
              <a:t>First:  </a:t>
            </a:r>
            <a:r>
              <a:rPr lang="en-US" sz="1500" dirty="0" smtClean="0">
                <a:solidFill>
                  <a:srgbClr val="C00000"/>
                </a:solidFill>
                <a:latin typeface="Cambria"/>
                <a:cs typeface="Cambria"/>
              </a:rPr>
              <a:t>Pick up your CS lab login + password and look up your submission-site login</a:t>
            </a:r>
            <a:endParaRPr lang="en-US" sz="1500" dirty="0">
              <a:solidFill>
                <a:srgbClr val="C00000"/>
              </a:solidFill>
              <a:latin typeface="Cambria"/>
              <a:cs typeface="Cambria"/>
            </a:endParaRPr>
          </a:p>
        </p:txBody>
      </p:sp>
      <p:sp>
        <p:nvSpPr>
          <p:cNvPr id="37" name="Rectangle 14"/>
          <p:cNvSpPr>
            <a:spLocks noChangeArrowheads="1"/>
          </p:cNvSpPr>
          <p:nvPr/>
        </p:nvSpPr>
        <p:spPr bwMode="auto">
          <a:xfrm>
            <a:off x="322386" y="3010097"/>
            <a:ext cx="28194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500" dirty="0" smtClean="0">
                <a:solidFill>
                  <a:srgbClr val="120DF3"/>
                </a:solidFill>
                <a:latin typeface="Cambria" pitchFamily="18" charset="0"/>
              </a:rPr>
              <a:t>Then, try these Python q's:</a:t>
            </a:r>
            <a:endParaRPr lang="en-US" sz="1500" dirty="0">
              <a:solidFill>
                <a:srgbClr val="120DF3"/>
              </a:solidFill>
              <a:latin typeface="Cambria" pitchFamily="18" charset="0"/>
            </a:endParaRPr>
          </a:p>
        </p:txBody>
      </p:sp>
      <p:sp>
        <p:nvSpPr>
          <p:cNvPr id="39" name="Rectangle 14"/>
          <p:cNvSpPr>
            <a:spLocks noChangeArrowheads="1"/>
          </p:cNvSpPr>
          <p:nvPr/>
        </p:nvSpPr>
        <p:spPr bwMode="auto">
          <a:xfrm>
            <a:off x="6858000" y="4648200"/>
            <a:ext cx="2209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200" dirty="0" smtClean="0">
                <a:solidFill>
                  <a:srgbClr val="120DF3"/>
                </a:solidFill>
                <a:latin typeface="Calibri" pitchFamily="34" charset="0"/>
              </a:rPr>
              <a:t>(4) How many RPS cases are there? How many of them does this code handle correctly?</a:t>
            </a:r>
            <a:endParaRPr lang="en-US" sz="1200" dirty="0">
              <a:solidFill>
                <a:srgbClr val="120DF3"/>
              </a:solidFill>
              <a:latin typeface="Calibri" pitchFamily="34" charset="0"/>
            </a:endParaRPr>
          </a:p>
        </p:txBody>
      </p:sp>
      <p:sp>
        <p:nvSpPr>
          <p:cNvPr id="40" name="Rectangle 14"/>
          <p:cNvSpPr>
            <a:spLocks noChangeArrowheads="1"/>
          </p:cNvSpPr>
          <p:nvPr/>
        </p:nvSpPr>
        <p:spPr bwMode="auto">
          <a:xfrm>
            <a:off x="6858000" y="6268184"/>
            <a:ext cx="2209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200" dirty="0" smtClean="0">
                <a:solidFill>
                  <a:srgbClr val="120DF3"/>
                </a:solidFill>
                <a:latin typeface="Calibri" pitchFamily="34" charset="0"/>
              </a:rPr>
              <a:t>(</a:t>
            </a:r>
            <a:r>
              <a:rPr lang="en-US" sz="1200" b="1" dirty="0" smtClean="0">
                <a:solidFill>
                  <a:srgbClr val="120DF3"/>
                </a:solidFill>
                <a:latin typeface="Calibri" pitchFamily="34" charset="0"/>
              </a:rPr>
              <a:t>Extra</a:t>
            </a:r>
            <a:r>
              <a:rPr lang="en-US" sz="1200" dirty="0" smtClean="0">
                <a:solidFill>
                  <a:srgbClr val="120DF3"/>
                </a:solidFill>
                <a:latin typeface="Calibri" pitchFamily="34" charset="0"/>
              </a:rPr>
              <a:t>) What if it were RPS-5, with Lizard and Spock? RPS-101?</a:t>
            </a:r>
            <a:endParaRPr lang="en-US" sz="1200" dirty="0">
              <a:solidFill>
                <a:srgbClr val="120DF3"/>
              </a:solidFill>
              <a:latin typeface="Calibri" pitchFamily="34" charset="0"/>
            </a:endParaRPr>
          </a:p>
        </p:txBody>
      </p:sp>
      <mc:AlternateContent xmlns:mc="http://schemas.openxmlformats.org/markup-compatibility/2006" xmlns:p14="http://schemas.microsoft.com/office/powerpoint/2010/main">
        <mc:Choice Requires="p14">
          <p:contentPart p14:bwMode="auto" r:id="rId16">
            <p14:nvContentPartPr>
              <p14:cNvPr id="2" name="Ink 1"/>
              <p14:cNvContentPartPr/>
              <p14:nvPr/>
            </p14:nvContentPartPr>
            <p14:xfrm>
              <a:off x="-190440" y="1866960"/>
              <a:ext cx="8772840" cy="4762800"/>
            </p14:xfrm>
          </p:contentPart>
        </mc:Choice>
        <mc:Fallback xmlns="">
          <p:pic>
            <p:nvPicPr>
              <p:cNvPr id="2" name="Ink 1"/>
              <p:cNvPicPr/>
              <p:nvPr/>
            </p:nvPicPr>
            <p:blipFill>
              <a:blip r:embed="rId17"/>
              <a:stretch>
                <a:fillRect/>
              </a:stretch>
            </p:blipFill>
            <p:spPr>
              <a:xfrm>
                <a:off x="-199800" y="1857600"/>
                <a:ext cx="8791560" cy="4781520"/>
              </a:xfrm>
              <a:prstGeom prst="rect">
                <a:avLst/>
              </a:prstGeom>
            </p:spPr>
          </p:pic>
        </mc:Fallback>
      </mc:AlternateContent>
    </p:spTree>
    <p:extLst>
      <p:ext uri="{BB962C8B-B14F-4D97-AF65-F5344CB8AC3E}">
        <p14:creationId xmlns:p14="http://schemas.microsoft.com/office/powerpoint/2010/main" val="3204215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4"/>
          <p:cNvSpPr>
            <a:spLocks noChangeArrowheads="1"/>
          </p:cNvSpPr>
          <p:nvPr/>
        </p:nvSpPr>
        <p:spPr bwMode="auto">
          <a:xfrm>
            <a:off x="457200" y="352425"/>
            <a:ext cx="82296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latin typeface="Courier New" pitchFamily="49" charset="0"/>
                <a:cs typeface="Courier New" pitchFamily="49" charset="0"/>
              </a:rPr>
              <a:t>comp = </a:t>
            </a:r>
            <a:r>
              <a:rPr lang="en-US" b="1" dirty="0">
                <a:solidFill>
                  <a:srgbClr val="008000"/>
                </a:solidFill>
                <a:latin typeface="Courier New" pitchFamily="49" charset="0"/>
                <a:cs typeface="Courier New" pitchFamily="49" charset="0"/>
              </a:rPr>
              <a:t>'rock'</a:t>
            </a:r>
          </a:p>
          <a:p>
            <a:r>
              <a:rPr lang="en-US" b="1" dirty="0">
                <a:latin typeface="Courier New" pitchFamily="49" charset="0"/>
                <a:cs typeface="Courier New" pitchFamily="49" charset="0"/>
              </a:rPr>
              <a:t>user = </a:t>
            </a:r>
            <a:r>
              <a:rPr lang="en-US" b="1" dirty="0">
                <a:solidFill>
                  <a:srgbClr val="008000"/>
                </a:solidFill>
                <a:latin typeface="Courier New" pitchFamily="49" charset="0"/>
                <a:cs typeface="Courier New" pitchFamily="49" charset="0"/>
              </a:rPr>
              <a:t>'rock'</a:t>
            </a:r>
          </a:p>
          <a:p>
            <a:endParaRPr lang="en-US" b="1" dirty="0">
              <a:latin typeface="Courier New" pitchFamily="49" charset="0"/>
              <a:cs typeface="Courier New" pitchFamily="49" charset="0"/>
            </a:endParaRPr>
          </a:p>
          <a:p>
            <a:r>
              <a:rPr lang="en-US" b="1" dirty="0">
                <a:solidFill>
                  <a:srgbClr val="FF6600"/>
                </a:solidFill>
                <a:latin typeface="Courier New" pitchFamily="49" charset="0"/>
                <a:cs typeface="Courier New" pitchFamily="49" charset="0"/>
              </a:rPr>
              <a:t>if</a:t>
            </a:r>
            <a:r>
              <a:rPr lang="en-US" b="1" dirty="0">
                <a:latin typeface="Courier New" pitchFamily="49" charset="0"/>
                <a:cs typeface="Courier New" pitchFamily="49" charset="0"/>
              </a:rPr>
              <a:t> comp == </a:t>
            </a:r>
            <a:r>
              <a:rPr lang="en-US" b="1" dirty="0">
                <a:solidFill>
                  <a:srgbClr val="008000"/>
                </a:solidFill>
                <a:latin typeface="Courier New" pitchFamily="49" charset="0"/>
                <a:cs typeface="Courier New" pitchFamily="49" charset="0"/>
              </a:rPr>
              <a:t>'rock'</a:t>
            </a:r>
            <a:r>
              <a:rPr lang="en-US" b="1" dirty="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a:solidFill>
                  <a:srgbClr val="FF6600"/>
                </a:solidFill>
                <a:latin typeface="Courier New" pitchFamily="49" charset="0"/>
                <a:cs typeface="Courier New" pitchFamily="49" charset="0"/>
              </a:rPr>
              <a:t>if</a:t>
            </a:r>
            <a:r>
              <a:rPr lang="en-US" b="1" dirty="0">
                <a:latin typeface="Courier New" pitchFamily="49" charset="0"/>
                <a:cs typeface="Courier New" pitchFamily="49" charset="0"/>
              </a:rPr>
              <a:t> user == </a:t>
            </a:r>
            <a:r>
              <a:rPr lang="en-US" b="1" dirty="0">
                <a:solidFill>
                  <a:srgbClr val="008000"/>
                </a:solidFill>
                <a:latin typeface="Courier New" pitchFamily="49" charset="0"/>
                <a:cs typeface="Courier New" pitchFamily="49" charset="0"/>
              </a:rPr>
              <a:t>'paper'</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a:solidFill>
                  <a:srgbClr val="7030A0"/>
                </a:solidFill>
                <a:latin typeface="Courier New" pitchFamily="49" charset="0"/>
                <a:cs typeface="Courier New" pitchFamily="49" charset="0"/>
              </a:rPr>
              <a:t>print </a:t>
            </a:r>
            <a:r>
              <a:rPr lang="en-US" b="1" dirty="0">
                <a:solidFill>
                  <a:srgbClr val="008000"/>
                </a:solidFill>
                <a:latin typeface="Courier New" pitchFamily="49" charset="0"/>
                <a:cs typeface="Courier New" pitchFamily="49" charset="0"/>
              </a:rPr>
              <a:t>'I win *_*!'</a:t>
            </a:r>
          </a:p>
          <a:p>
            <a:r>
              <a:rPr lang="en-US" b="1" dirty="0">
                <a:latin typeface="Courier New" pitchFamily="49" charset="0"/>
                <a:cs typeface="Courier New" pitchFamily="49" charset="0"/>
              </a:rPr>
              <a:t>   </a:t>
            </a:r>
            <a:r>
              <a:rPr lang="en-US" b="1" dirty="0" err="1">
                <a:solidFill>
                  <a:srgbClr val="FF6600"/>
                </a:solidFill>
                <a:latin typeface="Courier New" pitchFamily="49" charset="0"/>
                <a:cs typeface="Courier New" pitchFamily="49" charset="0"/>
              </a:rPr>
              <a:t>elif</a:t>
            </a:r>
            <a:r>
              <a:rPr lang="en-US" b="1" dirty="0">
                <a:latin typeface="Courier New" pitchFamily="49" charset="0"/>
                <a:cs typeface="Courier New" pitchFamily="49" charset="0"/>
              </a:rPr>
              <a:t> user == </a:t>
            </a:r>
            <a:r>
              <a:rPr lang="en-US" b="1" dirty="0">
                <a:solidFill>
                  <a:srgbClr val="008000"/>
                </a:solidFill>
                <a:latin typeface="Courier New" pitchFamily="49" charset="0"/>
                <a:cs typeface="Courier New" pitchFamily="49" charset="0"/>
              </a:rPr>
              <a:t>'scissors'</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a:solidFill>
                  <a:srgbClr val="7030A0"/>
                </a:solidFill>
                <a:latin typeface="Courier New" pitchFamily="49" charset="0"/>
                <a:cs typeface="Courier New" pitchFamily="49" charset="0"/>
              </a:rPr>
              <a:t>print </a:t>
            </a:r>
            <a:r>
              <a:rPr lang="en-US" b="1" dirty="0">
                <a:solidFill>
                  <a:srgbClr val="008000"/>
                </a:solidFill>
                <a:latin typeface="Courier New" pitchFamily="49" charset="0"/>
                <a:cs typeface="Courier New" pitchFamily="49" charset="0"/>
              </a:rPr>
              <a:t>'You win.’</a:t>
            </a:r>
          </a:p>
          <a:p>
            <a:endParaRPr lang="en-US" b="1" dirty="0">
              <a:solidFill>
                <a:srgbClr val="008000"/>
              </a:solidFill>
              <a:latin typeface="Courier New" pitchFamily="49" charset="0"/>
              <a:cs typeface="Courier New" pitchFamily="49" charset="0"/>
            </a:endParaRPr>
          </a:p>
          <a:p>
            <a:r>
              <a:rPr lang="en-US" b="1" dirty="0">
                <a:solidFill>
                  <a:srgbClr val="FF6600"/>
                </a:solidFill>
                <a:latin typeface="Courier New" pitchFamily="49" charset="0"/>
                <a:cs typeface="Courier New" pitchFamily="49" charset="0"/>
              </a:rPr>
              <a:t>else</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a:solidFill>
                  <a:srgbClr val="7030A0"/>
                </a:solidFill>
                <a:latin typeface="Courier New" pitchFamily="49" charset="0"/>
                <a:cs typeface="Courier New" pitchFamily="49" charset="0"/>
              </a:rPr>
              <a:t>print </a:t>
            </a:r>
            <a:r>
              <a:rPr lang="en-US" b="1" dirty="0">
                <a:solidFill>
                  <a:srgbClr val="008000"/>
                </a:solidFill>
                <a:latin typeface="Courier New" pitchFamily="49" charset="0"/>
                <a:cs typeface="Courier New" pitchFamily="49" charset="0"/>
              </a:rPr>
              <a:t>'Tie.'</a:t>
            </a:r>
          </a:p>
          <a:p>
            <a:r>
              <a:rPr lang="en-US" b="1" dirty="0">
                <a:latin typeface="Courier New" pitchFamily="49" charset="0"/>
                <a:cs typeface="Courier New" pitchFamily="49" charset="0"/>
              </a:rPr>
              <a:t>   </a:t>
            </a:r>
            <a:r>
              <a:rPr lang="en-US" b="1" dirty="0">
                <a:solidFill>
                  <a:srgbClr val="7030A0"/>
                </a:solidFill>
                <a:latin typeface="Courier New" pitchFamily="49" charset="0"/>
                <a:cs typeface="Courier New" pitchFamily="49" charset="0"/>
              </a:rPr>
              <a:t>print</a:t>
            </a:r>
            <a:r>
              <a:rPr lang="en-US" b="1" dirty="0">
                <a:solidFill>
                  <a:srgbClr val="FF6600"/>
                </a:solidFill>
                <a:latin typeface="Courier New" pitchFamily="49" charset="0"/>
                <a:cs typeface="Courier New" pitchFamily="49" charset="0"/>
              </a:rPr>
              <a:t> </a:t>
            </a:r>
            <a:r>
              <a:rPr lang="en-US" b="1" dirty="0">
                <a:solidFill>
                  <a:srgbClr val="008000"/>
                </a:solidFill>
                <a:latin typeface="Courier New" pitchFamily="49" charset="0"/>
                <a:cs typeface="Courier New" pitchFamily="49" charset="0"/>
              </a:rPr>
              <a:t>'Ties go to the runner!'</a:t>
            </a:r>
          </a:p>
          <a:p>
            <a:r>
              <a:rPr lang="en-US" b="1" dirty="0">
                <a:latin typeface="Courier New" pitchFamily="49" charset="0"/>
                <a:cs typeface="Courier New" pitchFamily="49" charset="0"/>
              </a:rPr>
              <a:t>   </a:t>
            </a:r>
            <a:r>
              <a:rPr lang="en-US" b="1" dirty="0">
                <a:solidFill>
                  <a:srgbClr val="7030A0"/>
                </a:solidFill>
                <a:latin typeface="Courier New" pitchFamily="49" charset="0"/>
                <a:cs typeface="Courier New" pitchFamily="49" charset="0"/>
              </a:rPr>
              <a:t>print </a:t>
            </a:r>
            <a:r>
              <a:rPr lang="en-US" b="1" dirty="0" smtClean="0">
                <a:solidFill>
                  <a:srgbClr val="008000"/>
                </a:solidFill>
                <a:latin typeface="Courier New" pitchFamily="49" charset="0"/>
                <a:cs typeface="Courier New" pitchFamily="49" charset="0"/>
              </a:rPr>
              <a:t>' - and I'm running.'</a:t>
            </a:r>
            <a:endParaRPr lang="en-US" b="1" dirty="0">
              <a:solidFill>
                <a:srgbClr val="008000"/>
              </a:solidFill>
              <a:latin typeface="Courier New" pitchFamily="49" charset="0"/>
              <a:cs typeface="Courier New" pitchFamily="49" charset="0"/>
            </a:endParaRPr>
          </a:p>
        </p:txBody>
      </p:sp>
      <p:sp>
        <p:nvSpPr>
          <p:cNvPr id="29700" name="Rectangle 14"/>
          <p:cNvSpPr>
            <a:spLocks noChangeArrowheads="1"/>
          </p:cNvSpPr>
          <p:nvPr/>
        </p:nvSpPr>
        <p:spPr bwMode="auto">
          <a:xfrm>
            <a:off x="4648200" y="609600"/>
            <a:ext cx="19812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100">
                <a:solidFill>
                  <a:srgbClr val="120DF3"/>
                </a:solidFill>
                <a:latin typeface="Calibri" pitchFamily="34" charset="0"/>
              </a:rPr>
              <a:t># of </a:t>
            </a:r>
            <a:r>
              <a:rPr lang="en-US" sz="2100" u="sng">
                <a:solidFill>
                  <a:srgbClr val="120DF3"/>
                </a:solidFill>
                <a:latin typeface="Calibri" pitchFamily="34" charset="0"/>
              </a:rPr>
              <a:t>BLOCKS</a:t>
            </a:r>
          </a:p>
        </p:txBody>
      </p:sp>
      <p:sp>
        <p:nvSpPr>
          <p:cNvPr id="29701" name="Rectangle 14"/>
          <p:cNvSpPr>
            <a:spLocks noChangeArrowheads="1"/>
          </p:cNvSpPr>
          <p:nvPr/>
        </p:nvSpPr>
        <p:spPr bwMode="auto">
          <a:xfrm>
            <a:off x="6858000" y="609600"/>
            <a:ext cx="19812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100">
                <a:solidFill>
                  <a:srgbClr val="120DF3"/>
                </a:solidFill>
                <a:latin typeface="Calibri" pitchFamily="34" charset="0"/>
              </a:rPr>
              <a:t># of </a:t>
            </a:r>
            <a:r>
              <a:rPr lang="en-US" sz="2100" u="sng">
                <a:solidFill>
                  <a:srgbClr val="120DF3"/>
                </a:solidFill>
                <a:latin typeface="Calibri" pitchFamily="34" charset="0"/>
              </a:rPr>
              <a:t>TESTS</a:t>
            </a:r>
          </a:p>
        </p:txBody>
      </p:sp>
      <p:sp>
        <p:nvSpPr>
          <p:cNvPr id="29702" name="Rectangle 14"/>
          <p:cNvSpPr>
            <a:spLocks noChangeArrowheads="1"/>
          </p:cNvSpPr>
          <p:nvPr/>
        </p:nvSpPr>
        <p:spPr bwMode="auto">
          <a:xfrm>
            <a:off x="5791200" y="41275"/>
            <a:ext cx="19812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100" b="1">
                <a:solidFill>
                  <a:srgbClr val="120DF3"/>
                </a:solidFill>
                <a:latin typeface="Calibri" pitchFamily="34" charset="0"/>
              </a:rPr>
              <a:t>Counting...</a:t>
            </a:r>
            <a:endParaRPr lang="en-US" sz="2100" b="1" u="sng">
              <a:solidFill>
                <a:srgbClr val="120DF3"/>
              </a:solidFill>
              <a:latin typeface="Calibri" pitchFamily="34" charset="0"/>
            </a:endParaRPr>
          </a:p>
        </p:txBody>
      </p:sp>
      <p:sp>
        <p:nvSpPr>
          <p:cNvPr id="29703" name="Left Brace 7"/>
          <p:cNvSpPr>
            <a:spLocks/>
          </p:cNvSpPr>
          <p:nvPr/>
        </p:nvSpPr>
        <p:spPr bwMode="auto">
          <a:xfrm rot="5400000">
            <a:off x="6553200" y="-1192212"/>
            <a:ext cx="228600" cy="3429000"/>
          </a:xfrm>
          <a:prstGeom prst="leftBrace">
            <a:avLst>
              <a:gd name="adj1" fmla="val 99236"/>
              <a:gd name="adj2" fmla="val 50000"/>
            </a:avLst>
          </a:prstGeom>
          <a:noFill/>
          <a:ln w="9525" algn="ctr">
            <a:solidFill>
              <a:srgbClr val="120DF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4" name="Rectangle 14"/>
          <p:cNvSpPr>
            <a:spLocks noChangeArrowheads="1"/>
          </p:cNvSpPr>
          <p:nvPr/>
        </p:nvSpPr>
        <p:spPr bwMode="auto">
          <a:xfrm>
            <a:off x="5992813" y="6457950"/>
            <a:ext cx="29987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500">
                <a:solidFill>
                  <a:srgbClr val="120DF3"/>
                </a:solidFill>
                <a:latin typeface="Calibri" pitchFamily="34" charset="0"/>
              </a:rPr>
              <a:t>... what if the </a:t>
            </a:r>
            <a:r>
              <a:rPr lang="en-US" sz="1500" b="1">
                <a:solidFill>
                  <a:srgbClr val="FF6600"/>
                </a:solidFill>
                <a:latin typeface="Courier New" pitchFamily="49" charset="0"/>
                <a:cs typeface="Courier New" pitchFamily="49" charset="0"/>
              </a:rPr>
              <a:t>else</a:t>
            </a:r>
            <a:r>
              <a:rPr lang="en-US" sz="1500">
                <a:solidFill>
                  <a:srgbClr val="120DF3"/>
                </a:solidFill>
                <a:latin typeface="Calibri" pitchFamily="34" charset="0"/>
              </a:rPr>
              <a:t> were indented?</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419400" y="1028880"/>
              <a:ext cx="7772760" cy="5410440"/>
            </p14:xfrm>
          </p:contentPart>
        </mc:Choice>
        <mc:Fallback xmlns="">
          <p:pic>
            <p:nvPicPr>
              <p:cNvPr id="3" name="Ink 2"/>
              <p:cNvPicPr/>
              <p:nvPr/>
            </p:nvPicPr>
            <p:blipFill>
              <a:blip r:embed="rId3"/>
              <a:stretch>
                <a:fillRect/>
              </a:stretch>
            </p:blipFill>
            <p:spPr>
              <a:xfrm>
                <a:off x="410040" y="1019520"/>
                <a:ext cx="7791480" cy="5429160"/>
              </a:xfrm>
              <a:prstGeom prst="rect">
                <a:avLst/>
              </a:prstGeom>
            </p:spPr>
          </p:pic>
        </mc:Fallback>
      </mc:AlternateContent>
    </p:spTree>
    <p:extLst>
      <p:ext uri="{BB962C8B-B14F-4D97-AF65-F5344CB8AC3E}">
        <p14:creationId xmlns:p14="http://schemas.microsoft.com/office/powerpoint/2010/main" val="16819993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4"/>
          <p:cNvSpPr>
            <a:spLocks noChangeArrowheads="1"/>
          </p:cNvSpPr>
          <p:nvPr/>
        </p:nvSpPr>
        <p:spPr bwMode="auto">
          <a:xfrm>
            <a:off x="4800600" y="315913"/>
            <a:ext cx="4140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a:solidFill>
                  <a:srgbClr val="120DF3"/>
                </a:solidFill>
                <a:latin typeface="Calibri" pitchFamily="34" charset="0"/>
              </a:rPr>
              <a:t>How many possible “inputs” are there?</a:t>
            </a:r>
          </a:p>
        </p:txBody>
      </p:sp>
      <p:sp>
        <p:nvSpPr>
          <p:cNvPr id="30723" name="Rectangle 14"/>
          <p:cNvSpPr>
            <a:spLocks noChangeArrowheads="1"/>
          </p:cNvSpPr>
          <p:nvPr/>
        </p:nvSpPr>
        <p:spPr bwMode="auto">
          <a:xfrm>
            <a:off x="381000" y="1408113"/>
            <a:ext cx="70104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latin typeface="Courier New" pitchFamily="49" charset="0"/>
                <a:cs typeface="Courier New" pitchFamily="49" charset="0"/>
              </a:rPr>
              <a:t>comp = </a:t>
            </a:r>
            <a:r>
              <a:rPr lang="en-US" b="1">
                <a:solidFill>
                  <a:srgbClr val="008000"/>
                </a:solidFill>
                <a:latin typeface="Courier New" pitchFamily="49" charset="0"/>
                <a:cs typeface="Courier New" pitchFamily="49" charset="0"/>
              </a:rPr>
              <a:t>'rock'</a:t>
            </a:r>
          </a:p>
          <a:p>
            <a:r>
              <a:rPr lang="en-US" b="1">
                <a:latin typeface="Courier New" pitchFamily="49" charset="0"/>
                <a:cs typeface="Courier New" pitchFamily="49" charset="0"/>
              </a:rPr>
              <a:t>user = </a:t>
            </a:r>
            <a:r>
              <a:rPr lang="en-US" b="1">
                <a:solidFill>
                  <a:srgbClr val="008000"/>
                </a:solidFill>
                <a:latin typeface="Courier New" pitchFamily="49" charset="0"/>
                <a:cs typeface="Courier New" pitchFamily="49" charset="0"/>
              </a:rPr>
              <a:t>'rock'</a:t>
            </a:r>
          </a:p>
          <a:p>
            <a:endParaRPr lang="en-US" b="1">
              <a:latin typeface="Courier New" pitchFamily="49" charset="0"/>
              <a:cs typeface="Courier New" pitchFamily="49" charset="0"/>
            </a:endParaRPr>
          </a:p>
          <a:p>
            <a:r>
              <a:rPr lang="en-US" b="1">
                <a:solidFill>
                  <a:srgbClr val="FF6600"/>
                </a:solidFill>
                <a:latin typeface="Courier New" pitchFamily="49" charset="0"/>
                <a:cs typeface="Courier New" pitchFamily="49" charset="0"/>
              </a:rPr>
              <a:t>if</a:t>
            </a:r>
            <a:r>
              <a:rPr lang="en-US" b="1">
                <a:latin typeface="Courier New" pitchFamily="49" charset="0"/>
                <a:cs typeface="Courier New" pitchFamily="49" charset="0"/>
              </a:rPr>
              <a:t> comp == </a:t>
            </a:r>
            <a:r>
              <a:rPr lang="en-US" b="1">
                <a:solidFill>
                  <a:srgbClr val="008000"/>
                </a:solidFill>
                <a:latin typeface="Courier New" pitchFamily="49" charset="0"/>
                <a:cs typeface="Courier New" pitchFamily="49" charset="0"/>
              </a:rPr>
              <a:t>'rock'</a:t>
            </a:r>
            <a:r>
              <a:rPr lang="en-US" b="1">
                <a:latin typeface="Courier New" pitchFamily="49" charset="0"/>
                <a:cs typeface="Courier New" pitchFamily="49" charset="0"/>
              </a:rPr>
              <a:t>:</a:t>
            </a:r>
          </a:p>
          <a:p>
            <a:r>
              <a:rPr lang="en-US" b="1">
                <a:latin typeface="Courier New" pitchFamily="49" charset="0"/>
                <a:cs typeface="Courier New" pitchFamily="49" charset="0"/>
              </a:rPr>
              <a:t>   </a:t>
            </a:r>
            <a:r>
              <a:rPr lang="en-US" b="1">
                <a:solidFill>
                  <a:srgbClr val="FF6600"/>
                </a:solidFill>
                <a:latin typeface="Courier New" pitchFamily="49" charset="0"/>
                <a:cs typeface="Courier New" pitchFamily="49" charset="0"/>
              </a:rPr>
              <a:t>print</a:t>
            </a:r>
            <a:r>
              <a:rPr lang="en-US" b="1">
                <a:latin typeface="Courier New" pitchFamily="49" charset="0"/>
                <a:cs typeface="Courier New" pitchFamily="49" charset="0"/>
              </a:rPr>
              <a:t> </a:t>
            </a:r>
            <a:r>
              <a:rPr lang="en-US" b="1">
                <a:solidFill>
                  <a:srgbClr val="008000"/>
                </a:solidFill>
                <a:latin typeface="Courier New" pitchFamily="49" charset="0"/>
                <a:cs typeface="Courier New" pitchFamily="49" charset="0"/>
              </a:rPr>
              <a:t>'I win *_*!‘</a:t>
            </a:r>
          </a:p>
          <a:p>
            <a:endParaRPr lang="en-US" b="1">
              <a:solidFill>
                <a:srgbClr val="008000"/>
              </a:solidFill>
              <a:latin typeface="Courier New" pitchFamily="49" charset="0"/>
              <a:cs typeface="Courier New" pitchFamily="49" charset="0"/>
            </a:endParaRPr>
          </a:p>
          <a:p>
            <a:r>
              <a:rPr lang="en-US" b="1">
                <a:solidFill>
                  <a:srgbClr val="FF6600"/>
                </a:solidFill>
                <a:latin typeface="Courier New" pitchFamily="49" charset="0"/>
                <a:cs typeface="Courier New" pitchFamily="49" charset="0"/>
              </a:rPr>
              <a:t>if</a:t>
            </a:r>
            <a:r>
              <a:rPr lang="en-US" b="1">
                <a:latin typeface="Courier New" pitchFamily="49" charset="0"/>
                <a:cs typeface="Courier New" pitchFamily="49" charset="0"/>
              </a:rPr>
              <a:t> user == </a:t>
            </a:r>
            <a:r>
              <a:rPr lang="en-US" b="1">
                <a:solidFill>
                  <a:srgbClr val="008000"/>
                </a:solidFill>
                <a:latin typeface="Courier New" pitchFamily="49" charset="0"/>
                <a:cs typeface="Courier New" pitchFamily="49" charset="0"/>
              </a:rPr>
              <a:t>'paper'</a:t>
            </a:r>
            <a:r>
              <a:rPr lang="en-US" b="1">
                <a:latin typeface="Courier New" pitchFamily="49" charset="0"/>
                <a:cs typeface="Courier New" pitchFamily="49" charset="0"/>
              </a:rPr>
              <a:t>:</a:t>
            </a:r>
          </a:p>
          <a:p>
            <a:r>
              <a:rPr lang="en-US" b="1">
                <a:latin typeface="Courier New" pitchFamily="49" charset="0"/>
                <a:cs typeface="Courier New" pitchFamily="49" charset="0"/>
              </a:rPr>
              <a:t>   </a:t>
            </a:r>
            <a:r>
              <a:rPr lang="en-US" b="1">
                <a:solidFill>
                  <a:srgbClr val="FF6600"/>
                </a:solidFill>
                <a:latin typeface="Courier New" pitchFamily="49" charset="0"/>
                <a:cs typeface="Courier New" pitchFamily="49" charset="0"/>
              </a:rPr>
              <a:t>print</a:t>
            </a:r>
            <a:r>
              <a:rPr lang="en-US" b="1">
                <a:latin typeface="Courier New" pitchFamily="49" charset="0"/>
                <a:cs typeface="Courier New" pitchFamily="49" charset="0"/>
              </a:rPr>
              <a:t> </a:t>
            </a:r>
            <a:r>
              <a:rPr lang="en-US" b="1">
                <a:solidFill>
                  <a:srgbClr val="008000"/>
                </a:solidFill>
                <a:latin typeface="Courier New" pitchFamily="49" charset="0"/>
                <a:cs typeface="Courier New" pitchFamily="49" charset="0"/>
              </a:rPr>
              <a:t>'You win.‘</a:t>
            </a:r>
          </a:p>
          <a:p>
            <a:endParaRPr lang="en-US" b="1">
              <a:solidFill>
                <a:srgbClr val="008000"/>
              </a:solidFill>
              <a:latin typeface="Courier New" pitchFamily="49" charset="0"/>
              <a:cs typeface="Courier New" pitchFamily="49" charset="0"/>
            </a:endParaRPr>
          </a:p>
          <a:p>
            <a:r>
              <a:rPr lang="en-US" b="1">
                <a:solidFill>
                  <a:srgbClr val="FF6600"/>
                </a:solidFill>
                <a:latin typeface="Courier New" pitchFamily="49" charset="0"/>
                <a:cs typeface="Courier New" pitchFamily="49" charset="0"/>
              </a:rPr>
              <a:t>else</a:t>
            </a:r>
            <a:r>
              <a:rPr lang="en-US" b="1">
                <a:latin typeface="Courier New" pitchFamily="49" charset="0"/>
                <a:cs typeface="Courier New" pitchFamily="49" charset="0"/>
              </a:rPr>
              <a:t>: </a:t>
            </a:r>
          </a:p>
          <a:p>
            <a:r>
              <a:rPr lang="en-US" b="1">
                <a:latin typeface="Courier New" pitchFamily="49" charset="0"/>
                <a:cs typeface="Courier New" pitchFamily="49" charset="0"/>
              </a:rPr>
              <a:t>   </a:t>
            </a:r>
            <a:r>
              <a:rPr lang="en-US" b="1">
                <a:solidFill>
                  <a:srgbClr val="FF6600"/>
                </a:solidFill>
                <a:latin typeface="Courier New" pitchFamily="49" charset="0"/>
                <a:cs typeface="Courier New" pitchFamily="49" charset="0"/>
              </a:rPr>
              <a:t>print</a:t>
            </a:r>
            <a:r>
              <a:rPr lang="en-US" b="1">
                <a:latin typeface="Courier New" pitchFamily="49" charset="0"/>
                <a:cs typeface="Courier New" pitchFamily="49" charset="0"/>
              </a:rPr>
              <a:t> </a:t>
            </a:r>
            <a:r>
              <a:rPr lang="en-US" b="1">
                <a:solidFill>
                  <a:srgbClr val="008000"/>
                </a:solidFill>
                <a:latin typeface="Courier New" pitchFamily="49" charset="0"/>
                <a:cs typeface="Courier New" pitchFamily="49" charset="0"/>
              </a:rPr>
              <a:t>'An awful tie'</a:t>
            </a:r>
          </a:p>
        </p:txBody>
      </p:sp>
      <p:sp>
        <p:nvSpPr>
          <p:cNvPr id="30724" name="Rectangle 14"/>
          <p:cNvSpPr>
            <a:spLocks noChangeArrowheads="1"/>
          </p:cNvSpPr>
          <p:nvPr/>
        </p:nvSpPr>
        <p:spPr bwMode="auto">
          <a:xfrm>
            <a:off x="4800600" y="685800"/>
            <a:ext cx="4140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i="1" dirty="0">
                <a:solidFill>
                  <a:srgbClr val="120DF3"/>
                </a:solidFill>
                <a:latin typeface="Calibri" pitchFamily="34" charset="0"/>
              </a:rPr>
              <a:t>For how many is this program correct?</a:t>
            </a:r>
          </a:p>
        </p:txBody>
      </p:sp>
      <p:sp>
        <p:nvSpPr>
          <p:cNvPr id="30725" name="Rectangle 14"/>
          <p:cNvSpPr>
            <a:spLocks noChangeArrowheads="1"/>
          </p:cNvSpPr>
          <p:nvPr/>
        </p:nvSpPr>
        <p:spPr bwMode="auto">
          <a:xfrm>
            <a:off x="533400" y="280988"/>
            <a:ext cx="19812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500">
                <a:solidFill>
                  <a:srgbClr val="120DF3"/>
                </a:solidFill>
                <a:latin typeface="Calibri" pitchFamily="34" charset="0"/>
              </a:rPr>
              <a:t>What does this print?</a:t>
            </a:r>
          </a:p>
        </p:txBody>
      </p:sp>
      <p:sp>
        <p:nvSpPr>
          <p:cNvPr id="30726" name="Rectangle 14"/>
          <p:cNvSpPr>
            <a:spLocks noChangeArrowheads="1"/>
          </p:cNvSpPr>
          <p:nvPr/>
        </p:nvSpPr>
        <p:spPr bwMode="auto">
          <a:xfrm>
            <a:off x="4800600" y="5715000"/>
            <a:ext cx="42148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a:solidFill>
                  <a:srgbClr val="120DF3"/>
                </a:solidFill>
                <a:latin typeface="Calibri" pitchFamily="34" charset="0"/>
              </a:rPr>
              <a:t>… how </a:t>
            </a:r>
            <a:r>
              <a:rPr lang="en-US" sz="1800" b="1" i="1">
                <a:solidFill>
                  <a:srgbClr val="120DF3"/>
                </a:solidFill>
                <a:latin typeface="Calibri" pitchFamily="34" charset="0"/>
              </a:rPr>
              <a:t>efficiently</a:t>
            </a:r>
            <a:r>
              <a:rPr lang="en-US" sz="1800">
                <a:solidFill>
                  <a:srgbClr val="120DF3"/>
                </a:solidFill>
                <a:latin typeface="Calibri" pitchFamily="34" charset="0"/>
              </a:rPr>
              <a:t> can RPS be represented?</a:t>
            </a:r>
          </a:p>
          <a:p>
            <a:pPr marL="800100" lvl="1" indent="-342900">
              <a:buFont typeface="Arial" pitchFamily="34" charset="0"/>
              <a:buChar char="•"/>
            </a:pPr>
            <a:r>
              <a:rPr lang="en-US" sz="1800">
                <a:solidFill>
                  <a:srgbClr val="120DF3"/>
                </a:solidFill>
                <a:latin typeface="Calibri" pitchFamily="34" charset="0"/>
              </a:rPr>
              <a:t>Fewest number of </a:t>
            </a:r>
            <a:r>
              <a:rPr lang="en-US" sz="1800" i="1">
                <a:solidFill>
                  <a:srgbClr val="120DF3"/>
                </a:solidFill>
                <a:latin typeface="Calibri" pitchFamily="34" charset="0"/>
              </a:rPr>
              <a:t>blocks</a:t>
            </a:r>
            <a:r>
              <a:rPr lang="en-US" sz="1800">
                <a:solidFill>
                  <a:srgbClr val="120DF3"/>
                </a:solidFill>
                <a:latin typeface="Calibri" pitchFamily="34" charset="0"/>
              </a:rPr>
              <a:t>?</a:t>
            </a:r>
            <a:endParaRPr lang="en-US" sz="1800" i="1">
              <a:solidFill>
                <a:srgbClr val="120DF3"/>
              </a:solidFill>
              <a:latin typeface="Calibri" pitchFamily="34" charset="0"/>
            </a:endParaRPr>
          </a:p>
          <a:p>
            <a:pPr marL="800100" lvl="1" indent="-342900">
              <a:buFont typeface="Arial" pitchFamily="34" charset="0"/>
              <a:buChar char="•"/>
            </a:pPr>
            <a:r>
              <a:rPr lang="en-US" sz="1800">
                <a:solidFill>
                  <a:srgbClr val="120DF3"/>
                </a:solidFill>
                <a:latin typeface="Calibri" pitchFamily="34" charset="0"/>
              </a:rPr>
              <a:t>Fewest number of </a:t>
            </a:r>
            <a:r>
              <a:rPr lang="en-US" sz="1800" i="1">
                <a:solidFill>
                  <a:srgbClr val="120DF3"/>
                </a:solidFill>
                <a:latin typeface="Calibri" pitchFamily="34" charset="0"/>
              </a:rPr>
              <a:t>tests</a:t>
            </a:r>
            <a:r>
              <a:rPr lang="en-US" sz="1800">
                <a:solidFill>
                  <a:srgbClr val="120DF3"/>
                </a:solidFill>
                <a:latin typeface="Calibri" pitchFamily="34" charset="0"/>
              </a:rPr>
              <a:t>?</a:t>
            </a:r>
            <a:endParaRPr lang="en-US" sz="1800" i="1">
              <a:solidFill>
                <a:srgbClr val="120DF3"/>
              </a:solidFill>
              <a:latin typeface="Calibri" pitchFamily="34" charset="0"/>
            </a:endParaRPr>
          </a:p>
        </p:txBody>
      </p:sp>
      <mc:AlternateContent xmlns:mc="http://schemas.openxmlformats.org/markup-compatibility/2006" xmlns:p14="http://schemas.microsoft.com/office/powerpoint/2010/main">
        <mc:Choice Requires="p14">
          <p:contentPart p14:bwMode="auto" r:id="rId2">
            <p14:nvContentPartPr>
              <p14:cNvPr id="5124" name="Ink 30"/>
              <p14:cNvContentPartPr>
                <a14:cpLocks xmlns:a14="http://schemas.microsoft.com/office/drawing/2010/main" noRot="1" noChangeAspect="1" noEditPoints="1" noChangeArrowheads="1" noChangeShapeType="1"/>
              </p14:cNvContentPartPr>
              <p14:nvPr/>
            </p14:nvContentPartPr>
            <p14:xfrm>
              <a:off x="7351713" y="3001963"/>
              <a:ext cx="4762" cy="9525"/>
            </p14:xfrm>
          </p:contentPart>
        </mc:Choice>
        <mc:Fallback xmlns="">
          <p:pic>
            <p:nvPicPr>
              <p:cNvPr id="5124" name="Ink 30"/>
              <p:cNvPicPr>
                <a:picLocks noRot="1" noChangeAspect="1" noEditPoints="1" noChangeArrowheads="1" noChangeShapeType="1"/>
              </p:cNvPicPr>
              <p:nvPr/>
            </p:nvPicPr>
            <p:blipFill>
              <a:blip r:embed="rId3"/>
              <a:stretch>
                <a:fillRect/>
              </a:stretch>
            </p:blipFill>
            <p:spPr>
              <a:xfrm>
                <a:off x="7346271" y="2996101"/>
                <a:ext cx="14286" cy="1978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85680" y="866880"/>
              <a:ext cx="9049320" cy="4876920"/>
            </p14:xfrm>
          </p:contentPart>
        </mc:Choice>
        <mc:Fallback xmlns="">
          <p:pic>
            <p:nvPicPr>
              <p:cNvPr id="3" name="Ink 2"/>
              <p:cNvPicPr/>
              <p:nvPr/>
            </p:nvPicPr>
            <p:blipFill>
              <a:blip r:embed="rId5"/>
              <a:stretch>
                <a:fillRect/>
              </a:stretch>
            </p:blipFill>
            <p:spPr>
              <a:xfrm>
                <a:off x="76320" y="857520"/>
                <a:ext cx="9068040" cy="4895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104760" y="2476440"/>
              <a:ext cx="5905800" cy="3657960"/>
            </p14:xfrm>
          </p:contentPart>
        </mc:Choice>
        <mc:Fallback xmlns="">
          <p:pic>
            <p:nvPicPr>
              <p:cNvPr id="4" name="Ink 3"/>
              <p:cNvPicPr/>
              <p:nvPr/>
            </p:nvPicPr>
            <p:blipFill>
              <a:blip r:embed="rId7"/>
              <a:stretch>
                <a:fillRect/>
              </a:stretch>
            </p:blipFill>
            <p:spPr>
              <a:xfrm>
                <a:off x="-114120" y="2467080"/>
                <a:ext cx="5924520" cy="3676680"/>
              </a:xfrm>
              <a:prstGeom prst="rect">
                <a:avLst/>
              </a:prstGeom>
            </p:spPr>
          </p:pic>
        </mc:Fallback>
      </mc:AlternateContent>
    </p:spTree>
    <p:extLst>
      <p:ext uri="{BB962C8B-B14F-4D97-AF65-F5344CB8AC3E}">
        <p14:creationId xmlns:p14="http://schemas.microsoft.com/office/powerpoint/2010/main" val="32986869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bwMode="auto">
          <a:xfrm>
            <a:off x="129822" y="4035425"/>
            <a:ext cx="4114800" cy="1984375"/>
          </a:xfrm>
          <a:prstGeom prst="roundRect">
            <a:avLst/>
          </a:prstGeom>
          <a:solidFill>
            <a:srgbClr val="FEE2E3"/>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Times" pitchFamily="1" charset="0"/>
            </a:endParaRPr>
          </a:p>
        </p:txBody>
      </p:sp>
      <p:sp>
        <p:nvSpPr>
          <p:cNvPr id="36871" name="Rectangle 21"/>
          <p:cNvSpPr>
            <a:spLocks noChangeArrowheads="1"/>
          </p:cNvSpPr>
          <p:nvPr/>
        </p:nvSpPr>
        <p:spPr bwMode="auto">
          <a:xfrm>
            <a:off x="310938" y="4267200"/>
            <a:ext cx="3654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dirty="0">
                <a:solidFill>
                  <a:srgbClr val="000000"/>
                </a:solidFill>
                <a:latin typeface="Calibri" pitchFamily="34" charset="0"/>
              </a:rPr>
              <a:t>Can you solve </a:t>
            </a:r>
            <a:r>
              <a:rPr lang="en-US" dirty="0" smtClean="0">
                <a:solidFill>
                  <a:srgbClr val="000000"/>
                </a:solidFill>
                <a:latin typeface="Calibri" pitchFamily="34" charset="0"/>
              </a:rPr>
              <a:t>the </a:t>
            </a:r>
            <a:r>
              <a:rPr lang="en-US" dirty="0">
                <a:solidFill>
                  <a:srgbClr val="000000"/>
                </a:solidFill>
                <a:latin typeface="Calibri" pitchFamily="34" charset="0"/>
              </a:rPr>
              <a:t>problem?</a:t>
            </a:r>
          </a:p>
        </p:txBody>
      </p:sp>
      <p:sp>
        <p:nvSpPr>
          <p:cNvPr id="36872" name="Rectangle 22"/>
          <p:cNvSpPr>
            <a:spLocks noChangeArrowheads="1"/>
          </p:cNvSpPr>
          <p:nvPr/>
        </p:nvSpPr>
        <p:spPr bwMode="auto">
          <a:xfrm>
            <a:off x="233363" y="4960938"/>
            <a:ext cx="3810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dirty="0">
                <a:solidFill>
                  <a:srgbClr val="000000"/>
                </a:solidFill>
                <a:latin typeface="Calibri" pitchFamily="34" charset="0"/>
              </a:rPr>
              <a:t>Can you create a </a:t>
            </a:r>
            <a:r>
              <a:rPr lang="en-US" i="1" dirty="0">
                <a:solidFill>
                  <a:srgbClr val="000000"/>
                </a:solidFill>
                <a:latin typeface="Calibri" pitchFamily="34" charset="0"/>
              </a:rPr>
              <a:t>process</a:t>
            </a:r>
            <a:r>
              <a:rPr lang="en-US" dirty="0">
                <a:solidFill>
                  <a:srgbClr val="000000"/>
                </a:solidFill>
                <a:latin typeface="Calibri" pitchFamily="34" charset="0"/>
              </a:rPr>
              <a:t> to solve such problems?</a:t>
            </a:r>
          </a:p>
        </p:txBody>
      </p:sp>
      <p:cxnSp>
        <p:nvCxnSpPr>
          <p:cNvPr id="36874" name="Straight Arrow Connector 12"/>
          <p:cNvCxnSpPr>
            <a:cxnSpLocks noChangeShapeType="1"/>
          </p:cNvCxnSpPr>
          <p:nvPr/>
        </p:nvCxnSpPr>
        <p:spPr bwMode="auto">
          <a:xfrm>
            <a:off x="3449638" y="2389188"/>
            <a:ext cx="1494895"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36875" name="Rectangle 21"/>
          <p:cNvSpPr>
            <a:spLocks noChangeArrowheads="1"/>
          </p:cNvSpPr>
          <p:nvPr/>
        </p:nvSpPr>
        <p:spPr bwMode="auto">
          <a:xfrm>
            <a:off x="4789311" y="2026533"/>
            <a:ext cx="4267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dirty="0">
                <a:solidFill>
                  <a:srgbClr val="C00000"/>
                </a:solidFill>
                <a:latin typeface="Cambria" pitchFamily="18" charset="0"/>
                <a:cs typeface="Times New Roman" pitchFamily="18" charset="0"/>
              </a:rPr>
              <a:t>What is the </a:t>
            </a:r>
            <a:r>
              <a:rPr lang="en-US" sz="2000" b="1" i="1" dirty="0">
                <a:solidFill>
                  <a:srgbClr val="C00000"/>
                </a:solidFill>
                <a:latin typeface="Cambria" pitchFamily="18" charset="0"/>
                <a:cs typeface="Times New Roman" pitchFamily="18" charset="0"/>
              </a:rPr>
              <a:t>L</a:t>
            </a:r>
            <a:r>
              <a:rPr lang="en-US" sz="2000" b="1" i="1" dirty="0" smtClean="0">
                <a:solidFill>
                  <a:srgbClr val="C00000"/>
                </a:solidFill>
                <a:latin typeface="Cambria" pitchFamily="18" charset="0"/>
                <a:cs typeface="Times New Roman" pitchFamily="18" charset="0"/>
              </a:rPr>
              <a:t>ongest </a:t>
            </a:r>
            <a:r>
              <a:rPr lang="en-US" sz="2000" b="1" i="1" dirty="0">
                <a:solidFill>
                  <a:srgbClr val="C00000"/>
                </a:solidFill>
                <a:latin typeface="Cambria" pitchFamily="18" charset="0"/>
                <a:cs typeface="Times New Roman" pitchFamily="18" charset="0"/>
              </a:rPr>
              <a:t>C</a:t>
            </a:r>
            <a:r>
              <a:rPr lang="en-US" sz="2000" b="1" i="1" dirty="0" smtClean="0">
                <a:solidFill>
                  <a:srgbClr val="C00000"/>
                </a:solidFill>
                <a:latin typeface="Cambria" pitchFamily="18" charset="0"/>
                <a:cs typeface="Times New Roman" pitchFamily="18" charset="0"/>
              </a:rPr>
              <a:t>ommon Subsequence</a:t>
            </a:r>
            <a:r>
              <a:rPr lang="en-US" sz="2000" dirty="0" smtClean="0">
                <a:solidFill>
                  <a:srgbClr val="C00000"/>
                </a:solidFill>
                <a:latin typeface="Cambria" pitchFamily="18" charset="0"/>
                <a:cs typeface="Times New Roman" pitchFamily="18" charset="0"/>
              </a:rPr>
              <a:t> </a:t>
            </a:r>
            <a:r>
              <a:rPr lang="en-US" sz="2000" dirty="0">
                <a:solidFill>
                  <a:srgbClr val="C00000"/>
                </a:solidFill>
                <a:latin typeface="Cambria" pitchFamily="18" charset="0"/>
                <a:cs typeface="Times New Roman" pitchFamily="18" charset="0"/>
              </a:rPr>
              <a:t>between 2 </a:t>
            </a:r>
            <a:r>
              <a:rPr lang="en-US" sz="2000" dirty="0" smtClean="0">
                <a:solidFill>
                  <a:srgbClr val="C00000"/>
                </a:solidFill>
                <a:latin typeface="Cambria" pitchFamily="18" charset="0"/>
                <a:cs typeface="Times New Roman" pitchFamily="18" charset="0"/>
              </a:rPr>
              <a:t>strings?</a:t>
            </a:r>
            <a:endParaRPr lang="en-US" sz="2000" dirty="0">
              <a:solidFill>
                <a:srgbClr val="C00000"/>
              </a:solidFill>
              <a:latin typeface="Cambria" pitchFamily="18" charset="0"/>
              <a:cs typeface="Times New Roman" pitchFamily="18" charset="0"/>
            </a:endParaRPr>
          </a:p>
        </p:txBody>
      </p:sp>
      <p:sp>
        <p:nvSpPr>
          <p:cNvPr id="36876" name="Rectangle 15"/>
          <p:cNvSpPr>
            <a:spLocks noChangeArrowheads="1"/>
          </p:cNvSpPr>
          <p:nvPr/>
        </p:nvSpPr>
        <p:spPr bwMode="auto">
          <a:xfrm>
            <a:off x="5988050" y="254000"/>
            <a:ext cx="1739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solidFill>
                  <a:srgbClr val="000000"/>
                </a:solidFill>
                <a:latin typeface="Calibri" pitchFamily="34" charset="0"/>
              </a:rPr>
              <a:t>'HUMAN'</a:t>
            </a:r>
            <a:endParaRPr lang="en-US" sz="3200" dirty="0">
              <a:solidFill>
                <a:srgbClr val="000000"/>
              </a:solidFill>
            </a:endParaRPr>
          </a:p>
        </p:txBody>
      </p:sp>
      <p:sp>
        <p:nvSpPr>
          <p:cNvPr id="36877" name="Rectangle 16"/>
          <p:cNvSpPr>
            <a:spLocks noChangeArrowheads="1"/>
          </p:cNvSpPr>
          <p:nvPr/>
        </p:nvSpPr>
        <p:spPr bwMode="auto">
          <a:xfrm>
            <a:off x="5570538" y="1244600"/>
            <a:ext cx="2574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a:solidFill>
                  <a:srgbClr val="000000"/>
                </a:solidFill>
                <a:latin typeface="Calibri" pitchFamily="34" charset="0"/>
              </a:rPr>
              <a:t>'CHIMPANZEE'</a:t>
            </a:r>
            <a:endParaRPr lang="en-US" sz="3200">
              <a:solidFill>
                <a:srgbClr val="000000"/>
              </a:solidFill>
            </a:endParaRPr>
          </a:p>
        </p:txBody>
      </p:sp>
      <p:sp>
        <p:nvSpPr>
          <p:cNvPr id="16" name="Text Box 7"/>
          <p:cNvSpPr txBox="1">
            <a:spLocks noChangeArrowheads="1"/>
          </p:cNvSpPr>
          <p:nvPr/>
        </p:nvSpPr>
        <p:spPr bwMode="auto">
          <a:xfrm>
            <a:off x="590550" y="2157413"/>
            <a:ext cx="311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dirty="0">
                <a:solidFill>
                  <a:srgbClr val="000000"/>
                </a:solidFill>
                <a:latin typeface="Cambria" pitchFamily="18" charset="0"/>
              </a:rPr>
              <a:t>How can </a:t>
            </a:r>
            <a:r>
              <a:rPr lang="en-US" b="1" i="1" dirty="0">
                <a:solidFill>
                  <a:srgbClr val="C00000"/>
                </a:solidFill>
                <a:latin typeface="Cambria" pitchFamily="18" charset="0"/>
              </a:rPr>
              <a:t>it</a:t>
            </a:r>
            <a:r>
              <a:rPr lang="en-US" i="1" dirty="0">
                <a:solidFill>
                  <a:srgbClr val="000000"/>
                </a:solidFill>
                <a:latin typeface="Cambria" pitchFamily="18" charset="0"/>
              </a:rPr>
              <a:t> be done?</a:t>
            </a:r>
          </a:p>
        </p:txBody>
      </p:sp>
      <p:sp>
        <p:nvSpPr>
          <p:cNvPr id="17" name="Text Box 8"/>
          <p:cNvSpPr txBox="1">
            <a:spLocks noChangeArrowheads="1"/>
          </p:cNvSpPr>
          <p:nvPr/>
        </p:nvSpPr>
        <p:spPr bwMode="auto">
          <a:xfrm>
            <a:off x="590550" y="2614613"/>
            <a:ext cx="345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dirty="0">
                <a:solidFill>
                  <a:srgbClr val="FFFFFF">
                    <a:lumMod val="75000"/>
                  </a:srgbClr>
                </a:solidFill>
                <a:latin typeface="Cambria" pitchFamily="18" charset="0"/>
              </a:rPr>
              <a:t>How well can </a:t>
            </a:r>
            <a:r>
              <a:rPr lang="en-US" b="1" i="1" dirty="0">
                <a:solidFill>
                  <a:srgbClr val="FFFFFF">
                    <a:lumMod val="75000"/>
                  </a:srgbClr>
                </a:solidFill>
                <a:latin typeface="Cambria" pitchFamily="18" charset="0"/>
              </a:rPr>
              <a:t>it</a:t>
            </a:r>
            <a:r>
              <a:rPr lang="en-US" i="1" dirty="0">
                <a:solidFill>
                  <a:srgbClr val="FFFFFF">
                    <a:lumMod val="75000"/>
                  </a:srgbClr>
                </a:solidFill>
                <a:latin typeface="Cambria" pitchFamily="18" charset="0"/>
              </a:rPr>
              <a:t> be done?</a:t>
            </a:r>
          </a:p>
        </p:txBody>
      </p:sp>
      <p:sp>
        <p:nvSpPr>
          <p:cNvPr id="18" name="Text Box 9"/>
          <p:cNvSpPr txBox="1">
            <a:spLocks noChangeArrowheads="1"/>
          </p:cNvSpPr>
          <p:nvPr/>
        </p:nvSpPr>
        <p:spPr bwMode="auto">
          <a:xfrm>
            <a:off x="590550" y="3071813"/>
            <a:ext cx="345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a:solidFill>
                  <a:srgbClr val="FFFFFF">
                    <a:lumMod val="75000"/>
                  </a:srgbClr>
                </a:solidFill>
                <a:latin typeface="Cambria" pitchFamily="18" charset="0"/>
              </a:rPr>
              <a:t>Can </a:t>
            </a:r>
            <a:r>
              <a:rPr lang="en-US" b="1" i="1">
                <a:solidFill>
                  <a:srgbClr val="FFFFFF">
                    <a:lumMod val="75000"/>
                  </a:srgbClr>
                </a:solidFill>
                <a:latin typeface="Cambria" pitchFamily="18" charset="0"/>
              </a:rPr>
              <a:t>it</a:t>
            </a:r>
            <a:r>
              <a:rPr lang="en-US" i="1">
                <a:solidFill>
                  <a:srgbClr val="FFFFFF">
                    <a:lumMod val="75000"/>
                  </a:srgbClr>
                </a:solidFill>
                <a:latin typeface="Cambria" pitchFamily="18" charset="0"/>
              </a:rPr>
              <a:t> be done at all?</a:t>
            </a:r>
          </a:p>
        </p:txBody>
      </p:sp>
      <p:sp>
        <p:nvSpPr>
          <p:cNvPr id="19" name="Text Box 2"/>
          <p:cNvSpPr txBox="1">
            <a:spLocks noChangeArrowheads="1"/>
          </p:cNvSpPr>
          <p:nvPr/>
        </p:nvSpPr>
        <p:spPr bwMode="auto">
          <a:xfrm>
            <a:off x="457200" y="457200"/>
            <a:ext cx="3657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4200" dirty="0">
                <a:solidFill>
                  <a:srgbClr val="000000"/>
                </a:solidFill>
                <a:latin typeface="Cambria" pitchFamily="18" charset="0"/>
              </a:rPr>
              <a:t>What is CS?</a:t>
            </a:r>
          </a:p>
        </p:txBody>
      </p:sp>
      <p:sp>
        <p:nvSpPr>
          <p:cNvPr id="14" name="Rectangle 17"/>
          <p:cNvSpPr>
            <a:spLocks noChangeArrowheads="1"/>
          </p:cNvSpPr>
          <p:nvPr/>
        </p:nvSpPr>
        <p:spPr bwMode="auto">
          <a:xfrm>
            <a:off x="4896644" y="3200400"/>
            <a:ext cx="39227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solidFill>
                  <a:srgbClr val="000000"/>
                </a:solidFill>
                <a:latin typeface="Calibri" pitchFamily="34" charset="0"/>
              </a:rPr>
              <a:t>'CGCTGAGCTAGGCA...'</a:t>
            </a:r>
            <a:endParaRPr lang="en-US" sz="3200" dirty="0">
              <a:solidFill>
                <a:srgbClr val="000000"/>
              </a:solidFill>
            </a:endParaRPr>
          </a:p>
        </p:txBody>
      </p:sp>
      <p:sp>
        <p:nvSpPr>
          <p:cNvPr id="15" name="Rectangle 19"/>
          <p:cNvSpPr>
            <a:spLocks noChangeArrowheads="1"/>
          </p:cNvSpPr>
          <p:nvPr/>
        </p:nvSpPr>
        <p:spPr bwMode="auto">
          <a:xfrm>
            <a:off x="4983956" y="4521200"/>
            <a:ext cx="37480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a:solidFill>
                  <a:srgbClr val="000000"/>
                </a:solidFill>
                <a:latin typeface="Calibri" pitchFamily="34" charset="0"/>
              </a:rPr>
              <a:t>'ATCCTAGGTAACTG...'</a:t>
            </a:r>
            <a:endParaRPr lang="en-US" sz="3200">
              <a:solidFill>
                <a:srgbClr val="000000"/>
              </a:solidFill>
            </a:endParaRPr>
          </a:p>
        </p:txBody>
      </p:sp>
      <p:sp>
        <p:nvSpPr>
          <p:cNvPr id="20" name="Rectangle 21"/>
          <p:cNvSpPr>
            <a:spLocks noChangeArrowheads="1"/>
          </p:cNvSpPr>
          <p:nvPr/>
        </p:nvSpPr>
        <p:spPr bwMode="auto">
          <a:xfrm>
            <a:off x="6945313" y="5923400"/>
            <a:ext cx="1741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dirty="0">
                <a:solidFill>
                  <a:srgbClr val="008000"/>
                </a:solidFill>
                <a:latin typeface="Cambria" pitchFamily="18" charset="0"/>
              </a:rPr>
              <a:t>Eye </a:t>
            </a:r>
            <a:r>
              <a:rPr lang="en-US" sz="1200" dirty="0" err="1">
                <a:solidFill>
                  <a:srgbClr val="008000"/>
                </a:solidFill>
                <a:latin typeface="Cambria" pitchFamily="18" charset="0"/>
              </a:rPr>
              <a:t>oneder</a:t>
            </a:r>
            <a:r>
              <a:rPr lang="en-US" sz="1200" dirty="0">
                <a:solidFill>
                  <a:srgbClr val="008000"/>
                </a:solidFill>
                <a:latin typeface="Cambria" pitchFamily="18" charset="0"/>
              </a:rPr>
              <a:t> if </a:t>
            </a:r>
            <a:r>
              <a:rPr lang="en-US" sz="1200" dirty="0" smtClean="0">
                <a:solidFill>
                  <a:srgbClr val="008000"/>
                </a:solidFill>
                <a:latin typeface="Cambria" pitchFamily="18" charset="0"/>
              </a:rPr>
              <a:t>this </a:t>
            </a:r>
            <a:r>
              <a:rPr lang="en-US" sz="1200" dirty="0" err="1">
                <a:solidFill>
                  <a:srgbClr val="008000"/>
                </a:solidFill>
                <a:latin typeface="Cambria" pitchFamily="18" charset="0"/>
              </a:rPr>
              <a:t>haz</a:t>
            </a:r>
            <a:r>
              <a:rPr lang="en-US" sz="1200" dirty="0">
                <a:solidFill>
                  <a:srgbClr val="008000"/>
                </a:solidFill>
                <a:latin typeface="Cambria" pitchFamily="18" charset="0"/>
              </a:rPr>
              <a:t> </a:t>
            </a:r>
            <a:r>
              <a:rPr lang="en-US" sz="1200" dirty="0" err="1">
                <a:solidFill>
                  <a:srgbClr val="008000"/>
                </a:solidFill>
                <a:latin typeface="Cambria" pitchFamily="18" charset="0"/>
              </a:rPr>
              <a:t>othur</a:t>
            </a:r>
            <a:r>
              <a:rPr lang="en-US" sz="1200" dirty="0">
                <a:solidFill>
                  <a:srgbClr val="008000"/>
                </a:solidFill>
                <a:latin typeface="Cambria" pitchFamily="18" charset="0"/>
              </a:rPr>
              <a:t> </a:t>
            </a:r>
            <a:r>
              <a:rPr lang="en-US" sz="1200" dirty="0" err="1">
                <a:solidFill>
                  <a:srgbClr val="008000"/>
                </a:solidFill>
                <a:latin typeface="Cambria" pitchFamily="18" charset="0"/>
              </a:rPr>
              <a:t>aplications</a:t>
            </a:r>
            <a:r>
              <a:rPr lang="en-US" sz="1200" dirty="0">
                <a:solidFill>
                  <a:srgbClr val="008000"/>
                </a:solidFill>
                <a:latin typeface="Cambria" pitchFamily="18" charset="0"/>
              </a:rPr>
              <a:t>?</a:t>
            </a:r>
          </a:p>
        </p:txBody>
      </p:sp>
      <p:grpSp>
        <p:nvGrpSpPr>
          <p:cNvPr id="21" name="Group 10"/>
          <p:cNvGrpSpPr>
            <a:grpSpLocks/>
          </p:cNvGrpSpPr>
          <p:nvPr>
            <p:custDataLst>
              <p:tags r:id="rId1"/>
            </p:custDataLst>
          </p:nvPr>
        </p:nvGrpSpPr>
        <p:grpSpPr bwMode="auto">
          <a:xfrm>
            <a:off x="8458200" y="6019800"/>
            <a:ext cx="457200" cy="609600"/>
            <a:chOff x="2928" y="1051"/>
            <a:chExt cx="840" cy="957"/>
          </a:xfrm>
        </p:grpSpPr>
        <p:sp>
          <p:nvSpPr>
            <p:cNvPr id="22" name="Freeform 11"/>
            <p:cNvSpPr>
              <a:spLocks/>
            </p:cNvSpPr>
            <p:nvPr>
              <p:custDataLst>
                <p:tags r:id="rId2"/>
              </p:custDataLst>
            </p:nvPr>
          </p:nvSpPr>
          <p:spPr bwMode="auto">
            <a:xfrm>
              <a:off x="2928" y="1759"/>
              <a:ext cx="810" cy="249"/>
            </a:xfrm>
            <a:custGeom>
              <a:avLst/>
              <a:gdLst>
                <a:gd name="T0" fmla="*/ 15 w 1048"/>
                <a:gd name="T1" fmla="*/ 21 h 250"/>
                <a:gd name="T2" fmla="*/ 25 w 1048"/>
                <a:gd name="T3" fmla="*/ 83 h 250"/>
                <a:gd name="T4" fmla="*/ 26 w 1048"/>
                <a:gd name="T5" fmla="*/ 111 h 250"/>
                <a:gd name="T6" fmla="*/ 28 w 1048"/>
                <a:gd name="T7" fmla="*/ 125 h 250"/>
                <a:gd name="T8" fmla="*/ 29 w 1048"/>
                <a:gd name="T9" fmla="*/ 165 h 250"/>
                <a:gd name="T10" fmla="*/ 20 w 1048"/>
                <a:gd name="T11" fmla="*/ 234 h 250"/>
                <a:gd name="T12" fmla="*/ 2 w 1048"/>
                <a:gd name="T13" fmla="*/ 214 h 250"/>
                <a:gd name="T14" fmla="*/ 0 w 1048"/>
                <a:gd name="T15" fmla="*/ 193 h 250"/>
                <a:gd name="T16" fmla="*/ 2 w 1048"/>
                <a:gd name="T17" fmla="*/ 159 h 250"/>
                <a:gd name="T18" fmla="*/ 2 w 1048"/>
                <a:gd name="T19" fmla="*/ 125 h 250"/>
                <a:gd name="T20" fmla="*/ 5 w 1048"/>
                <a:gd name="T21" fmla="*/ 76 h 250"/>
                <a:gd name="T22" fmla="*/ 8 w 1048"/>
                <a:gd name="T23" fmla="*/ 55 h 250"/>
                <a:gd name="T24" fmla="*/ 9 w 1048"/>
                <a:gd name="T25" fmla="*/ 28 h 250"/>
                <a:gd name="T26" fmla="*/ 10 w 1048"/>
                <a:gd name="T27" fmla="*/ 14 h 250"/>
                <a:gd name="T28" fmla="*/ 13 w 1048"/>
                <a:gd name="T29" fmla="*/ 28 h 250"/>
                <a:gd name="T30" fmla="*/ 15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solidFill>
                  <a:srgbClr val="000000"/>
                </a:solidFill>
              </a:endParaRPr>
            </a:p>
          </p:txBody>
        </p:sp>
        <p:sp>
          <p:nvSpPr>
            <p:cNvPr id="23" name="Oval 12"/>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solidFill>
                  <a:srgbClr val="000000"/>
                </a:solidFill>
              </a:endParaRPr>
            </a:p>
          </p:txBody>
        </p:sp>
        <p:sp>
          <p:nvSpPr>
            <p:cNvPr id="24" name="Oval 13"/>
            <p:cNvSpPr>
              <a:spLocks noChangeArrowheads="1"/>
            </p:cNvSpPr>
            <p:nvPr>
              <p:custDataLst>
                <p:tags r:id="rId4"/>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25" name="Oval 14"/>
            <p:cNvSpPr>
              <a:spLocks noChangeArrowheads="1"/>
            </p:cNvSpPr>
            <p:nvPr>
              <p:custDataLst>
                <p:tags r:id="rId5"/>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26" name="Oval 15"/>
            <p:cNvSpPr>
              <a:spLocks noChangeArrowheads="1"/>
            </p:cNvSpPr>
            <p:nvPr>
              <p:custDataLst>
                <p:tags r:id="rId6"/>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27" name="Oval 16"/>
            <p:cNvSpPr>
              <a:spLocks noChangeArrowheads="1"/>
            </p:cNvSpPr>
            <p:nvPr>
              <p:custDataLst>
                <p:tags r:id="rId7"/>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28" name="Oval 17"/>
            <p:cNvSpPr>
              <a:spLocks noChangeArrowheads="1"/>
            </p:cNvSpPr>
            <p:nvPr>
              <p:custDataLst>
                <p:tags r:id="rId8"/>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29" name="Oval 18"/>
            <p:cNvSpPr>
              <a:spLocks noChangeArrowheads="1"/>
            </p:cNvSpPr>
            <p:nvPr>
              <p:custDataLst>
                <p:tags r:id="rId9"/>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30" name="AutoShape 19"/>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1" name="Freeform 20"/>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solidFill>
                  <a:srgbClr val="000000"/>
                </a:solidFill>
              </a:endParaRPr>
            </a:p>
          </p:txBody>
        </p:sp>
        <p:sp>
          <p:nvSpPr>
            <p:cNvPr id="32" name="Freeform 21"/>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solidFill>
                  <a:srgbClr val="000000"/>
                </a:solidFill>
              </a:endParaRPr>
            </a:p>
          </p:txBody>
        </p:sp>
        <p:sp>
          <p:nvSpPr>
            <p:cNvPr id="33" name="Freeform 22"/>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solidFill>
                  <a:srgbClr val="000000"/>
                </a:solidFill>
              </a:endParaRPr>
            </a:p>
          </p:txBody>
        </p:sp>
        <p:sp>
          <p:nvSpPr>
            <p:cNvPr id="34" name="Freeform 23"/>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solidFill>
                  <a:srgbClr val="000000"/>
                </a:solidFill>
              </a:endParaRPr>
            </a:p>
          </p:txBody>
        </p:sp>
      </p:grpSp>
      <p:cxnSp>
        <p:nvCxnSpPr>
          <p:cNvPr id="39" name="Straight Arrow Connector 12"/>
          <p:cNvCxnSpPr>
            <a:cxnSpLocks noChangeShapeType="1"/>
          </p:cNvCxnSpPr>
          <p:nvPr/>
        </p:nvCxnSpPr>
        <p:spPr bwMode="auto">
          <a:xfrm>
            <a:off x="226659" y="2386013"/>
            <a:ext cx="0" cy="1649412"/>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42" name="Straight Arrow Connector 12"/>
          <p:cNvCxnSpPr>
            <a:cxnSpLocks noChangeShapeType="1"/>
          </p:cNvCxnSpPr>
          <p:nvPr/>
        </p:nvCxnSpPr>
        <p:spPr bwMode="auto">
          <a:xfrm>
            <a:off x="214929" y="2386013"/>
            <a:ext cx="326495" cy="0"/>
          </a:xfrm>
          <a:prstGeom prst="straightConnector1">
            <a:avLst/>
          </a:prstGeom>
          <a:noFill/>
          <a:ln w="28575" algn="ctr">
            <a:solidFill>
              <a:srgbClr val="C00000"/>
            </a:solidFill>
            <a:round/>
            <a:headEnd type="none" w="med" len="med"/>
            <a:tailEnd type="none" w="med" len="med"/>
          </a:ln>
          <a:extLst>
            <a:ext uri="{909E8E84-426E-40DD-AFC4-6F175D3DCCD1}">
              <a14:hiddenFill xmlns:a14="http://schemas.microsoft.com/office/drawing/2010/main">
                <a:noFill/>
              </a14:hiddenFill>
            </a:ext>
          </a:extLst>
        </p:spPr>
      </p:cxnSp>
      <p:sp>
        <p:nvSpPr>
          <p:cNvPr id="46" name="Rectangle 26"/>
          <p:cNvSpPr>
            <a:spLocks noChangeArrowheads="1"/>
          </p:cNvSpPr>
          <p:nvPr/>
        </p:nvSpPr>
        <p:spPr bwMode="auto">
          <a:xfrm>
            <a:off x="5068751" y="2681630"/>
            <a:ext cx="3670300" cy="276999"/>
          </a:xfrm>
          <a:prstGeom prst="rect">
            <a:avLst/>
          </a:prstGeom>
          <a:noFill/>
          <a:ln w="9525">
            <a:noFill/>
            <a:miter lim="800000"/>
            <a:headEnd/>
            <a:tailEnd/>
          </a:ln>
        </p:spPr>
        <p:txBody>
          <a:bodyPr>
            <a:spAutoFit/>
          </a:bodyPr>
          <a:lstStyle/>
          <a:p>
            <a:pPr algn="ctr"/>
            <a:r>
              <a:rPr lang="en-US" sz="1200" i="1" dirty="0" smtClean="0">
                <a:solidFill>
                  <a:srgbClr val="000000"/>
                </a:solidFill>
                <a:latin typeface="Cambria" pitchFamily="18" charset="0"/>
              </a:rPr>
              <a:t>biology's string-matching problem, "LCS"</a:t>
            </a:r>
            <a:endParaRPr lang="en-US" sz="1200" dirty="0">
              <a:solidFill>
                <a:srgbClr val="000000"/>
              </a:solidFill>
              <a:latin typeface="Cambria" pitchFamily="18" charset="0"/>
            </a:endParaRPr>
          </a:p>
        </p:txBody>
      </p:sp>
      <p:sp>
        <p:nvSpPr>
          <p:cNvPr id="48" name="Rectangle 47"/>
          <p:cNvSpPr/>
          <p:nvPr/>
        </p:nvSpPr>
        <p:spPr>
          <a:xfrm>
            <a:off x="8218311" y="4992090"/>
            <a:ext cx="817981" cy="276999"/>
          </a:xfrm>
          <a:prstGeom prst="rect">
            <a:avLst/>
          </a:prstGeom>
        </p:spPr>
        <p:txBody>
          <a:bodyPr wrap="none">
            <a:spAutoFit/>
          </a:bodyPr>
          <a:lstStyle/>
          <a:p>
            <a:r>
              <a:rPr lang="en-US" sz="1200" i="1" dirty="0" smtClean="0">
                <a:solidFill>
                  <a:srgbClr val="000000"/>
                </a:solidFill>
                <a:latin typeface="Cambria" pitchFamily="18" charset="0"/>
              </a:rPr>
              <a:t>+10</a:t>
            </a:r>
            <a:r>
              <a:rPr lang="en-US" sz="1200" i="1" baseline="42000" dirty="0" smtClean="0">
                <a:solidFill>
                  <a:srgbClr val="000000"/>
                </a:solidFill>
                <a:latin typeface="Cambria" pitchFamily="18" charset="0"/>
              </a:rPr>
              <a:t>9</a:t>
            </a:r>
            <a:r>
              <a:rPr lang="en-US" sz="1200" i="1" dirty="0" smtClean="0">
                <a:solidFill>
                  <a:srgbClr val="000000"/>
                </a:solidFill>
                <a:latin typeface="Cambria" pitchFamily="18" charset="0"/>
              </a:rPr>
              <a:t>more</a:t>
            </a:r>
            <a:endParaRPr lang="en-US" sz="1200" baseline="42000" dirty="0">
              <a:solidFill>
                <a:srgbClr val="000000"/>
              </a:solidFill>
            </a:endParaRPr>
          </a:p>
        </p:txBody>
      </p:sp>
      <mc:AlternateContent xmlns:mc="http://schemas.openxmlformats.org/markup-compatibility/2006" xmlns:p14="http://schemas.microsoft.com/office/powerpoint/2010/main">
        <mc:Choice Requires="p14">
          <p:contentPart p14:bwMode="auto" r:id="rId17">
            <p14:nvContentPartPr>
              <p14:cNvPr id="3" name="Ink 2"/>
              <p14:cNvContentPartPr/>
              <p14:nvPr/>
            </p14:nvContentPartPr>
            <p14:xfrm>
              <a:off x="4648320" y="114480"/>
              <a:ext cx="4296240" cy="5153040"/>
            </p14:xfrm>
          </p:contentPart>
        </mc:Choice>
        <mc:Fallback xmlns="">
          <p:pic>
            <p:nvPicPr>
              <p:cNvPr id="3" name="Ink 2"/>
              <p:cNvPicPr/>
              <p:nvPr/>
            </p:nvPicPr>
            <p:blipFill>
              <a:blip r:embed="rId18"/>
              <a:stretch>
                <a:fillRect/>
              </a:stretch>
            </p:blipFill>
            <p:spPr>
              <a:xfrm>
                <a:off x="4638960" y="105120"/>
                <a:ext cx="4314960" cy="5171760"/>
              </a:xfrm>
              <a:prstGeom prst="rect">
                <a:avLst/>
              </a:prstGeom>
            </p:spPr>
          </p:pic>
        </mc:Fallback>
      </mc:AlternateContent>
    </p:spTree>
    <p:extLst>
      <p:ext uri="{BB962C8B-B14F-4D97-AF65-F5344CB8AC3E}">
        <p14:creationId xmlns:p14="http://schemas.microsoft.com/office/powerpoint/2010/main" val="19586746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bwMode="auto">
          <a:xfrm>
            <a:off x="129822" y="4035425"/>
            <a:ext cx="3646311" cy="2365375"/>
          </a:xfrm>
          <a:prstGeom prst="roundRect">
            <a:avLst/>
          </a:prstGeom>
          <a:solidFill>
            <a:srgbClr val="FEE2E3"/>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Times" pitchFamily="1" charset="0"/>
            </a:endParaRPr>
          </a:p>
        </p:txBody>
      </p:sp>
      <p:grpSp>
        <p:nvGrpSpPr>
          <p:cNvPr id="38919" name="Group 10"/>
          <p:cNvGrpSpPr>
            <a:grpSpLocks/>
          </p:cNvGrpSpPr>
          <p:nvPr>
            <p:custDataLst>
              <p:tags r:id="rId1"/>
            </p:custDataLst>
          </p:nvPr>
        </p:nvGrpSpPr>
        <p:grpSpPr bwMode="auto">
          <a:xfrm>
            <a:off x="8229600" y="533400"/>
            <a:ext cx="609600" cy="762000"/>
            <a:chOff x="2928" y="1051"/>
            <a:chExt cx="840" cy="957"/>
          </a:xfrm>
        </p:grpSpPr>
        <p:sp>
          <p:nvSpPr>
            <p:cNvPr id="38928" name="Freeform 11"/>
            <p:cNvSpPr>
              <a:spLocks/>
            </p:cNvSpPr>
            <p:nvPr>
              <p:custDataLst>
                <p:tags r:id="rId2"/>
              </p:custDataLst>
            </p:nvPr>
          </p:nvSpPr>
          <p:spPr bwMode="auto">
            <a:xfrm>
              <a:off x="2928" y="1759"/>
              <a:ext cx="810" cy="249"/>
            </a:xfrm>
            <a:custGeom>
              <a:avLst/>
              <a:gdLst>
                <a:gd name="T0" fmla="*/ 15 w 1048"/>
                <a:gd name="T1" fmla="*/ 21 h 250"/>
                <a:gd name="T2" fmla="*/ 25 w 1048"/>
                <a:gd name="T3" fmla="*/ 83 h 250"/>
                <a:gd name="T4" fmla="*/ 26 w 1048"/>
                <a:gd name="T5" fmla="*/ 111 h 250"/>
                <a:gd name="T6" fmla="*/ 28 w 1048"/>
                <a:gd name="T7" fmla="*/ 125 h 250"/>
                <a:gd name="T8" fmla="*/ 29 w 1048"/>
                <a:gd name="T9" fmla="*/ 165 h 250"/>
                <a:gd name="T10" fmla="*/ 20 w 1048"/>
                <a:gd name="T11" fmla="*/ 234 h 250"/>
                <a:gd name="T12" fmla="*/ 2 w 1048"/>
                <a:gd name="T13" fmla="*/ 214 h 250"/>
                <a:gd name="T14" fmla="*/ 0 w 1048"/>
                <a:gd name="T15" fmla="*/ 193 h 250"/>
                <a:gd name="T16" fmla="*/ 2 w 1048"/>
                <a:gd name="T17" fmla="*/ 159 h 250"/>
                <a:gd name="T18" fmla="*/ 2 w 1048"/>
                <a:gd name="T19" fmla="*/ 125 h 250"/>
                <a:gd name="T20" fmla="*/ 5 w 1048"/>
                <a:gd name="T21" fmla="*/ 76 h 250"/>
                <a:gd name="T22" fmla="*/ 8 w 1048"/>
                <a:gd name="T23" fmla="*/ 55 h 250"/>
                <a:gd name="T24" fmla="*/ 9 w 1048"/>
                <a:gd name="T25" fmla="*/ 28 h 250"/>
                <a:gd name="T26" fmla="*/ 10 w 1048"/>
                <a:gd name="T27" fmla="*/ 14 h 250"/>
                <a:gd name="T28" fmla="*/ 13 w 1048"/>
                <a:gd name="T29" fmla="*/ 28 h 250"/>
                <a:gd name="T30" fmla="*/ 15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solidFill>
                  <a:srgbClr val="000000"/>
                </a:solidFill>
              </a:endParaRPr>
            </a:p>
          </p:txBody>
        </p:sp>
        <p:sp>
          <p:nvSpPr>
            <p:cNvPr id="38929" name="Oval 12"/>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solidFill>
                  <a:srgbClr val="000000"/>
                </a:solidFill>
              </a:endParaRPr>
            </a:p>
          </p:txBody>
        </p:sp>
        <p:sp>
          <p:nvSpPr>
            <p:cNvPr id="38930" name="Oval 13"/>
            <p:cNvSpPr>
              <a:spLocks noChangeArrowheads="1"/>
            </p:cNvSpPr>
            <p:nvPr>
              <p:custDataLst>
                <p:tags r:id="rId4"/>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38931" name="Oval 14"/>
            <p:cNvSpPr>
              <a:spLocks noChangeArrowheads="1"/>
            </p:cNvSpPr>
            <p:nvPr>
              <p:custDataLst>
                <p:tags r:id="rId5"/>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38932" name="Oval 15"/>
            <p:cNvSpPr>
              <a:spLocks noChangeArrowheads="1"/>
            </p:cNvSpPr>
            <p:nvPr>
              <p:custDataLst>
                <p:tags r:id="rId6"/>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38933" name="Oval 16"/>
            <p:cNvSpPr>
              <a:spLocks noChangeArrowheads="1"/>
            </p:cNvSpPr>
            <p:nvPr>
              <p:custDataLst>
                <p:tags r:id="rId7"/>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38934" name="Oval 17"/>
            <p:cNvSpPr>
              <a:spLocks noChangeArrowheads="1"/>
            </p:cNvSpPr>
            <p:nvPr>
              <p:custDataLst>
                <p:tags r:id="rId8"/>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38935" name="Oval 18"/>
            <p:cNvSpPr>
              <a:spLocks noChangeArrowheads="1"/>
            </p:cNvSpPr>
            <p:nvPr>
              <p:custDataLst>
                <p:tags r:id="rId9"/>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38936" name="AutoShape 19"/>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8937" name="Freeform 20"/>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solidFill>
                  <a:srgbClr val="000000"/>
                </a:solidFill>
              </a:endParaRPr>
            </a:p>
          </p:txBody>
        </p:sp>
        <p:sp>
          <p:nvSpPr>
            <p:cNvPr id="38938" name="Freeform 21"/>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solidFill>
                  <a:srgbClr val="000000"/>
                </a:solidFill>
              </a:endParaRPr>
            </a:p>
          </p:txBody>
        </p:sp>
        <p:sp>
          <p:nvSpPr>
            <p:cNvPr id="38939" name="Freeform 22"/>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solidFill>
                  <a:srgbClr val="000000"/>
                </a:solidFill>
              </a:endParaRPr>
            </a:p>
          </p:txBody>
        </p:sp>
        <p:sp>
          <p:nvSpPr>
            <p:cNvPr id="38940" name="Freeform 23"/>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solidFill>
                  <a:srgbClr val="000000"/>
                </a:solidFill>
              </a:endParaRPr>
            </a:p>
          </p:txBody>
        </p:sp>
      </p:grpSp>
      <p:sp>
        <p:nvSpPr>
          <p:cNvPr id="38920" name="Text Box 24"/>
          <p:cNvSpPr txBox="1">
            <a:spLocks noChangeArrowheads="1"/>
          </p:cNvSpPr>
          <p:nvPr/>
        </p:nvSpPr>
        <p:spPr bwMode="auto">
          <a:xfrm>
            <a:off x="6797948" y="228600"/>
            <a:ext cx="17555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r">
              <a:spcBef>
                <a:spcPct val="50000"/>
              </a:spcBef>
            </a:pPr>
            <a:r>
              <a:rPr lang="en-US" sz="1400" dirty="0">
                <a:solidFill>
                  <a:srgbClr val="008000"/>
                </a:solidFill>
                <a:latin typeface="Cambria" pitchFamily="18" charset="0"/>
              </a:rPr>
              <a:t>Feels like home!</a:t>
            </a:r>
          </a:p>
        </p:txBody>
      </p:sp>
      <p:sp>
        <p:nvSpPr>
          <p:cNvPr id="38921" name="Rectangle 26"/>
          <p:cNvSpPr>
            <a:spLocks noChangeArrowheads="1"/>
          </p:cNvSpPr>
          <p:nvPr/>
        </p:nvSpPr>
        <p:spPr bwMode="auto">
          <a:xfrm>
            <a:off x="4962798" y="4654109"/>
            <a:ext cx="3670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i="1" dirty="0">
                <a:solidFill>
                  <a:srgbClr val="C00000"/>
                </a:solidFill>
                <a:latin typeface="Cambria" pitchFamily="18" charset="0"/>
              </a:rPr>
              <a:t>How much work is needed to simulate N stars?</a:t>
            </a:r>
            <a:endParaRPr lang="en-US" dirty="0">
              <a:solidFill>
                <a:srgbClr val="C00000"/>
              </a:solidFill>
              <a:latin typeface="Cambria" pitchFamily="18" charset="0"/>
            </a:endParaRPr>
          </a:p>
        </p:txBody>
      </p:sp>
      <p:pic>
        <p:nvPicPr>
          <p:cNvPr id="38922" name="Picture 12" descr="Picture 8">
            <a:hlinkClick r:id="rId17" action="ppaction://hlinkfile"/>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9425" y="1525588"/>
            <a:ext cx="4778375"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8923" name="Straight Arrow Connector 25"/>
          <p:cNvCxnSpPr>
            <a:cxnSpLocks noChangeShapeType="1"/>
          </p:cNvCxnSpPr>
          <p:nvPr/>
        </p:nvCxnSpPr>
        <p:spPr bwMode="auto">
          <a:xfrm>
            <a:off x="3851275" y="2860675"/>
            <a:ext cx="354013" cy="1588"/>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38924" name="Rectangle 26"/>
          <p:cNvSpPr>
            <a:spLocks noChangeArrowheads="1"/>
          </p:cNvSpPr>
          <p:nvPr/>
        </p:nvSpPr>
        <p:spPr bwMode="auto">
          <a:xfrm>
            <a:off x="5022225" y="5508978"/>
            <a:ext cx="3670300" cy="276999"/>
          </a:xfrm>
          <a:prstGeom prst="rect">
            <a:avLst/>
          </a:prstGeom>
          <a:noFill/>
          <a:ln w="9525">
            <a:noFill/>
            <a:miter lim="800000"/>
            <a:headEnd/>
            <a:tailEnd/>
          </a:ln>
        </p:spPr>
        <p:txBody>
          <a:bodyPr>
            <a:spAutoFit/>
          </a:bodyPr>
          <a:lstStyle/>
          <a:p>
            <a:pPr algn="ctr"/>
            <a:r>
              <a:rPr lang="en-US" sz="1200" i="1" dirty="0" err="1" smtClean="0">
                <a:solidFill>
                  <a:srgbClr val="000000"/>
                </a:solidFill>
                <a:latin typeface="Cambria" pitchFamily="18" charset="0"/>
              </a:rPr>
              <a:t>physics's</a:t>
            </a:r>
            <a:r>
              <a:rPr lang="en-US" sz="1200" i="1" dirty="0" smtClean="0">
                <a:solidFill>
                  <a:srgbClr val="000000"/>
                </a:solidFill>
                <a:latin typeface="Cambria" pitchFamily="18" charset="0"/>
              </a:rPr>
              <a:t> </a:t>
            </a:r>
            <a:r>
              <a:rPr lang="en-US" sz="1200" i="1" dirty="0">
                <a:solidFill>
                  <a:srgbClr val="000000"/>
                </a:solidFill>
                <a:latin typeface="Cambria" pitchFamily="18" charset="0"/>
              </a:rPr>
              <a:t>"N-body" problem</a:t>
            </a:r>
            <a:endParaRPr lang="en-US" sz="1200" dirty="0">
              <a:solidFill>
                <a:srgbClr val="000000"/>
              </a:solidFill>
              <a:latin typeface="Cambria" pitchFamily="18" charset="0"/>
            </a:endParaRPr>
          </a:p>
        </p:txBody>
      </p:sp>
      <p:sp>
        <p:nvSpPr>
          <p:cNvPr id="38925" name="Rectangle 18"/>
          <p:cNvSpPr>
            <a:spLocks noChangeArrowheads="1"/>
          </p:cNvSpPr>
          <p:nvPr/>
        </p:nvSpPr>
        <p:spPr bwMode="auto">
          <a:xfrm>
            <a:off x="216429" y="5379156"/>
            <a:ext cx="34392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dirty="0" smtClean="0">
                <a:solidFill>
                  <a:srgbClr val="000000"/>
                </a:solidFill>
                <a:latin typeface="Calibri" pitchFamily="34" charset="0"/>
              </a:rPr>
              <a:t>Is your solution the </a:t>
            </a:r>
            <a:r>
              <a:rPr lang="en-US" i="1" dirty="0" smtClean="0">
                <a:solidFill>
                  <a:srgbClr val="000000"/>
                </a:solidFill>
                <a:latin typeface="Calibri" pitchFamily="34" charset="0"/>
              </a:rPr>
              <a:t>"best"</a:t>
            </a:r>
            <a:r>
              <a:rPr lang="en-US" dirty="0" smtClean="0">
                <a:solidFill>
                  <a:srgbClr val="000000"/>
                </a:solidFill>
                <a:latin typeface="Calibri" pitchFamily="34" charset="0"/>
              </a:rPr>
              <a:t> possible?</a:t>
            </a:r>
            <a:endParaRPr lang="en-US" dirty="0">
              <a:solidFill>
                <a:srgbClr val="000000"/>
              </a:solidFill>
              <a:latin typeface="Calibri" pitchFamily="34" charset="0"/>
            </a:endParaRPr>
          </a:p>
        </p:txBody>
      </p:sp>
      <p:sp>
        <p:nvSpPr>
          <p:cNvPr id="38926" name="Rectangle 19"/>
          <p:cNvSpPr>
            <a:spLocks noChangeArrowheads="1"/>
          </p:cNvSpPr>
          <p:nvPr/>
        </p:nvSpPr>
        <p:spPr bwMode="auto">
          <a:xfrm>
            <a:off x="227894" y="4213578"/>
            <a:ext cx="34163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dirty="0">
                <a:solidFill>
                  <a:srgbClr val="000000"/>
                </a:solidFill>
                <a:latin typeface="Calibri" pitchFamily="34" charset="0"/>
              </a:rPr>
              <a:t>How </a:t>
            </a:r>
            <a:r>
              <a:rPr lang="en-US" i="1" dirty="0">
                <a:solidFill>
                  <a:srgbClr val="000000"/>
                </a:solidFill>
                <a:latin typeface="Calibri" pitchFamily="34" charset="0"/>
              </a:rPr>
              <a:t>quickly</a:t>
            </a:r>
            <a:r>
              <a:rPr lang="en-US" dirty="0">
                <a:solidFill>
                  <a:srgbClr val="000000"/>
                </a:solidFill>
                <a:latin typeface="Calibri" pitchFamily="34" charset="0"/>
              </a:rPr>
              <a:t> </a:t>
            </a:r>
            <a:r>
              <a:rPr lang="en-US" dirty="0" smtClean="0">
                <a:solidFill>
                  <a:srgbClr val="000000"/>
                </a:solidFill>
                <a:latin typeface="Calibri" pitchFamily="34" charset="0"/>
              </a:rPr>
              <a:t>can you find a solution?</a:t>
            </a:r>
            <a:endParaRPr lang="en-US" dirty="0">
              <a:solidFill>
                <a:srgbClr val="000000"/>
              </a:solidFill>
              <a:latin typeface="Calibri" pitchFamily="34" charset="0"/>
            </a:endParaRPr>
          </a:p>
        </p:txBody>
      </p:sp>
      <p:sp>
        <p:nvSpPr>
          <p:cNvPr id="29" name="Text Box 7"/>
          <p:cNvSpPr txBox="1">
            <a:spLocks noChangeArrowheads="1"/>
          </p:cNvSpPr>
          <p:nvPr/>
        </p:nvSpPr>
        <p:spPr bwMode="auto">
          <a:xfrm>
            <a:off x="590550" y="2157413"/>
            <a:ext cx="311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dirty="0">
                <a:solidFill>
                  <a:srgbClr val="FFFFFF">
                    <a:lumMod val="75000"/>
                  </a:srgbClr>
                </a:solidFill>
                <a:latin typeface="Cambria" pitchFamily="18" charset="0"/>
              </a:rPr>
              <a:t>How can </a:t>
            </a:r>
            <a:r>
              <a:rPr lang="en-US" b="1" i="1" dirty="0">
                <a:solidFill>
                  <a:srgbClr val="FFFFFF">
                    <a:lumMod val="75000"/>
                  </a:srgbClr>
                </a:solidFill>
                <a:latin typeface="Cambria" pitchFamily="18" charset="0"/>
              </a:rPr>
              <a:t>it</a:t>
            </a:r>
            <a:r>
              <a:rPr lang="en-US" i="1" dirty="0">
                <a:solidFill>
                  <a:srgbClr val="FFFFFF">
                    <a:lumMod val="75000"/>
                  </a:srgbClr>
                </a:solidFill>
                <a:latin typeface="Cambria" pitchFamily="18" charset="0"/>
              </a:rPr>
              <a:t> be done?</a:t>
            </a:r>
          </a:p>
        </p:txBody>
      </p:sp>
      <p:sp>
        <p:nvSpPr>
          <p:cNvPr id="30" name="Text Box 8"/>
          <p:cNvSpPr txBox="1">
            <a:spLocks noChangeArrowheads="1"/>
          </p:cNvSpPr>
          <p:nvPr/>
        </p:nvSpPr>
        <p:spPr bwMode="auto">
          <a:xfrm>
            <a:off x="590550" y="2614613"/>
            <a:ext cx="345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dirty="0">
                <a:solidFill>
                  <a:srgbClr val="000000"/>
                </a:solidFill>
                <a:latin typeface="Cambria" pitchFamily="18" charset="0"/>
              </a:rPr>
              <a:t>How well can </a:t>
            </a:r>
            <a:r>
              <a:rPr lang="en-US" b="1" i="1" dirty="0">
                <a:solidFill>
                  <a:srgbClr val="C00000"/>
                </a:solidFill>
                <a:latin typeface="Cambria" pitchFamily="18" charset="0"/>
              </a:rPr>
              <a:t>it</a:t>
            </a:r>
            <a:r>
              <a:rPr lang="en-US" i="1" dirty="0">
                <a:solidFill>
                  <a:srgbClr val="000000"/>
                </a:solidFill>
                <a:latin typeface="Cambria" pitchFamily="18" charset="0"/>
              </a:rPr>
              <a:t> be done?</a:t>
            </a:r>
          </a:p>
        </p:txBody>
      </p:sp>
      <p:sp>
        <p:nvSpPr>
          <p:cNvPr id="31" name="Text Box 9"/>
          <p:cNvSpPr txBox="1">
            <a:spLocks noChangeArrowheads="1"/>
          </p:cNvSpPr>
          <p:nvPr/>
        </p:nvSpPr>
        <p:spPr bwMode="auto">
          <a:xfrm>
            <a:off x="590550" y="3071813"/>
            <a:ext cx="345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a:solidFill>
                  <a:srgbClr val="FFFFFF">
                    <a:lumMod val="75000"/>
                  </a:srgbClr>
                </a:solidFill>
                <a:latin typeface="Cambria" pitchFamily="18" charset="0"/>
              </a:rPr>
              <a:t>Can </a:t>
            </a:r>
            <a:r>
              <a:rPr lang="en-US" b="1" i="1">
                <a:solidFill>
                  <a:srgbClr val="FFFFFF">
                    <a:lumMod val="75000"/>
                  </a:srgbClr>
                </a:solidFill>
                <a:latin typeface="Cambria" pitchFamily="18" charset="0"/>
              </a:rPr>
              <a:t>it</a:t>
            </a:r>
            <a:r>
              <a:rPr lang="en-US" i="1">
                <a:solidFill>
                  <a:srgbClr val="FFFFFF">
                    <a:lumMod val="75000"/>
                  </a:srgbClr>
                </a:solidFill>
                <a:latin typeface="Cambria" pitchFamily="18" charset="0"/>
              </a:rPr>
              <a:t> be done at all?</a:t>
            </a:r>
          </a:p>
        </p:txBody>
      </p:sp>
      <p:sp>
        <p:nvSpPr>
          <p:cNvPr id="32" name="Text Box 2"/>
          <p:cNvSpPr txBox="1">
            <a:spLocks noChangeArrowheads="1"/>
          </p:cNvSpPr>
          <p:nvPr/>
        </p:nvSpPr>
        <p:spPr bwMode="auto">
          <a:xfrm>
            <a:off x="457200" y="457200"/>
            <a:ext cx="3657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4200" dirty="0">
                <a:solidFill>
                  <a:srgbClr val="000000"/>
                </a:solidFill>
                <a:latin typeface="Cambria" pitchFamily="18" charset="0"/>
              </a:rPr>
              <a:t>What is CS?</a:t>
            </a:r>
          </a:p>
        </p:txBody>
      </p:sp>
      <p:cxnSp>
        <p:nvCxnSpPr>
          <p:cNvPr id="34" name="Straight Arrow Connector 12"/>
          <p:cNvCxnSpPr>
            <a:cxnSpLocks noChangeShapeType="1"/>
          </p:cNvCxnSpPr>
          <p:nvPr/>
        </p:nvCxnSpPr>
        <p:spPr bwMode="auto">
          <a:xfrm>
            <a:off x="226659" y="2846388"/>
            <a:ext cx="0" cy="1183745"/>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5" name="Straight Arrow Connector 12"/>
          <p:cNvCxnSpPr>
            <a:cxnSpLocks noChangeShapeType="1"/>
          </p:cNvCxnSpPr>
          <p:nvPr/>
        </p:nvCxnSpPr>
        <p:spPr bwMode="auto">
          <a:xfrm>
            <a:off x="214929" y="2846388"/>
            <a:ext cx="326495" cy="0"/>
          </a:xfrm>
          <a:prstGeom prst="straightConnector1">
            <a:avLst/>
          </a:prstGeom>
          <a:noFill/>
          <a:ln w="28575" algn="ctr">
            <a:solidFill>
              <a:srgbClr val="C00000"/>
            </a:solidFill>
            <a:round/>
            <a:headEnd type="none" w="med" len="med"/>
            <a:tailEnd type="none" w="med" len="med"/>
          </a:ln>
          <a:extLst>
            <a:ext uri="{909E8E84-426E-40DD-AFC4-6F175D3DCCD1}">
              <a14:hiddenFill xmlns:a14="http://schemas.microsoft.com/office/drawing/2010/main">
                <a:noFill/>
              </a14:hiddenFill>
            </a:ext>
          </a:extLst>
        </p:spPr>
      </p:cxnSp>
      <mc:AlternateContent xmlns:mc="http://schemas.openxmlformats.org/markup-compatibility/2006" xmlns:p14="http://schemas.microsoft.com/office/powerpoint/2010/main">
        <mc:Choice Requires="p14">
          <p:contentPart p14:bwMode="auto" r:id="rId19">
            <p14:nvContentPartPr>
              <p14:cNvPr id="2" name="Ink 1"/>
              <p14:cNvContentPartPr/>
              <p14:nvPr/>
            </p14:nvContentPartPr>
            <p14:xfrm>
              <a:off x="3743280" y="95400"/>
              <a:ext cx="3153240" cy="1352880"/>
            </p14:xfrm>
          </p:contentPart>
        </mc:Choice>
        <mc:Fallback xmlns="">
          <p:pic>
            <p:nvPicPr>
              <p:cNvPr id="2" name="Ink 1"/>
              <p:cNvPicPr/>
              <p:nvPr/>
            </p:nvPicPr>
            <p:blipFill>
              <a:blip r:embed="rId20"/>
              <a:stretch>
                <a:fillRect/>
              </a:stretch>
            </p:blipFill>
            <p:spPr>
              <a:xfrm>
                <a:off x="3733920" y="86040"/>
                <a:ext cx="3171960" cy="1371600"/>
              </a:xfrm>
              <a:prstGeom prst="rect">
                <a:avLst/>
              </a:prstGeom>
            </p:spPr>
          </p:pic>
        </mc:Fallback>
      </mc:AlternateContent>
    </p:spTree>
    <p:extLst>
      <p:ext uri="{BB962C8B-B14F-4D97-AF65-F5344CB8AC3E}">
        <p14:creationId xmlns:p14="http://schemas.microsoft.com/office/powerpoint/2010/main" val="39316920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533400" y="1114425"/>
            <a:ext cx="8218488" cy="180975"/>
            <a:chOff x="295" y="1311"/>
            <a:chExt cx="5177" cy="114"/>
          </a:xfrm>
        </p:grpSpPr>
        <p:sp>
          <p:nvSpPr>
            <p:cNvPr id="46085" name="Rectangle 3"/>
            <p:cNvSpPr>
              <a:spLocks noChangeArrowheads="1"/>
            </p:cNvSpPr>
            <p:nvPr/>
          </p:nvSpPr>
          <p:spPr bwMode="auto">
            <a:xfrm>
              <a:off x="295" y="1311"/>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sp>
          <p:nvSpPr>
            <p:cNvPr id="46086" name="Rectangle 4"/>
            <p:cNvSpPr>
              <a:spLocks noChangeArrowheads="1"/>
            </p:cNvSpPr>
            <p:nvPr/>
          </p:nvSpPr>
          <p:spPr bwMode="auto">
            <a:xfrm>
              <a:off x="295" y="1377"/>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grpSp>
      <p:sp>
        <p:nvSpPr>
          <p:cNvPr id="46083" name="Text Box 5"/>
          <p:cNvSpPr txBox="1">
            <a:spLocks noChangeArrowheads="1"/>
          </p:cNvSpPr>
          <p:nvPr/>
        </p:nvSpPr>
        <p:spPr bwMode="auto">
          <a:xfrm>
            <a:off x="1905000" y="228600"/>
            <a:ext cx="548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a:t>What is programming ?</a:t>
            </a:r>
          </a:p>
        </p:txBody>
      </p:sp>
      <p:sp>
        <p:nvSpPr>
          <p:cNvPr id="46084" name="Text Box 9"/>
          <p:cNvSpPr txBox="1">
            <a:spLocks noChangeArrowheads="1"/>
          </p:cNvSpPr>
          <p:nvPr/>
        </p:nvSpPr>
        <p:spPr bwMode="auto">
          <a:xfrm>
            <a:off x="533400" y="1447800"/>
            <a:ext cx="815340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3200"/>
              <a:t>Programming as "recipe-writing"</a:t>
            </a:r>
          </a:p>
          <a:p>
            <a:pPr>
              <a:spcBef>
                <a:spcPct val="50000"/>
              </a:spcBef>
            </a:pPr>
            <a:r>
              <a:rPr lang="en-US" sz="3200"/>
              <a:t>	vs.</a:t>
            </a:r>
          </a:p>
          <a:p>
            <a:pPr>
              <a:spcBef>
                <a:spcPct val="50000"/>
              </a:spcBef>
            </a:pPr>
            <a:r>
              <a:rPr lang="en-US" sz="3200"/>
              <a:t>Programming as </a:t>
            </a:r>
            <a:r>
              <a:rPr lang="en-US" sz="3200" b="1" i="1"/>
              <a:t>learning a foreign language</a:t>
            </a:r>
          </a:p>
        </p:txBody>
      </p:sp>
    </p:spTree>
    <p:extLst>
      <p:ext uri="{BB962C8B-B14F-4D97-AF65-F5344CB8AC3E}">
        <p14:creationId xmlns:p14="http://schemas.microsoft.com/office/powerpoint/2010/main" val="648176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val 2"/>
          <p:cNvSpPr>
            <a:spLocks noChangeArrowheads="1"/>
          </p:cNvSpPr>
          <p:nvPr/>
        </p:nvSpPr>
        <p:spPr bwMode="auto">
          <a:xfrm>
            <a:off x="5943600" y="3124200"/>
            <a:ext cx="1828800" cy="1752600"/>
          </a:xfrm>
          <a:prstGeom prst="ellipse">
            <a:avLst/>
          </a:prstGeom>
          <a:solidFill>
            <a:srgbClr val="FEE2E3">
              <a:alpha val="50000"/>
            </a:srgbClr>
          </a:solidFill>
          <a:ln w="28575">
            <a:solidFill>
              <a:srgbClr val="C00000"/>
            </a:solidFill>
            <a:round/>
            <a:headEnd/>
            <a:tailEnd/>
          </a:ln>
        </p:spPr>
        <p:txBody>
          <a:bodyPr wrap="none" anchor="ctr"/>
          <a:lstStyle/>
          <a:p>
            <a:endParaRPr lang="en-US">
              <a:solidFill>
                <a:srgbClr val="000000"/>
              </a:solidFill>
            </a:endParaRPr>
          </a:p>
        </p:txBody>
      </p:sp>
      <p:sp>
        <p:nvSpPr>
          <p:cNvPr id="33795" name="Text Box 7">
            <a:hlinkClick r:id="rId3" action="ppaction://hlinksldjump"/>
          </p:cNvPr>
          <p:cNvSpPr txBox="1">
            <a:spLocks noChangeArrowheads="1"/>
          </p:cNvSpPr>
          <p:nvPr/>
        </p:nvSpPr>
        <p:spPr bwMode="auto">
          <a:xfrm>
            <a:off x="290309" y="1600200"/>
            <a:ext cx="2915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r>
              <a:rPr lang="en-US" b="1" dirty="0">
                <a:solidFill>
                  <a:srgbClr val="000000"/>
                </a:solidFill>
                <a:latin typeface="Cambria" pitchFamily="18" charset="0"/>
              </a:rPr>
              <a:t>programming</a:t>
            </a:r>
            <a:r>
              <a:rPr lang="en-US" dirty="0">
                <a:solidFill>
                  <a:srgbClr val="000000"/>
                </a:solidFill>
                <a:latin typeface="Cambria" pitchFamily="18" charset="0"/>
              </a:rPr>
              <a:t> : </a:t>
            </a:r>
            <a:r>
              <a:rPr lang="en-US" b="1" dirty="0">
                <a:solidFill>
                  <a:srgbClr val="000000"/>
                </a:solidFill>
                <a:latin typeface="Cambria" pitchFamily="18" charset="0"/>
              </a:rPr>
              <a:t>CS</a:t>
            </a:r>
            <a:r>
              <a:rPr lang="en-US" dirty="0">
                <a:solidFill>
                  <a:srgbClr val="000000"/>
                </a:solidFill>
                <a:latin typeface="Cambria" pitchFamily="18" charset="0"/>
              </a:rPr>
              <a:t> ::</a:t>
            </a:r>
          </a:p>
        </p:txBody>
      </p:sp>
      <p:sp>
        <p:nvSpPr>
          <p:cNvPr id="33797" name="Text Box 9"/>
          <p:cNvSpPr txBox="1">
            <a:spLocks noChangeArrowheads="1"/>
          </p:cNvSpPr>
          <p:nvPr/>
        </p:nvSpPr>
        <p:spPr bwMode="auto">
          <a:xfrm>
            <a:off x="1447800" y="2133600"/>
            <a:ext cx="381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r>
              <a:rPr lang="en-US" dirty="0" smtClean="0">
                <a:solidFill>
                  <a:srgbClr val="000000"/>
                </a:solidFill>
                <a:latin typeface="Cambria" pitchFamily="18" charset="0"/>
              </a:rPr>
              <a:t>longboards : HMC </a:t>
            </a:r>
            <a:r>
              <a:rPr lang="en-US" sz="1200" dirty="0" smtClean="0">
                <a:solidFill>
                  <a:srgbClr val="000000"/>
                </a:solidFill>
                <a:latin typeface="Cambria" pitchFamily="18" charset="0"/>
              </a:rPr>
              <a:t>maybe 5Cs?</a:t>
            </a:r>
            <a:endParaRPr lang="en-US" sz="1200" dirty="0">
              <a:solidFill>
                <a:srgbClr val="000000"/>
              </a:solidFill>
              <a:latin typeface="Cambria" pitchFamily="18" charset="0"/>
            </a:endParaRPr>
          </a:p>
        </p:txBody>
      </p:sp>
      <p:sp>
        <p:nvSpPr>
          <p:cNvPr id="33798" name="Text Box 10"/>
          <p:cNvSpPr txBox="1">
            <a:spLocks noChangeArrowheads="1"/>
          </p:cNvSpPr>
          <p:nvPr/>
        </p:nvSpPr>
        <p:spPr bwMode="auto">
          <a:xfrm>
            <a:off x="1447800" y="3307358"/>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r>
              <a:rPr lang="en-US" dirty="0" smtClean="0">
                <a:solidFill>
                  <a:srgbClr val="000000"/>
                </a:solidFill>
                <a:latin typeface="Cambria" pitchFamily="18" charset="0"/>
              </a:rPr>
              <a:t>equations : mathematics</a:t>
            </a:r>
            <a:endParaRPr lang="en-US" dirty="0">
              <a:solidFill>
                <a:srgbClr val="000000"/>
              </a:solidFill>
              <a:latin typeface="Cambria" pitchFamily="18" charset="0"/>
            </a:endParaRPr>
          </a:p>
        </p:txBody>
      </p:sp>
      <p:sp>
        <p:nvSpPr>
          <p:cNvPr id="33799" name="Text Box 11"/>
          <p:cNvSpPr txBox="1">
            <a:spLocks noChangeArrowheads="1"/>
          </p:cNvSpPr>
          <p:nvPr/>
        </p:nvSpPr>
        <p:spPr bwMode="auto">
          <a:xfrm>
            <a:off x="1447800" y="3889772"/>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r>
              <a:rPr lang="en-US" dirty="0" smtClean="0">
                <a:solidFill>
                  <a:srgbClr val="000000"/>
                </a:solidFill>
                <a:latin typeface="Cambria" pitchFamily="18" charset="0"/>
              </a:rPr>
              <a:t>language : ideas</a:t>
            </a:r>
            <a:endParaRPr lang="en-US" dirty="0">
              <a:solidFill>
                <a:srgbClr val="000000"/>
              </a:solidFill>
              <a:latin typeface="Cambria" pitchFamily="18" charset="0"/>
            </a:endParaRPr>
          </a:p>
        </p:txBody>
      </p:sp>
      <p:sp>
        <p:nvSpPr>
          <p:cNvPr id="33800" name="Text Box 12">
            <a:hlinkClick r:id="rId3" action="ppaction://hlinksldjump"/>
          </p:cNvPr>
          <p:cNvSpPr txBox="1">
            <a:spLocks noChangeArrowheads="1"/>
          </p:cNvSpPr>
          <p:nvPr/>
        </p:nvSpPr>
        <p:spPr bwMode="auto">
          <a:xfrm>
            <a:off x="791053" y="5892225"/>
            <a:ext cx="76238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r>
              <a:rPr lang="en-US" sz="3200" dirty="0" smtClean="0">
                <a:solidFill>
                  <a:srgbClr val="120DF3"/>
                </a:solidFill>
                <a:latin typeface="Cambria" pitchFamily="18" charset="0"/>
              </a:rPr>
              <a:t>programs are </a:t>
            </a:r>
            <a:r>
              <a:rPr lang="en-US" sz="3200" dirty="0">
                <a:solidFill>
                  <a:srgbClr val="120DF3"/>
                </a:solidFill>
                <a:latin typeface="Cambria" pitchFamily="18" charset="0"/>
              </a:rPr>
              <a:t>a</a:t>
            </a:r>
            <a:r>
              <a:rPr lang="en-US" sz="3200" dirty="0" smtClean="0">
                <a:solidFill>
                  <a:srgbClr val="120DF3"/>
                </a:solidFill>
                <a:latin typeface="Cambria" pitchFamily="18" charset="0"/>
              </a:rPr>
              <a:t> </a:t>
            </a:r>
            <a:r>
              <a:rPr lang="en-US" sz="3200" b="1" i="1" dirty="0">
                <a:solidFill>
                  <a:srgbClr val="120DF3"/>
                </a:solidFill>
                <a:latin typeface="Cambria" pitchFamily="18" charset="0"/>
              </a:rPr>
              <a:t>vehicle</a:t>
            </a:r>
            <a:r>
              <a:rPr lang="en-US" sz="3200" dirty="0">
                <a:solidFill>
                  <a:srgbClr val="120DF3"/>
                </a:solidFill>
                <a:latin typeface="Cambria" pitchFamily="18" charset="0"/>
              </a:rPr>
              <a:t>, not </a:t>
            </a:r>
            <a:r>
              <a:rPr lang="en-US" sz="3200" dirty="0" smtClean="0">
                <a:solidFill>
                  <a:srgbClr val="120DF3"/>
                </a:solidFill>
                <a:latin typeface="Cambria" pitchFamily="18" charset="0"/>
              </a:rPr>
              <a:t>the </a:t>
            </a:r>
            <a:r>
              <a:rPr lang="en-US" sz="3200" dirty="0">
                <a:solidFill>
                  <a:srgbClr val="120DF3"/>
                </a:solidFill>
                <a:latin typeface="Cambria" pitchFamily="18" charset="0"/>
              </a:rPr>
              <a:t>destination</a:t>
            </a:r>
          </a:p>
        </p:txBody>
      </p:sp>
      <p:sp>
        <p:nvSpPr>
          <p:cNvPr id="33801" name="Oval 13"/>
          <p:cNvSpPr>
            <a:spLocks noChangeArrowheads="1"/>
          </p:cNvSpPr>
          <p:nvPr/>
        </p:nvSpPr>
        <p:spPr bwMode="auto">
          <a:xfrm>
            <a:off x="6705600" y="3124200"/>
            <a:ext cx="1828800" cy="1752600"/>
          </a:xfrm>
          <a:prstGeom prst="ellipse">
            <a:avLst/>
          </a:prstGeom>
          <a:solidFill>
            <a:srgbClr val="CCECFF">
              <a:alpha val="50000"/>
            </a:srgbClr>
          </a:solidFill>
          <a:ln w="28575">
            <a:solidFill>
              <a:srgbClr val="120DF3"/>
            </a:solidFill>
            <a:round/>
            <a:headEnd/>
            <a:tailEnd/>
          </a:ln>
        </p:spPr>
        <p:txBody>
          <a:bodyPr wrap="none" anchor="ctr"/>
          <a:lstStyle/>
          <a:p>
            <a:endParaRPr lang="en-US">
              <a:solidFill>
                <a:srgbClr val="000000"/>
              </a:solidFill>
            </a:endParaRPr>
          </a:p>
        </p:txBody>
      </p:sp>
      <p:sp>
        <p:nvSpPr>
          <p:cNvPr id="33802" name="Oval 14"/>
          <p:cNvSpPr>
            <a:spLocks noChangeArrowheads="1"/>
          </p:cNvSpPr>
          <p:nvPr/>
        </p:nvSpPr>
        <p:spPr bwMode="auto">
          <a:xfrm>
            <a:off x="5943600" y="3124200"/>
            <a:ext cx="1828800" cy="1752600"/>
          </a:xfrm>
          <a:prstGeom prst="ellipse">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33803" name="Text Box 15"/>
          <p:cNvSpPr txBox="1">
            <a:spLocks noChangeArrowheads="1"/>
          </p:cNvSpPr>
          <p:nvPr/>
        </p:nvSpPr>
        <p:spPr bwMode="auto">
          <a:xfrm>
            <a:off x="6093169" y="3930650"/>
            <a:ext cx="1515542" cy="336550"/>
          </a:xfrm>
          <a:prstGeom prst="rect">
            <a:avLst/>
          </a:prstGeom>
          <a:solidFill>
            <a:schemeClr val="bg1">
              <a:alpha val="49000"/>
            </a:schemeClr>
          </a:solidFill>
          <a:ln>
            <a:noFill/>
          </a:ln>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600" b="1" dirty="0">
                <a:solidFill>
                  <a:srgbClr val="C00000"/>
                </a:solidFill>
                <a:latin typeface="Cambria" pitchFamily="18" charset="0"/>
              </a:rPr>
              <a:t>Programming</a:t>
            </a:r>
          </a:p>
        </p:txBody>
      </p:sp>
      <p:sp>
        <p:nvSpPr>
          <p:cNvPr id="33804" name="Text Box 16"/>
          <p:cNvSpPr txBox="1">
            <a:spLocks noChangeArrowheads="1"/>
          </p:cNvSpPr>
          <p:nvPr/>
        </p:nvSpPr>
        <p:spPr bwMode="auto">
          <a:xfrm>
            <a:off x="7493009" y="3419035"/>
            <a:ext cx="1135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dirty="0">
                <a:solidFill>
                  <a:srgbClr val="120DF3"/>
                </a:solidFill>
                <a:latin typeface="Cambria" pitchFamily="18" charset="0"/>
              </a:rPr>
              <a:t>CS</a:t>
            </a:r>
          </a:p>
        </p:txBody>
      </p:sp>
      <p:sp>
        <p:nvSpPr>
          <p:cNvPr id="33805" name="Text Box 17"/>
          <p:cNvSpPr txBox="1">
            <a:spLocks noChangeArrowheads="1"/>
          </p:cNvSpPr>
          <p:nvPr/>
        </p:nvSpPr>
        <p:spPr bwMode="auto">
          <a:xfrm>
            <a:off x="1219200" y="236538"/>
            <a:ext cx="69342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200">
                <a:solidFill>
                  <a:srgbClr val="000000"/>
                </a:solidFill>
                <a:latin typeface="Cambria" pitchFamily="18" charset="0"/>
              </a:rPr>
              <a:t>CS  !=  programming</a:t>
            </a:r>
          </a:p>
        </p:txBody>
      </p:sp>
      <p:sp>
        <p:nvSpPr>
          <p:cNvPr id="14" name="Text Box 8"/>
          <p:cNvSpPr txBox="1">
            <a:spLocks noChangeArrowheads="1"/>
          </p:cNvSpPr>
          <p:nvPr/>
        </p:nvSpPr>
        <p:spPr bwMode="auto">
          <a:xfrm>
            <a:off x="1447800" y="50546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r>
              <a:rPr lang="en-US" dirty="0" smtClean="0">
                <a:solidFill>
                  <a:srgbClr val="000000"/>
                </a:solidFill>
                <a:latin typeface="Cambria" pitchFamily="18" charset="0"/>
              </a:rPr>
              <a:t>Tesla : Google engineer</a:t>
            </a:r>
            <a:endParaRPr lang="en-US" dirty="0">
              <a:solidFill>
                <a:srgbClr val="000000"/>
              </a:solidFill>
              <a:latin typeface="Cambria" pitchFamily="18" charset="0"/>
            </a:endParaRPr>
          </a:p>
        </p:txBody>
      </p:sp>
      <p:sp>
        <p:nvSpPr>
          <p:cNvPr id="15" name="Text Box 9"/>
          <p:cNvSpPr txBox="1">
            <a:spLocks noChangeArrowheads="1"/>
          </p:cNvSpPr>
          <p:nvPr/>
        </p:nvSpPr>
        <p:spPr bwMode="auto">
          <a:xfrm>
            <a:off x="1447799" y="2720479"/>
            <a:ext cx="46453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r>
              <a:rPr lang="en-US" dirty="0" smtClean="0">
                <a:solidFill>
                  <a:srgbClr val="000000"/>
                </a:solidFill>
                <a:latin typeface="Cambria" pitchFamily="18" charset="0"/>
              </a:rPr>
              <a:t>capital : business venture</a:t>
            </a:r>
            <a:endParaRPr lang="en-US" dirty="0">
              <a:solidFill>
                <a:srgbClr val="000000"/>
              </a:solidFill>
              <a:latin typeface="Cambria" pitchFamily="18" charset="0"/>
            </a:endParaRPr>
          </a:p>
        </p:txBody>
      </p:sp>
      <p:sp>
        <p:nvSpPr>
          <p:cNvPr id="16" name="Text Box 11"/>
          <p:cNvSpPr txBox="1">
            <a:spLocks noChangeArrowheads="1"/>
          </p:cNvSpPr>
          <p:nvPr/>
        </p:nvSpPr>
        <p:spPr bwMode="auto">
          <a:xfrm>
            <a:off x="1447800" y="4472186"/>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r>
              <a:rPr lang="en-US" dirty="0" smtClean="0">
                <a:solidFill>
                  <a:srgbClr val="000000"/>
                </a:solidFill>
                <a:latin typeface="Cambria" pitchFamily="18" charset="0"/>
              </a:rPr>
              <a:t>web search : knowledge</a:t>
            </a:r>
            <a:endParaRPr lang="en-US" dirty="0">
              <a:solidFill>
                <a:srgbClr val="000000"/>
              </a:solidFill>
              <a:latin typeface="Cambria" pitchFamily="18" charset="0"/>
            </a:endParaRPr>
          </a:p>
        </p:txBody>
      </p:sp>
    </p:spTree>
    <p:extLst>
      <p:ext uri="{BB962C8B-B14F-4D97-AF65-F5344CB8AC3E}">
        <p14:creationId xmlns:p14="http://schemas.microsoft.com/office/powerpoint/2010/main" val="16118058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p:cNvGrpSpPr>
            <a:grpSpLocks/>
          </p:cNvGrpSpPr>
          <p:nvPr/>
        </p:nvGrpSpPr>
        <p:grpSpPr bwMode="auto">
          <a:xfrm>
            <a:off x="533400" y="1114425"/>
            <a:ext cx="8218488" cy="180975"/>
            <a:chOff x="295" y="1311"/>
            <a:chExt cx="5177" cy="114"/>
          </a:xfrm>
        </p:grpSpPr>
        <p:sp>
          <p:nvSpPr>
            <p:cNvPr id="47116" name="Rectangle 3"/>
            <p:cNvSpPr>
              <a:spLocks noChangeArrowheads="1"/>
            </p:cNvSpPr>
            <p:nvPr/>
          </p:nvSpPr>
          <p:spPr bwMode="auto">
            <a:xfrm>
              <a:off x="295" y="1311"/>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sp>
          <p:nvSpPr>
            <p:cNvPr id="47117" name="Rectangle 4"/>
            <p:cNvSpPr>
              <a:spLocks noChangeArrowheads="1"/>
            </p:cNvSpPr>
            <p:nvPr/>
          </p:nvSpPr>
          <p:spPr bwMode="auto">
            <a:xfrm>
              <a:off x="295" y="1377"/>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grpSp>
      <p:sp>
        <p:nvSpPr>
          <p:cNvPr id="47107" name="Text Box 6"/>
          <p:cNvSpPr txBox="1">
            <a:spLocks noChangeArrowheads="1"/>
          </p:cNvSpPr>
          <p:nvPr/>
        </p:nvSpPr>
        <p:spPr bwMode="auto">
          <a:xfrm>
            <a:off x="533400" y="5867400"/>
            <a:ext cx="792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endParaRPr lang="en-US" sz="1400"/>
          </a:p>
        </p:txBody>
      </p:sp>
      <p:sp>
        <p:nvSpPr>
          <p:cNvPr id="47108" name="Text Box 8"/>
          <p:cNvSpPr txBox="1">
            <a:spLocks noChangeArrowheads="1"/>
          </p:cNvSpPr>
          <p:nvPr/>
        </p:nvSpPr>
        <p:spPr bwMode="auto">
          <a:xfrm>
            <a:off x="533400" y="6172200"/>
            <a:ext cx="792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endParaRPr lang="en-US" sz="1400"/>
          </a:p>
        </p:txBody>
      </p:sp>
      <p:sp>
        <p:nvSpPr>
          <p:cNvPr id="47109" name="Text Box 14"/>
          <p:cNvSpPr txBox="1">
            <a:spLocks noChangeArrowheads="1"/>
          </p:cNvSpPr>
          <p:nvPr/>
        </p:nvSpPr>
        <p:spPr bwMode="auto">
          <a:xfrm>
            <a:off x="381000" y="3810000"/>
            <a:ext cx="7086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3200" i="1">
                <a:solidFill>
                  <a:srgbClr val="25A22C"/>
                </a:solidFill>
              </a:rPr>
              <a:t>1) Expect it to be different!</a:t>
            </a:r>
          </a:p>
        </p:txBody>
      </p:sp>
      <p:sp>
        <p:nvSpPr>
          <p:cNvPr id="47110" name="Text Box 15"/>
          <p:cNvSpPr txBox="1">
            <a:spLocks noChangeArrowheads="1"/>
          </p:cNvSpPr>
          <p:nvPr/>
        </p:nvSpPr>
        <p:spPr bwMode="auto">
          <a:xfrm>
            <a:off x="381000" y="4776788"/>
            <a:ext cx="7086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3200" i="1">
                <a:solidFill>
                  <a:srgbClr val="25A22C"/>
                </a:solidFill>
              </a:rPr>
              <a:t>2) Don’t feel you need to memorize it</a:t>
            </a:r>
          </a:p>
        </p:txBody>
      </p:sp>
      <p:sp>
        <p:nvSpPr>
          <p:cNvPr id="47111" name="Text Box 16"/>
          <p:cNvSpPr txBox="1">
            <a:spLocks noChangeArrowheads="1"/>
          </p:cNvSpPr>
          <p:nvPr/>
        </p:nvSpPr>
        <p:spPr bwMode="auto">
          <a:xfrm>
            <a:off x="381000" y="5745163"/>
            <a:ext cx="7086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3200" b="1">
                <a:solidFill>
                  <a:srgbClr val="25A22C"/>
                </a:solidFill>
              </a:rPr>
              <a:t>3) Immersion == </a:t>
            </a:r>
            <a:r>
              <a:rPr lang="en-US" sz="3200" b="1" i="1">
                <a:solidFill>
                  <a:srgbClr val="25A22C"/>
                </a:solidFill>
              </a:rPr>
              <a:t>Experimentation </a:t>
            </a:r>
          </a:p>
        </p:txBody>
      </p:sp>
      <p:sp>
        <p:nvSpPr>
          <p:cNvPr id="47112" name="Rectangle 13"/>
          <p:cNvSpPr>
            <a:spLocks noChangeArrowheads="1"/>
          </p:cNvSpPr>
          <p:nvPr/>
        </p:nvSpPr>
        <p:spPr bwMode="auto">
          <a:xfrm>
            <a:off x="8094663" y="6381750"/>
            <a:ext cx="8445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500">
                <a:latin typeface="Calibri" pitchFamily="34" charset="0"/>
              </a:rPr>
              <a:t>go/went</a:t>
            </a:r>
          </a:p>
        </p:txBody>
      </p:sp>
      <p:sp>
        <p:nvSpPr>
          <p:cNvPr id="47113" name="Text Box 5"/>
          <p:cNvSpPr txBox="1">
            <a:spLocks noChangeArrowheads="1"/>
          </p:cNvSpPr>
          <p:nvPr/>
        </p:nvSpPr>
        <p:spPr bwMode="auto">
          <a:xfrm>
            <a:off x="1905000" y="228600"/>
            <a:ext cx="548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a:t>What is programming ?</a:t>
            </a:r>
          </a:p>
        </p:txBody>
      </p:sp>
      <p:sp>
        <p:nvSpPr>
          <p:cNvPr id="47114" name="Text Box 9"/>
          <p:cNvSpPr txBox="1">
            <a:spLocks noChangeArrowheads="1"/>
          </p:cNvSpPr>
          <p:nvPr/>
        </p:nvSpPr>
        <p:spPr bwMode="auto">
          <a:xfrm>
            <a:off x="533400" y="1447800"/>
            <a:ext cx="815340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3200"/>
              <a:t>Programming as "recipe-writing"</a:t>
            </a:r>
          </a:p>
          <a:p>
            <a:pPr>
              <a:spcBef>
                <a:spcPct val="50000"/>
              </a:spcBef>
            </a:pPr>
            <a:r>
              <a:rPr lang="en-US" sz="3200"/>
              <a:t>	vs.</a:t>
            </a:r>
          </a:p>
          <a:p>
            <a:pPr>
              <a:spcBef>
                <a:spcPct val="50000"/>
              </a:spcBef>
            </a:pPr>
            <a:r>
              <a:rPr lang="en-US" sz="3200"/>
              <a:t>Programming as </a:t>
            </a:r>
            <a:r>
              <a:rPr lang="en-US" sz="3200" b="1" i="1"/>
              <a:t>learning a foreign language</a:t>
            </a:r>
          </a:p>
        </p:txBody>
      </p:sp>
      <p:sp>
        <p:nvSpPr>
          <p:cNvPr id="47115" name="Text Box 7"/>
          <p:cNvSpPr txBox="1">
            <a:spLocks noChangeArrowheads="1"/>
          </p:cNvSpPr>
          <p:nvPr/>
        </p:nvSpPr>
        <p:spPr bwMode="auto">
          <a:xfrm rot="-2322994">
            <a:off x="5275263" y="2959100"/>
            <a:ext cx="2257425" cy="641350"/>
          </a:xfrm>
          <a:prstGeom prst="rect">
            <a:avLst/>
          </a:prstGeom>
          <a:solidFill>
            <a:schemeClr val="bg1"/>
          </a:solidFill>
          <a:ln w="9525">
            <a:solidFill>
              <a:srgbClr val="FF0000"/>
            </a:solidFill>
            <a:miter lim="800000"/>
            <a:headEnd/>
            <a:tailEnd/>
          </a:ln>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3600">
                <a:solidFill>
                  <a:srgbClr val="FF0000"/>
                </a:solidFill>
                <a:latin typeface="Comic Sans MS" pitchFamily="66" charset="0"/>
              </a:rPr>
              <a:t>Baggage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5"/>
          <p:cNvSpPr txBox="1">
            <a:spLocks noChangeArrowheads="1"/>
          </p:cNvSpPr>
          <p:nvPr/>
        </p:nvSpPr>
        <p:spPr bwMode="auto">
          <a:xfrm>
            <a:off x="838200" y="228600"/>
            <a:ext cx="4495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dirty="0">
                <a:solidFill>
                  <a:srgbClr val="000000"/>
                </a:solidFill>
                <a:latin typeface="Calibri" pitchFamily="34" charset="0"/>
              </a:rPr>
              <a:t>Why CS </a:t>
            </a:r>
            <a:r>
              <a:rPr lang="en-US" sz="4000" dirty="0" smtClean="0">
                <a:solidFill>
                  <a:srgbClr val="000000"/>
                </a:solidFill>
                <a:latin typeface="Calibri" pitchFamily="34" charset="0"/>
              </a:rPr>
              <a:t>101 </a:t>
            </a:r>
            <a:r>
              <a:rPr lang="en-US" sz="4000" dirty="0">
                <a:solidFill>
                  <a:srgbClr val="000000"/>
                </a:solidFill>
                <a:latin typeface="Calibri" pitchFamily="34" charset="0"/>
              </a:rPr>
              <a:t>?</a:t>
            </a:r>
          </a:p>
        </p:txBody>
      </p:sp>
      <p:sp>
        <p:nvSpPr>
          <p:cNvPr id="48131" name="Rectangle 6"/>
          <p:cNvSpPr>
            <a:spLocks noChangeArrowheads="1"/>
          </p:cNvSpPr>
          <p:nvPr/>
        </p:nvSpPr>
        <p:spPr bwMode="auto">
          <a:xfrm>
            <a:off x="342900" y="1103313"/>
            <a:ext cx="56515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200">
                <a:solidFill>
                  <a:srgbClr val="000000"/>
                </a:solidFill>
                <a:latin typeface="Calibri" pitchFamily="34" charset="0"/>
              </a:rPr>
              <a:t>Broad, constructive tour in CS</a:t>
            </a:r>
          </a:p>
        </p:txBody>
      </p:sp>
      <p:pic>
        <p:nvPicPr>
          <p:cNvPr id="48132" name="Picture 36" descr="Picture 5"/>
          <p:cNvPicPr>
            <a:picLocks noChangeAspect="1" noChangeArrowheads="1"/>
          </p:cNvPicPr>
          <p:nvPr/>
        </p:nvPicPr>
        <p:blipFill>
          <a:blip r:embed="rId3">
            <a:extLst>
              <a:ext uri="{28A0092B-C50C-407E-A947-70E740481C1C}">
                <a14:useLocalDpi xmlns:a14="http://schemas.microsoft.com/office/drawing/2010/main" val="0"/>
              </a:ext>
            </a:extLst>
          </a:blip>
          <a:srcRect t="45241"/>
          <a:stretch>
            <a:fillRect/>
          </a:stretch>
        </p:blipFill>
        <p:spPr bwMode="auto">
          <a:xfrm>
            <a:off x="533400" y="2286000"/>
            <a:ext cx="4724400" cy="191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37" descr="mult"/>
          <p:cNvPicPr>
            <a:picLocks noChangeAspect="1" noChangeArrowheads="1"/>
          </p:cNvPicPr>
          <p:nvPr/>
        </p:nvPicPr>
        <p:blipFill>
          <a:blip r:embed="rId4" cstate="print">
            <a:extLst>
              <a:ext uri="{28A0092B-C50C-407E-A947-70E740481C1C}">
                <a14:useLocalDpi xmlns:a14="http://schemas.microsoft.com/office/drawing/2010/main" val="0"/>
              </a:ext>
            </a:extLst>
          </a:blip>
          <a:srcRect l="18164" t="6329" r="3850" b="3970"/>
          <a:stretch>
            <a:fillRect/>
          </a:stretch>
        </p:blipFill>
        <p:spPr bwMode="auto">
          <a:xfrm>
            <a:off x="6172200" y="609600"/>
            <a:ext cx="2568575"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38" descr="mset1"/>
          <p:cNvPicPr>
            <a:picLocks noChangeAspect="1" noChangeArrowheads="1"/>
          </p:cNvPicPr>
          <p:nvPr/>
        </p:nvPicPr>
        <p:blipFill>
          <a:blip r:embed="rId5">
            <a:extLst>
              <a:ext uri="{28A0092B-C50C-407E-A947-70E740481C1C}">
                <a14:useLocalDpi xmlns:a14="http://schemas.microsoft.com/office/drawing/2010/main" val="0"/>
              </a:ext>
            </a:extLst>
          </a:blip>
          <a:srcRect r="18269"/>
          <a:stretch>
            <a:fillRect/>
          </a:stretch>
        </p:blipFill>
        <p:spPr bwMode="auto">
          <a:xfrm>
            <a:off x="533400" y="4495800"/>
            <a:ext cx="2362200"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39" descr="pool"/>
          <p:cNvPicPr>
            <a:picLocks noChangeAspect="1" noChangeArrowheads="1"/>
          </p:cNvPicPr>
          <p:nvPr/>
        </p:nvPicPr>
        <p:blipFill>
          <a:blip r:embed="rId6" cstate="print">
            <a:extLst>
              <a:ext uri="{28A0092B-C50C-407E-A947-70E740481C1C}">
                <a14:useLocalDpi xmlns:a14="http://schemas.microsoft.com/office/drawing/2010/main" val="0"/>
              </a:ext>
            </a:extLst>
          </a:blip>
          <a:srcRect l="3645" t="21068" r="11250" b="3107"/>
          <a:stretch>
            <a:fillRect/>
          </a:stretch>
        </p:blipFill>
        <p:spPr bwMode="auto">
          <a:xfrm>
            <a:off x="3352800" y="4648200"/>
            <a:ext cx="2593975"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Picture 40" descr="Image001(3)"/>
          <p:cNvPicPr>
            <a:picLocks noChangeAspect="1" noChangeArrowheads="1"/>
          </p:cNvPicPr>
          <p:nvPr/>
        </p:nvPicPr>
        <p:blipFill>
          <a:blip r:embed="rId7" cstate="print">
            <a:lum bright="-18000" contrast="24000"/>
            <a:extLst>
              <a:ext uri="{28A0092B-C50C-407E-A947-70E740481C1C}">
                <a14:useLocalDpi xmlns:a14="http://schemas.microsoft.com/office/drawing/2010/main" val="0"/>
              </a:ext>
            </a:extLst>
          </a:blip>
          <a:srcRect l="15987" t="20634" r="50688" b="55418"/>
          <a:stretch>
            <a:fillRect/>
          </a:stretch>
        </p:blipFill>
        <p:spPr bwMode="auto">
          <a:xfrm>
            <a:off x="6477000" y="4419600"/>
            <a:ext cx="2286000" cy="2068513"/>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48137" name="Text Box 41"/>
          <p:cNvSpPr txBox="1">
            <a:spLocks noChangeArrowheads="1"/>
          </p:cNvSpPr>
          <p:nvPr/>
        </p:nvSpPr>
        <p:spPr bwMode="auto">
          <a:xfrm>
            <a:off x="714375" y="2305050"/>
            <a:ext cx="22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1600" b="1">
                <a:solidFill>
                  <a:srgbClr val="120DF3"/>
                </a:solidFill>
              </a:rPr>
              <a:t>1</a:t>
            </a:r>
          </a:p>
        </p:txBody>
      </p:sp>
      <p:sp>
        <p:nvSpPr>
          <p:cNvPr id="48138" name="Text Box 42"/>
          <p:cNvSpPr txBox="1">
            <a:spLocks noChangeArrowheads="1"/>
          </p:cNvSpPr>
          <p:nvPr/>
        </p:nvSpPr>
        <p:spPr bwMode="auto">
          <a:xfrm>
            <a:off x="8639175" y="628650"/>
            <a:ext cx="22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1600" b="1">
                <a:solidFill>
                  <a:srgbClr val="120DF3"/>
                </a:solidFill>
              </a:rPr>
              <a:t>2</a:t>
            </a:r>
          </a:p>
        </p:txBody>
      </p:sp>
      <p:sp>
        <p:nvSpPr>
          <p:cNvPr id="48139" name="Text Box 43"/>
          <p:cNvSpPr txBox="1">
            <a:spLocks noChangeArrowheads="1"/>
          </p:cNvSpPr>
          <p:nvPr/>
        </p:nvSpPr>
        <p:spPr bwMode="auto">
          <a:xfrm>
            <a:off x="244475" y="4510088"/>
            <a:ext cx="22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1600" b="1">
                <a:solidFill>
                  <a:srgbClr val="120DF3"/>
                </a:solidFill>
              </a:rPr>
              <a:t>3</a:t>
            </a:r>
          </a:p>
        </p:txBody>
      </p:sp>
      <p:sp>
        <p:nvSpPr>
          <p:cNvPr id="48140" name="Text Box 44"/>
          <p:cNvSpPr txBox="1">
            <a:spLocks noChangeArrowheads="1"/>
          </p:cNvSpPr>
          <p:nvPr/>
        </p:nvSpPr>
        <p:spPr bwMode="auto">
          <a:xfrm>
            <a:off x="3090863" y="4625975"/>
            <a:ext cx="22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1600" b="1">
                <a:solidFill>
                  <a:srgbClr val="120DF3"/>
                </a:solidFill>
              </a:rPr>
              <a:t>4</a:t>
            </a:r>
          </a:p>
        </p:txBody>
      </p:sp>
      <p:sp>
        <p:nvSpPr>
          <p:cNvPr id="48141" name="Text Box 45"/>
          <p:cNvSpPr txBox="1">
            <a:spLocks noChangeArrowheads="1"/>
          </p:cNvSpPr>
          <p:nvPr/>
        </p:nvSpPr>
        <p:spPr bwMode="auto">
          <a:xfrm>
            <a:off x="6178550" y="4425950"/>
            <a:ext cx="22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1600" b="1">
                <a:solidFill>
                  <a:srgbClr val="120DF3"/>
                </a:solidFill>
              </a:rPr>
              <a:t>5</a:t>
            </a:r>
          </a:p>
        </p:txBody>
      </p:sp>
      <p:sp>
        <p:nvSpPr>
          <p:cNvPr id="48142" name="Rectangle 16"/>
          <p:cNvSpPr>
            <a:spLocks noChangeArrowheads="1"/>
          </p:cNvSpPr>
          <p:nvPr/>
        </p:nvSpPr>
        <p:spPr bwMode="auto">
          <a:xfrm>
            <a:off x="304800" y="3881438"/>
            <a:ext cx="1525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120DF3"/>
                </a:solidFill>
                <a:latin typeface="Comic Sans MS" pitchFamily="66" charset="0"/>
              </a:rPr>
              <a:t>recursion</a:t>
            </a:r>
          </a:p>
        </p:txBody>
      </p:sp>
      <p:sp>
        <p:nvSpPr>
          <p:cNvPr id="48143" name="Rectangle 17"/>
          <p:cNvSpPr>
            <a:spLocks noChangeArrowheads="1"/>
          </p:cNvSpPr>
          <p:nvPr/>
        </p:nvSpPr>
        <p:spPr bwMode="auto">
          <a:xfrm>
            <a:off x="3886200" y="4114800"/>
            <a:ext cx="161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120DF3"/>
                </a:solidFill>
                <a:latin typeface="Comic Sans MS" pitchFamily="66" charset="0"/>
              </a:rPr>
              <a:t>simulation</a:t>
            </a:r>
          </a:p>
        </p:txBody>
      </p:sp>
      <p:sp>
        <p:nvSpPr>
          <p:cNvPr id="48144" name="Rectangle 18"/>
          <p:cNvSpPr>
            <a:spLocks noChangeArrowheads="1"/>
          </p:cNvSpPr>
          <p:nvPr/>
        </p:nvSpPr>
        <p:spPr bwMode="auto">
          <a:xfrm>
            <a:off x="7010400" y="3733800"/>
            <a:ext cx="1095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120DF3"/>
                </a:solidFill>
                <a:latin typeface="Comic Sans MS" pitchFamily="66" charset="0"/>
              </a:rPr>
              <a:t>design</a:t>
            </a:r>
          </a:p>
        </p:txBody>
      </p:sp>
      <p:cxnSp>
        <p:nvCxnSpPr>
          <p:cNvPr id="48145" name="Straight Connector 21"/>
          <p:cNvCxnSpPr>
            <a:cxnSpLocks noChangeShapeType="1"/>
          </p:cNvCxnSpPr>
          <p:nvPr/>
        </p:nvCxnSpPr>
        <p:spPr bwMode="auto">
          <a:xfrm flipV="1">
            <a:off x="3989388" y="1384300"/>
            <a:ext cx="685800" cy="76200"/>
          </a:xfrm>
          <a:prstGeom prst="line">
            <a:avLst/>
          </a:prstGeom>
          <a:noFill/>
          <a:ln w="28575" algn="ctr">
            <a:solidFill>
              <a:srgbClr val="C00000"/>
            </a:solidFill>
            <a:round/>
            <a:headEnd/>
            <a:tailEnd/>
          </a:ln>
          <a:extLst>
            <a:ext uri="{909E8E84-426E-40DD-AFC4-6F175D3DCCD1}">
              <a14:hiddenFill xmlns:a14="http://schemas.microsoft.com/office/drawing/2010/main">
                <a:noFill/>
              </a14:hiddenFill>
            </a:ext>
          </a:extLst>
        </p:spPr>
      </p:cxnSp>
      <p:sp>
        <p:nvSpPr>
          <p:cNvPr id="48146" name="Rectangle 22"/>
          <p:cNvSpPr>
            <a:spLocks noChangeArrowheads="1"/>
          </p:cNvSpPr>
          <p:nvPr/>
        </p:nvSpPr>
        <p:spPr bwMode="auto">
          <a:xfrm rot="-415948">
            <a:off x="3668713" y="1536700"/>
            <a:ext cx="14986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500" i="1">
                <a:solidFill>
                  <a:srgbClr val="C00000"/>
                </a:solidFill>
                <a:latin typeface="Calibri" pitchFamily="34" charset="0"/>
              </a:rPr>
              <a:t>semester abroad</a:t>
            </a:r>
            <a:endParaRPr lang="en-US" sz="1500" i="1">
              <a:solidFill>
                <a:srgbClr val="C0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9"/>
          <p:cNvSpPr>
            <a:spLocks noChangeArrowheads="1"/>
          </p:cNvSpPr>
          <p:nvPr/>
        </p:nvSpPr>
        <p:spPr bwMode="auto">
          <a:xfrm>
            <a:off x="3657600" y="3124200"/>
            <a:ext cx="160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rPr>
              <a:t>in pictures?</a:t>
            </a:r>
            <a:endParaRPr lang="en-US"/>
          </a:p>
        </p:txBody>
      </p:sp>
      <p:sp>
        <p:nvSpPr>
          <p:cNvPr id="49155" name="Text Box 5"/>
          <p:cNvSpPr txBox="1">
            <a:spLocks noChangeArrowheads="1"/>
          </p:cNvSpPr>
          <p:nvPr/>
        </p:nvSpPr>
        <p:spPr bwMode="auto">
          <a:xfrm>
            <a:off x="1814513" y="228600"/>
            <a:ext cx="548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b="1" i="1">
                <a:solidFill>
                  <a:srgbClr val="000000"/>
                </a:solidFill>
              </a:rPr>
              <a:t>Python</a:t>
            </a:r>
            <a:r>
              <a:rPr lang="en-US" sz="4000">
                <a:solidFill>
                  <a:srgbClr val="000000"/>
                </a:solidFill>
              </a:rPr>
              <a:t> Programming?</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13" descr="snakesOnAPlan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 y="1524000"/>
            <a:ext cx="5486400" cy="363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14"/>
          <p:cNvSpPr>
            <a:spLocks noChangeArrowheads="1"/>
          </p:cNvSpPr>
          <p:nvPr/>
        </p:nvSpPr>
        <p:spPr bwMode="auto">
          <a:xfrm>
            <a:off x="1612900" y="5257800"/>
            <a:ext cx="2266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solidFill>
                  <a:srgbClr val="000000"/>
                </a:solidFill>
              </a:rPr>
              <a:t>One possibility...</a:t>
            </a:r>
          </a:p>
        </p:txBody>
      </p:sp>
      <p:sp>
        <p:nvSpPr>
          <p:cNvPr id="50180" name="Text Box 5"/>
          <p:cNvSpPr txBox="1">
            <a:spLocks noChangeArrowheads="1"/>
          </p:cNvSpPr>
          <p:nvPr/>
        </p:nvSpPr>
        <p:spPr bwMode="auto">
          <a:xfrm>
            <a:off x="1814513" y="228600"/>
            <a:ext cx="548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b="1" i="1">
                <a:solidFill>
                  <a:srgbClr val="000000"/>
                </a:solidFill>
              </a:rPr>
              <a:t>Python</a:t>
            </a:r>
            <a:r>
              <a:rPr lang="en-US" sz="4000">
                <a:solidFill>
                  <a:srgbClr val="000000"/>
                </a:solidFill>
              </a:rPr>
              <a:t> Programming?</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13" descr="snakesOnAPlan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 y="1524000"/>
            <a:ext cx="5486400" cy="363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14"/>
          <p:cNvSpPr>
            <a:spLocks noChangeArrowheads="1"/>
          </p:cNvSpPr>
          <p:nvPr/>
        </p:nvSpPr>
        <p:spPr bwMode="auto">
          <a:xfrm>
            <a:off x="1612900" y="5257800"/>
            <a:ext cx="2266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solidFill>
                  <a:srgbClr val="000000"/>
                </a:solidFill>
              </a:rPr>
              <a:t>One possibility...</a:t>
            </a:r>
          </a:p>
        </p:txBody>
      </p:sp>
      <p:pic>
        <p:nvPicPr>
          <p:cNvPr id="51204" name="Picture 7" descr="python300.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143000"/>
            <a:ext cx="3257550"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Rectangle 14"/>
          <p:cNvSpPr>
            <a:spLocks noChangeArrowheads="1"/>
          </p:cNvSpPr>
          <p:nvPr/>
        </p:nvSpPr>
        <p:spPr bwMode="auto">
          <a:xfrm>
            <a:off x="5867400" y="5867400"/>
            <a:ext cx="3048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solidFill>
                  <a:srgbClr val="000000"/>
                </a:solidFill>
              </a:rPr>
              <a:t>Happy co-existence! It can even be comfy!</a:t>
            </a:r>
          </a:p>
        </p:txBody>
      </p:sp>
      <p:sp>
        <p:nvSpPr>
          <p:cNvPr id="51206" name="Text Box 5"/>
          <p:cNvSpPr txBox="1">
            <a:spLocks noChangeArrowheads="1"/>
          </p:cNvSpPr>
          <p:nvPr/>
        </p:nvSpPr>
        <p:spPr bwMode="auto">
          <a:xfrm>
            <a:off x="1814513" y="228600"/>
            <a:ext cx="548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b="1" i="1">
                <a:solidFill>
                  <a:srgbClr val="000000"/>
                </a:solidFill>
              </a:rPr>
              <a:t>Python</a:t>
            </a:r>
            <a:r>
              <a:rPr lang="en-US" sz="4000">
                <a:solidFill>
                  <a:srgbClr val="000000"/>
                </a:solidFill>
              </a:rPr>
              <a:t> Programming?</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2"/>
          <p:cNvGrpSpPr>
            <a:grpSpLocks/>
          </p:cNvGrpSpPr>
          <p:nvPr/>
        </p:nvGrpSpPr>
        <p:grpSpPr bwMode="auto">
          <a:xfrm>
            <a:off x="533400" y="1114425"/>
            <a:ext cx="8218488" cy="180975"/>
            <a:chOff x="295" y="1311"/>
            <a:chExt cx="5177" cy="114"/>
          </a:xfrm>
        </p:grpSpPr>
        <p:sp>
          <p:nvSpPr>
            <p:cNvPr id="52234" name="Rectangle 3"/>
            <p:cNvSpPr>
              <a:spLocks noChangeArrowheads="1"/>
            </p:cNvSpPr>
            <p:nvPr/>
          </p:nvSpPr>
          <p:spPr bwMode="auto">
            <a:xfrm>
              <a:off x="295" y="1311"/>
              <a:ext cx="5177" cy="48"/>
            </a:xfrm>
            <a:prstGeom prst="rect">
              <a:avLst/>
            </a:prstGeom>
            <a:solidFill>
              <a:srgbClr val="33CCFF"/>
            </a:solidFill>
            <a:ln w="9525">
              <a:solidFill>
                <a:schemeClr val="tx1"/>
              </a:solidFill>
              <a:miter lim="800000"/>
              <a:headEnd/>
              <a:tailEnd/>
            </a:ln>
          </p:spPr>
          <p:txBody>
            <a:bodyPr wrap="none" anchor="ctr"/>
            <a:lstStyle/>
            <a:p>
              <a:endParaRPr lang="en-US">
                <a:solidFill>
                  <a:srgbClr val="000000"/>
                </a:solidFill>
              </a:endParaRPr>
            </a:p>
          </p:txBody>
        </p:sp>
        <p:sp>
          <p:nvSpPr>
            <p:cNvPr id="52235" name="Rectangle 4"/>
            <p:cNvSpPr>
              <a:spLocks noChangeArrowheads="1"/>
            </p:cNvSpPr>
            <p:nvPr/>
          </p:nvSpPr>
          <p:spPr bwMode="auto">
            <a:xfrm>
              <a:off x="295" y="1377"/>
              <a:ext cx="5177" cy="48"/>
            </a:xfrm>
            <a:prstGeom prst="rect">
              <a:avLst/>
            </a:prstGeom>
            <a:solidFill>
              <a:srgbClr val="33CCFF"/>
            </a:solidFill>
            <a:ln w="9525">
              <a:solidFill>
                <a:schemeClr val="tx1"/>
              </a:solidFill>
              <a:miter lim="800000"/>
              <a:headEnd/>
              <a:tailEnd/>
            </a:ln>
          </p:spPr>
          <p:txBody>
            <a:bodyPr wrap="none" anchor="ctr"/>
            <a:lstStyle/>
            <a:p>
              <a:endParaRPr lang="en-US">
                <a:solidFill>
                  <a:srgbClr val="000000"/>
                </a:solidFill>
              </a:endParaRPr>
            </a:p>
          </p:txBody>
        </p:sp>
      </p:grpSp>
      <p:sp>
        <p:nvSpPr>
          <p:cNvPr id="52227" name="Text Box 5"/>
          <p:cNvSpPr txBox="1">
            <a:spLocks noChangeArrowheads="1"/>
          </p:cNvSpPr>
          <p:nvPr/>
        </p:nvSpPr>
        <p:spPr bwMode="auto">
          <a:xfrm>
            <a:off x="1900238" y="228600"/>
            <a:ext cx="548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a:solidFill>
                  <a:srgbClr val="000000"/>
                </a:solidFill>
              </a:rPr>
              <a:t>Python Programming?</a:t>
            </a:r>
          </a:p>
        </p:txBody>
      </p:sp>
      <p:sp>
        <p:nvSpPr>
          <p:cNvPr id="52228" name="Text Box 10"/>
          <p:cNvSpPr txBox="1">
            <a:spLocks noChangeArrowheads="1"/>
          </p:cNvSpPr>
          <p:nvPr/>
        </p:nvSpPr>
        <p:spPr bwMode="auto">
          <a:xfrm>
            <a:off x="3048000" y="17526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2800" b="1">
                <a:solidFill>
                  <a:srgbClr val="000000"/>
                </a:solidFill>
              </a:rPr>
              <a:t>Python </a:t>
            </a:r>
            <a:r>
              <a:rPr lang="en-US" sz="2800">
                <a:solidFill>
                  <a:srgbClr val="000000"/>
                </a:solidFill>
              </a:rPr>
              <a:t>(language) and</a:t>
            </a:r>
            <a:r>
              <a:rPr lang="en-US" sz="2800" b="1">
                <a:solidFill>
                  <a:srgbClr val="000000"/>
                </a:solidFill>
              </a:rPr>
              <a:t> IDLE </a:t>
            </a:r>
            <a:r>
              <a:rPr lang="en-US" sz="2800">
                <a:solidFill>
                  <a:srgbClr val="000000"/>
                </a:solidFill>
              </a:rPr>
              <a:t>(editor)</a:t>
            </a:r>
          </a:p>
        </p:txBody>
      </p:sp>
      <p:pic>
        <p:nvPicPr>
          <p:cNvPr id="52229"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76400"/>
            <a:ext cx="27193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Text Box 26"/>
          <p:cNvSpPr txBox="1">
            <a:spLocks noChangeArrowheads="1"/>
          </p:cNvSpPr>
          <p:nvPr/>
        </p:nvSpPr>
        <p:spPr bwMode="auto">
          <a:xfrm>
            <a:off x="1597025" y="2590800"/>
            <a:ext cx="578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solidFill>
                  <a:srgbClr val="000000"/>
                </a:solidFill>
              </a:rPr>
              <a:t>open-source, free, powerful, and </a:t>
            </a:r>
            <a:r>
              <a:rPr lang="en-US" i="1">
                <a:solidFill>
                  <a:srgbClr val="000000"/>
                </a:solidFill>
              </a:rPr>
              <a:t>common</a:t>
            </a:r>
            <a:endParaRPr lang="en-US">
              <a:solidFill>
                <a:srgbClr val="000000"/>
              </a:solidFill>
            </a:endParaRPr>
          </a:p>
        </p:txBody>
      </p:sp>
      <p:sp>
        <p:nvSpPr>
          <p:cNvPr id="18" name="Rounded Rectangle 13"/>
          <p:cNvSpPr>
            <a:spLocks noChangeArrowheads="1"/>
          </p:cNvSpPr>
          <p:nvPr/>
        </p:nvSpPr>
        <p:spPr bwMode="auto">
          <a:xfrm>
            <a:off x="2244725" y="3962400"/>
            <a:ext cx="4460875" cy="1358900"/>
          </a:xfrm>
          <a:prstGeom prst="roundRect">
            <a:avLst>
              <a:gd name="adj" fmla="val 16667"/>
            </a:avLst>
          </a:prstGeom>
          <a:solidFill>
            <a:schemeClr val="accent5">
              <a:lumMod val="40000"/>
              <a:lumOff val="60000"/>
            </a:schemeClr>
          </a:solidFill>
          <a:ln w="9525" algn="ctr">
            <a:solidFill>
              <a:srgbClr val="008000"/>
            </a:solidFill>
            <a:round/>
            <a:headEnd/>
            <a:tailEnd/>
          </a:ln>
        </p:spPr>
        <p:txBody>
          <a:bodyPr/>
          <a:lstStyle/>
          <a:p>
            <a:pPr>
              <a:defRPr/>
            </a:pPr>
            <a:endParaRPr lang="en-US">
              <a:latin typeface="Times" pitchFamily="-106" charset="0"/>
              <a:ea typeface="ＭＳ Ｐゴシック" pitchFamily="-106" charset="-128"/>
            </a:endParaRPr>
          </a:p>
        </p:txBody>
      </p:sp>
      <p:sp>
        <p:nvSpPr>
          <p:cNvPr id="52232" name="Text Box 46"/>
          <p:cNvSpPr txBox="1">
            <a:spLocks noChangeArrowheads="1"/>
          </p:cNvSpPr>
          <p:nvPr/>
        </p:nvSpPr>
        <p:spPr bwMode="auto">
          <a:xfrm>
            <a:off x="2251075" y="4114800"/>
            <a:ext cx="43640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solidFill>
                  <a:srgbClr val="000000"/>
                </a:solidFill>
                <a:latin typeface="Cambria" pitchFamily="18" charset="0"/>
              </a:rPr>
              <a:t>We will be using </a:t>
            </a:r>
            <a:r>
              <a:rPr lang="en-US" b="1">
                <a:solidFill>
                  <a:srgbClr val="008000"/>
                </a:solidFill>
                <a:latin typeface="Cambria" pitchFamily="18" charset="0"/>
              </a:rPr>
              <a:t>Python 2.7.3 </a:t>
            </a:r>
            <a:r>
              <a:rPr lang="en-US" b="1">
                <a:solidFill>
                  <a:srgbClr val="000000"/>
                </a:solidFill>
                <a:latin typeface="Cambria" pitchFamily="18" charset="0"/>
              </a:rPr>
              <a:t>  </a:t>
            </a:r>
          </a:p>
          <a:p>
            <a:pPr algn="ctr">
              <a:spcBef>
                <a:spcPct val="50000"/>
              </a:spcBef>
            </a:pPr>
            <a:r>
              <a:rPr lang="en-US">
                <a:solidFill>
                  <a:srgbClr val="000000"/>
                </a:solidFill>
                <a:latin typeface="Cambria" pitchFamily="18" charset="0"/>
              </a:rPr>
              <a:t>~  the </a:t>
            </a:r>
            <a:r>
              <a:rPr lang="en-US" i="1">
                <a:solidFill>
                  <a:srgbClr val="000000"/>
                </a:solidFill>
                <a:latin typeface="Cambria" pitchFamily="18" charset="0"/>
              </a:rPr>
              <a:t>“Enthought” distribution</a:t>
            </a:r>
            <a:endParaRPr lang="en-US">
              <a:solidFill>
                <a:srgbClr val="000000"/>
              </a:solidFill>
              <a:latin typeface="Cambria" pitchFamily="18" charset="0"/>
            </a:endParaRPr>
          </a:p>
        </p:txBody>
      </p:sp>
      <p:sp>
        <p:nvSpPr>
          <p:cNvPr id="52233" name="Rectangle 11"/>
          <p:cNvSpPr>
            <a:spLocks noChangeArrowheads="1"/>
          </p:cNvSpPr>
          <p:nvPr/>
        </p:nvSpPr>
        <p:spPr bwMode="auto">
          <a:xfrm>
            <a:off x="2682875" y="5583238"/>
            <a:ext cx="358616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500">
                <a:solidFill>
                  <a:srgbClr val="000000"/>
                </a:solidFill>
                <a:latin typeface="Cambria" pitchFamily="18" charset="0"/>
              </a:rPr>
              <a:t>Plain old Python 2.7.x is certainly OK, too.</a:t>
            </a:r>
          </a:p>
          <a:p>
            <a:pPr algn="ctr"/>
            <a:r>
              <a:rPr lang="en-US" sz="1500" b="1" i="1">
                <a:solidFill>
                  <a:srgbClr val="000000"/>
                </a:solidFill>
                <a:latin typeface="Cambria" pitchFamily="18" charset="0"/>
              </a:rPr>
              <a:t>Don't get 3.1 or 3.x!</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2"/>
          <p:cNvGrpSpPr>
            <a:grpSpLocks/>
          </p:cNvGrpSpPr>
          <p:nvPr/>
        </p:nvGrpSpPr>
        <p:grpSpPr bwMode="auto">
          <a:xfrm>
            <a:off x="596900" y="1143000"/>
            <a:ext cx="7937500" cy="180975"/>
            <a:chOff x="295" y="1311"/>
            <a:chExt cx="5177" cy="114"/>
          </a:xfrm>
        </p:grpSpPr>
        <p:sp>
          <p:nvSpPr>
            <p:cNvPr id="53259" name="Rectangle 3"/>
            <p:cNvSpPr>
              <a:spLocks noChangeArrowheads="1"/>
            </p:cNvSpPr>
            <p:nvPr/>
          </p:nvSpPr>
          <p:spPr bwMode="auto">
            <a:xfrm>
              <a:off x="295" y="1311"/>
              <a:ext cx="5177" cy="48"/>
            </a:xfrm>
            <a:prstGeom prst="rect">
              <a:avLst/>
            </a:prstGeom>
            <a:solidFill>
              <a:srgbClr val="33CCFF"/>
            </a:solidFill>
            <a:ln w="9525">
              <a:solidFill>
                <a:schemeClr val="tx1"/>
              </a:solidFill>
              <a:miter lim="800000"/>
              <a:headEnd/>
              <a:tailEnd/>
            </a:ln>
          </p:spPr>
          <p:txBody>
            <a:bodyPr wrap="none" anchor="ctr"/>
            <a:lstStyle/>
            <a:p>
              <a:endParaRPr lang="en-US">
                <a:solidFill>
                  <a:srgbClr val="000000"/>
                </a:solidFill>
              </a:endParaRPr>
            </a:p>
          </p:txBody>
        </p:sp>
        <p:sp>
          <p:nvSpPr>
            <p:cNvPr id="53260" name="Rectangle 4"/>
            <p:cNvSpPr>
              <a:spLocks noChangeArrowheads="1"/>
            </p:cNvSpPr>
            <p:nvPr/>
          </p:nvSpPr>
          <p:spPr bwMode="auto">
            <a:xfrm>
              <a:off x="295" y="1377"/>
              <a:ext cx="5177" cy="48"/>
            </a:xfrm>
            <a:prstGeom prst="rect">
              <a:avLst/>
            </a:prstGeom>
            <a:solidFill>
              <a:srgbClr val="33CCFF"/>
            </a:solidFill>
            <a:ln w="9525">
              <a:solidFill>
                <a:schemeClr val="tx1"/>
              </a:solidFill>
              <a:miter lim="800000"/>
              <a:headEnd/>
              <a:tailEnd/>
            </a:ln>
          </p:spPr>
          <p:txBody>
            <a:bodyPr wrap="none" anchor="ctr"/>
            <a:lstStyle/>
            <a:p>
              <a:endParaRPr lang="en-US">
                <a:solidFill>
                  <a:srgbClr val="000000"/>
                </a:solidFill>
              </a:endParaRPr>
            </a:p>
          </p:txBody>
        </p:sp>
      </p:grpSp>
      <p:sp>
        <p:nvSpPr>
          <p:cNvPr id="53251" name="Text Box 5"/>
          <p:cNvSpPr txBox="1">
            <a:spLocks noChangeArrowheads="1"/>
          </p:cNvSpPr>
          <p:nvPr/>
        </p:nvSpPr>
        <p:spPr bwMode="auto">
          <a:xfrm>
            <a:off x="533400" y="288925"/>
            <a:ext cx="8001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3600">
                <a:solidFill>
                  <a:srgbClr val="000000"/>
                </a:solidFill>
              </a:rPr>
              <a:t>"Editor"  and  "Shell"</a:t>
            </a:r>
          </a:p>
        </p:txBody>
      </p:sp>
      <p:sp>
        <p:nvSpPr>
          <p:cNvPr id="53252" name="Text Box 30"/>
          <p:cNvSpPr txBox="1">
            <a:spLocks noChangeArrowheads="1"/>
          </p:cNvSpPr>
          <p:nvPr/>
        </p:nvSpPr>
        <p:spPr bwMode="auto">
          <a:xfrm>
            <a:off x="304800" y="4121150"/>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a:solidFill>
                  <a:srgbClr val="000000"/>
                </a:solidFill>
              </a:rPr>
              <a:t>Editor</a:t>
            </a:r>
            <a:r>
              <a:rPr lang="en-US">
                <a:solidFill>
                  <a:srgbClr val="000000"/>
                </a:solidFill>
              </a:rPr>
              <a:t> (IDLE): </a:t>
            </a:r>
            <a:r>
              <a:rPr lang="en-US" i="1">
                <a:solidFill>
                  <a:srgbClr val="000000"/>
                </a:solidFill>
              </a:rPr>
              <a:t>typing code</a:t>
            </a:r>
            <a:endParaRPr lang="en-US">
              <a:solidFill>
                <a:srgbClr val="000000"/>
              </a:solidFill>
            </a:endParaRPr>
          </a:p>
        </p:txBody>
      </p:sp>
      <p:sp>
        <p:nvSpPr>
          <p:cNvPr id="53253" name="Text Box 31"/>
          <p:cNvSpPr txBox="1">
            <a:spLocks noChangeArrowheads="1"/>
          </p:cNvSpPr>
          <p:nvPr/>
        </p:nvSpPr>
        <p:spPr bwMode="auto">
          <a:xfrm>
            <a:off x="4700588" y="4135438"/>
            <a:ext cx="3998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a:solidFill>
                  <a:srgbClr val="000000"/>
                </a:solidFill>
              </a:rPr>
              <a:t>Shell</a:t>
            </a:r>
            <a:r>
              <a:rPr lang="en-US">
                <a:solidFill>
                  <a:srgbClr val="000000"/>
                </a:solidFill>
              </a:rPr>
              <a:t> window: </a:t>
            </a:r>
            <a:r>
              <a:rPr lang="en-US" i="1">
                <a:solidFill>
                  <a:srgbClr val="000000"/>
                </a:solidFill>
              </a:rPr>
              <a:t>running code</a:t>
            </a:r>
          </a:p>
        </p:txBody>
      </p:sp>
      <p:sp>
        <p:nvSpPr>
          <p:cNvPr id="53254" name="Text Box 32"/>
          <p:cNvSpPr txBox="1">
            <a:spLocks noChangeArrowheads="1"/>
          </p:cNvSpPr>
          <p:nvPr/>
        </p:nvSpPr>
        <p:spPr bwMode="auto">
          <a:xfrm>
            <a:off x="5032375" y="5130800"/>
            <a:ext cx="3235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800">
                <a:solidFill>
                  <a:srgbClr val="000000"/>
                </a:solidFill>
              </a:rPr>
              <a:t>Here, you can try things out at the command prompt   &gt;&gt;&gt; </a:t>
            </a:r>
            <a:endParaRPr lang="en-US" sz="1800" i="1">
              <a:solidFill>
                <a:srgbClr val="000000"/>
              </a:solidFill>
            </a:endParaRPr>
          </a:p>
        </p:txBody>
      </p:sp>
      <p:sp>
        <p:nvSpPr>
          <p:cNvPr id="53255" name="Text Box 33"/>
          <p:cNvSpPr txBox="1">
            <a:spLocks noChangeArrowheads="1"/>
          </p:cNvSpPr>
          <p:nvPr/>
        </p:nvSpPr>
        <p:spPr bwMode="auto">
          <a:xfrm>
            <a:off x="695325" y="4995863"/>
            <a:ext cx="32353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800">
                <a:solidFill>
                  <a:srgbClr val="000000"/>
                </a:solidFill>
              </a:rPr>
              <a:t>Here, you can save and change programs. Hitting F5 runs your program over in the shell</a:t>
            </a:r>
            <a:endParaRPr lang="en-US" sz="1800" i="1">
              <a:solidFill>
                <a:srgbClr val="000000"/>
              </a:solidFill>
            </a:endParaRPr>
          </a:p>
        </p:txBody>
      </p:sp>
      <p:sp>
        <p:nvSpPr>
          <p:cNvPr id="53256" name="Line 35"/>
          <p:cNvSpPr>
            <a:spLocks noChangeShapeType="1"/>
          </p:cNvSpPr>
          <p:nvPr/>
        </p:nvSpPr>
        <p:spPr bwMode="auto">
          <a:xfrm flipV="1">
            <a:off x="3609975" y="5499100"/>
            <a:ext cx="1601788" cy="206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53257" name="Picture 36" descr="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00200"/>
            <a:ext cx="44958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8" name="Picture 37" descr="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600200"/>
            <a:ext cx="434340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Group 2"/>
          <p:cNvGrpSpPr>
            <a:grpSpLocks/>
          </p:cNvGrpSpPr>
          <p:nvPr/>
        </p:nvGrpSpPr>
        <p:grpSpPr bwMode="auto">
          <a:xfrm>
            <a:off x="533400" y="1143000"/>
            <a:ext cx="7937500" cy="180975"/>
            <a:chOff x="295" y="1311"/>
            <a:chExt cx="5177" cy="114"/>
          </a:xfrm>
        </p:grpSpPr>
        <p:sp>
          <p:nvSpPr>
            <p:cNvPr id="54279" name="Rectangle 3"/>
            <p:cNvSpPr>
              <a:spLocks noChangeArrowheads="1"/>
            </p:cNvSpPr>
            <p:nvPr/>
          </p:nvSpPr>
          <p:spPr bwMode="auto">
            <a:xfrm>
              <a:off x="295" y="1311"/>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sp>
          <p:nvSpPr>
            <p:cNvPr id="54280" name="Rectangle 4"/>
            <p:cNvSpPr>
              <a:spLocks noChangeArrowheads="1"/>
            </p:cNvSpPr>
            <p:nvPr/>
          </p:nvSpPr>
          <p:spPr bwMode="auto">
            <a:xfrm>
              <a:off x="295" y="1377"/>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grpSp>
      <p:sp>
        <p:nvSpPr>
          <p:cNvPr id="54275" name="Text Box 5"/>
          <p:cNvSpPr txBox="1">
            <a:spLocks noChangeArrowheads="1"/>
          </p:cNvSpPr>
          <p:nvPr/>
        </p:nvSpPr>
        <p:spPr bwMode="auto">
          <a:xfrm>
            <a:off x="457200" y="288925"/>
            <a:ext cx="8001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a:t>The foreign language of python…</a:t>
            </a:r>
          </a:p>
        </p:txBody>
      </p:sp>
      <p:sp>
        <p:nvSpPr>
          <p:cNvPr id="54276" name="Text Box 6"/>
          <p:cNvSpPr txBox="1">
            <a:spLocks noChangeArrowheads="1"/>
          </p:cNvSpPr>
          <p:nvPr/>
        </p:nvSpPr>
        <p:spPr bwMode="auto">
          <a:xfrm>
            <a:off x="609600" y="6096000"/>
            <a:ext cx="792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endParaRPr lang="en-US" sz="1400"/>
          </a:p>
        </p:txBody>
      </p:sp>
      <p:sp>
        <p:nvSpPr>
          <p:cNvPr id="54277" name="Text Box 7"/>
          <p:cNvSpPr txBox="1">
            <a:spLocks noChangeArrowheads="1"/>
          </p:cNvSpPr>
          <p:nvPr/>
        </p:nvSpPr>
        <p:spPr bwMode="auto">
          <a:xfrm>
            <a:off x="609600" y="6167438"/>
            <a:ext cx="7848600" cy="46196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a:t>Lab 0 </a:t>
            </a:r>
            <a:r>
              <a:rPr lang="en-US"/>
              <a:t>– Tues. / Wed. is to </a:t>
            </a:r>
            <a:r>
              <a:rPr lang="en-US" i="1"/>
              <a:t>run </a:t>
            </a:r>
            <a:r>
              <a:rPr lang="en-US"/>
              <a:t>and </a:t>
            </a:r>
            <a:r>
              <a:rPr lang="en-US" i="1"/>
              <a:t>submit </a:t>
            </a:r>
            <a:r>
              <a:rPr lang="en-US"/>
              <a:t>“this” program</a:t>
            </a:r>
          </a:p>
        </p:txBody>
      </p:sp>
      <p:sp>
        <p:nvSpPr>
          <p:cNvPr id="54278" name="Text Box 9"/>
          <p:cNvSpPr txBox="1">
            <a:spLocks noChangeArrowheads="1"/>
          </p:cNvSpPr>
          <p:nvPr/>
        </p:nvSpPr>
        <p:spPr bwMode="auto">
          <a:xfrm>
            <a:off x="485775" y="1709738"/>
            <a:ext cx="8193088"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r>
              <a:rPr lang="en-US" sz="2000" b="1">
                <a:latin typeface="Courier New" pitchFamily="49" charset="0"/>
              </a:rPr>
              <a:t>name = </a:t>
            </a:r>
            <a:r>
              <a:rPr lang="en-US" sz="2000" b="1">
                <a:solidFill>
                  <a:srgbClr val="900BD5"/>
                </a:solidFill>
                <a:latin typeface="Courier New" pitchFamily="49" charset="0"/>
              </a:rPr>
              <a:t>raw_input</a:t>
            </a:r>
            <a:r>
              <a:rPr lang="en-US" sz="2000" b="1">
                <a:latin typeface="Courier New" pitchFamily="49" charset="0"/>
              </a:rPr>
              <a:t>(</a:t>
            </a:r>
            <a:r>
              <a:rPr lang="en-US" sz="2000" b="1">
                <a:solidFill>
                  <a:srgbClr val="008000"/>
                </a:solidFill>
                <a:latin typeface="Courier New" pitchFamily="49" charset="0"/>
              </a:rPr>
              <a:t>'Hi... what is your name?</a:t>
            </a:r>
            <a:r>
              <a:rPr lang="en-US" sz="2000" b="1">
                <a:latin typeface="Courier New" pitchFamily="49" charset="0"/>
              </a:rPr>
              <a:t> </a:t>
            </a:r>
            <a:r>
              <a:rPr lang="en-US" sz="2000" b="1">
                <a:solidFill>
                  <a:srgbClr val="008000"/>
                </a:solidFill>
                <a:latin typeface="Courier New" pitchFamily="49" charset="0"/>
              </a:rPr>
              <a:t>'</a:t>
            </a:r>
            <a:r>
              <a:rPr lang="en-US" sz="2000" b="1">
                <a:latin typeface="Courier New" pitchFamily="49" charset="0"/>
              </a:rPr>
              <a:t>) </a:t>
            </a:r>
          </a:p>
          <a:p>
            <a:r>
              <a:rPr lang="en-US" sz="2000" b="1">
                <a:solidFill>
                  <a:srgbClr val="FE9C11"/>
                </a:solidFill>
                <a:latin typeface="Courier New" pitchFamily="49" charset="0"/>
              </a:rPr>
              <a:t>print</a:t>
            </a:r>
            <a:r>
              <a:rPr lang="en-US" sz="2000" b="1">
                <a:latin typeface="Courier New" pitchFamily="49" charset="0"/>
              </a:rPr>
              <a:t>                       </a:t>
            </a:r>
            <a:r>
              <a:rPr lang="en-US" sz="2000" b="1">
                <a:solidFill>
                  <a:srgbClr val="FF0000"/>
                </a:solidFill>
                <a:latin typeface="Courier New" pitchFamily="49" charset="0"/>
              </a:rPr>
              <a:t># prints a blank line</a:t>
            </a:r>
            <a:endParaRPr lang="en-US" sz="2000" b="1">
              <a:latin typeface="Courier New" pitchFamily="49" charset="0"/>
            </a:endParaRPr>
          </a:p>
          <a:p>
            <a:endParaRPr lang="en-US" sz="2000" b="1">
              <a:latin typeface="Courier New" pitchFamily="49" charset="0"/>
            </a:endParaRPr>
          </a:p>
          <a:p>
            <a:r>
              <a:rPr lang="en-US" sz="2000" b="1">
                <a:solidFill>
                  <a:srgbClr val="FE9C11"/>
                </a:solidFill>
                <a:latin typeface="Courier New" pitchFamily="49" charset="0"/>
              </a:rPr>
              <a:t>if</a:t>
            </a:r>
            <a:r>
              <a:rPr lang="en-US" sz="2000" b="1">
                <a:latin typeface="Courier New" pitchFamily="49" charset="0"/>
              </a:rPr>
              <a:t> name == </a:t>
            </a:r>
            <a:r>
              <a:rPr lang="en-US" sz="2000" b="1">
                <a:solidFill>
                  <a:srgbClr val="008000"/>
                </a:solidFill>
                <a:latin typeface="Courier New" pitchFamily="49" charset="0"/>
              </a:rPr>
              <a:t>'Eliot' </a:t>
            </a:r>
            <a:r>
              <a:rPr lang="en-US" sz="2000" b="1">
                <a:solidFill>
                  <a:srgbClr val="FE9C11"/>
                </a:solidFill>
                <a:latin typeface="Courier New" pitchFamily="49" charset="0"/>
              </a:rPr>
              <a:t>or</a:t>
            </a:r>
            <a:r>
              <a:rPr lang="en-US" sz="2000" b="1">
                <a:solidFill>
                  <a:srgbClr val="008000"/>
                </a:solidFill>
                <a:latin typeface="Courier New" pitchFamily="49" charset="0"/>
              </a:rPr>
              <a:t> </a:t>
            </a:r>
            <a:r>
              <a:rPr lang="en-US" sz="2000" b="1">
                <a:latin typeface="Courier New" pitchFamily="49" charset="0"/>
              </a:rPr>
              <a:t>name == </a:t>
            </a:r>
            <a:r>
              <a:rPr lang="en-US" sz="2000" b="1">
                <a:solidFill>
                  <a:srgbClr val="008000"/>
                </a:solidFill>
                <a:latin typeface="Courier New" pitchFamily="49" charset="0"/>
              </a:rPr>
              <a:t>'Ran'</a:t>
            </a:r>
            <a:r>
              <a:rPr lang="en-US" sz="2000" b="1">
                <a:latin typeface="Courier New" pitchFamily="49" charset="0"/>
              </a:rPr>
              <a:t>:</a:t>
            </a:r>
          </a:p>
          <a:p>
            <a:r>
              <a:rPr lang="en-US" sz="2000" b="1">
                <a:latin typeface="Courier New" pitchFamily="49" charset="0"/>
              </a:rPr>
              <a:t>    </a:t>
            </a:r>
            <a:r>
              <a:rPr lang="en-US" sz="2000" b="1">
                <a:solidFill>
                  <a:srgbClr val="FE9C11"/>
                </a:solidFill>
                <a:latin typeface="Courier New" pitchFamily="49" charset="0"/>
              </a:rPr>
              <a:t>print</a:t>
            </a:r>
            <a:r>
              <a:rPr lang="en-US" sz="2000" b="1">
                <a:latin typeface="Courier New" pitchFamily="49" charset="0"/>
              </a:rPr>
              <a:t> </a:t>
            </a:r>
            <a:r>
              <a:rPr lang="en-US" sz="2000" b="1">
                <a:solidFill>
                  <a:srgbClr val="008000"/>
                </a:solidFill>
                <a:latin typeface="Courier New" pitchFamily="49" charset="0"/>
              </a:rPr>
              <a:t>'I\'m "offline." Try later.'</a:t>
            </a:r>
            <a:r>
              <a:rPr lang="en-US" sz="2000" b="1">
                <a:latin typeface="Courier New" pitchFamily="49" charset="0"/>
              </a:rPr>
              <a:t>                             </a:t>
            </a:r>
          </a:p>
          <a:p>
            <a:endParaRPr lang="en-US" sz="2000" b="1">
              <a:latin typeface="Courier New" pitchFamily="49" charset="0"/>
            </a:endParaRPr>
          </a:p>
          <a:p>
            <a:r>
              <a:rPr lang="en-US" sz="2000" b="1">
                <a:solidFill>
                  <a:srgbClr val="FE9C11"/>
                </a:solidFill>
                <a:latin typeface="Courier New" pitchFamily="49" charset="0"/>
              </a:rPr>
              <a:t>elif</a:t>
            </a:r>
            <a:r>
              <a:rPr lang="en-US" sz="2000" b="1">
                <a:latin typeface="Courier New" pitchFamily="49" charset="0"/>
              </a:rPr>
              <a:t> name == </a:t>
            </a:r>
            <a:r>
              <a:rPr lang="en-US" sz="2000" b="1">
                <a:solidFill>
                  <a:srgbClr val="008000"/>
                </a:solidFill>
                <a:latin typeface="Courier New" pitchFamily="49" charset="0"/>
              </a:rPr>
              <a:t>'Zach'</a:t>
            </a:r>
            <a:r>
              <a:rPr lang="en-US" sz="2000" b="1">
                <a:latin typeface="Courier New" pitchFamily="49" charset="0"/>
              </a:rPr>
              <a:t>:        </a:t>
            </a:r>
            <a:r>
              <a:rPr lang="en-US" sz="2000" b="1">
                <a:solidFill>
                  <a:srgbClr val="FF0000"/>
                </a:solidFill>
                <a:latin typeface="Courier New" pitchFamily="49" charset="0"/>
              </a:rPr>
              <a:t># is it Zach?</a:t>
            </a:r>
            <a:endParaRPr lang="en-US" sz="2000" b="1">
              <a:latin typeface="Courier New" pitchFamily="49" charset="0"/>
            </a:endParaRPr>
          </a:p>
          <a:p>
            <a:r>
              <a:rPr lang="en-US" sz="2000" b="1">
                <a:latin typeface="Courier New" pitchFamily="49" charset="0"/>
              </a:rPr>
              <a:t>    </a:t>
            </a:r>
            <a:r>
              <a:rPr lang="en-US" sz="2000" b="1">
                <a:solidFill>
                  <a:srgbClr val="FE9C11"/>
                </a:solidFill>
                <a:latin typeface="Courier New" pitchFamily="49" charset="0"/>
              </a:rPr>
              <a:t>print</a:t>
            </a:r>
            <a:r>
              <a:rPr lang="en-US" sz="2000" b="1">
                <a:latin typeface="Courier New" pitchFamily="49" charset="0"/>
              </a:rPr>
              <a:t> </a:t>
            </a:r>
            <a:r>
              <a:rPr lang="en-US" sz="2000" b="1">
                <a:solidFill>
                  <a:srgbClr val="008000"/>
                </a:solidFill>
                <a:latin typeface="Courier New" pitchFamily="49" charset="0"/>
              </a:rPr>
              <a:t>'Zach Quinto...?'</a:t>
            </a:r>
            <a:r>
              <a:rPr lang="en-US" sz="2000" b="1">
                <a:latin typeface="Courier New" pitchFamily="49" charset="0"/>
              </a:rPr>
              <a:t>,</a:t>
            </a:r>
            <a:r>
              <a:rPr lang="en-US" sz="2000" b="1">
                <a:solidFill>
                  <a:srgbClr val="008000"/>
                </a:solidFill>
                <a:latin typeface="Courier New" pitchFamily="49" charset="0"/>
              </a:rPr>
              <a:t> 'No?'</a:t>
            </a:r>
            <a:r>
              <a:rPr lang="en-US" sz="2000" b="1">
                <a:latin typeface="Courier New" pitchFamily="49" charset="0"/>
              </a:rPr>
              <a:t>,</a:t>
            </a:r>
            <a:r>
              <a:rPr lang="en-US" sz="2000" b="1">
                <a:solidFill>
                  <a:srgbClr val="008000"/>
                </a:solidFill>
                <a:latin typeface="Courier New" pitchFamily="49" charset="0"/>
              </a:rPr>
              <a:t> 'Oh.'</a:t>
            </a:r>
            <a:endParaRPr lang="en-US" sz="2000" b="1">
              <a:latin typeface="Courier New" pitchFamily="49" charset="0"/>
            </a:endParaRPr>
          </a:p>
          <a:p>
            <a:r>
              <a:rPr lang="en-US" sz="2000" b="1">
                <a:latin typeface="Courier New" pitchFamily="49" charset="0"/>
              </a:rPr>
              <a:t>    </a:t>
            </a:r>
          </a:p>
          <a:p>
            <a:r>
              <a:rPr lang="en-US" sz="2000" b="1">
                <a:solidFill>
                  <a:srgbClr val="FE9C11"/>
                </a:solidFill>
                <a:latin typeface="Courier New" pitchFamily="49" charset="0"/>
              </a:rPr>
              <a:t>else</a:t>
            </a:r>
            <a:r>
              <a:rPr lang="en-US" sz="2000" b="1">
                <a:latin typeface="Courier New" pitchFamily="49" charset="0"/>
              </a:rPr>
              <a:t>:                       </a:t>
            </a:r>
            <a:r>
              <a:rPr lang="en-US" sz="2000" b="1">
                <a:solidFill>
                  <a:srgbClr val="FF0000"/>
                </a:solidFill>
                <a:latin typeface="Courier New" pitchFamily="49" charset="0"/>
              </a:rPr>
              <a:t># in all other cases...</a:t>
            </a:r>
            <a:endParaRPr lang="en-US" sz="2000" b="1">
              <a:latin typeface="Courier New" pitchFamily="49" charset="0"/>
            </a:endParaRPr>
          </a:p>
          <a:p>
            <a:r>
              <a:rPr lang="en-US" sz="2000" b="1">
                <a:latin typeface="Courier New" pitchFamily="49" charset="0"/>
              </a:rPr>
              <a:t>    </a:t>
            </a:r>
            <a:r>
              <a:rPr lang="en-US" sz="2000" b="1">
                <a:solidFill>
                  <a:srgbClr val="FE9C11"/>
                </a:solidFill>
                <a:latin typeface="Courier New" pitchFamily="49" charset="0"/>
              </a:rPr>
              <a:t>print</a:t>
            </a:r>
            <a:r>
              <a:rPr lang="en-US" sz="2000" b="1">
                <a:latin typeface="Courier New" pitchFamily="49" charset="0"/>
              </a:rPr>
              <a:t> </a:t>
            </a:r>
            <a:r>
              <a:rPr lang="en-US" sz="2000" b="1">
                <a:solidFill>
                  <a:srgbClr val="008000"/>
                </a:solidFill>
                <a:latin typeface="Courier New" pitchFamily="49" charset="0"/>
              </a:rPr>
              <a:t>'Welcome'</a:t>
            </a:r>
            <a:r>
              <a:rPr lang="en-US" sz="2000" b="1">
                <a:latin typeface="Courier New" pitchFamily="49" charset="0"/>
              </a:rPr>
              <a:t>, name, </a:t>
            </a:r>
            <a:r>
              <a:rPr lang="en-US" sz="2000" b="1">
                <a:solidFill>
                  <a:srgbClr val="008000"/>
                </a:solidFill>
                <a:latin typeface="Courier New" pitchFamily="49" charset="0"/>
              </a:rPr>
              <a:t>'!'</a:t>
            </a:r>
          </a:p>
          <a:p>
            <a:r>
              <a:rPr lang="en-US" sz="2000">
                <a:latin typeface="Courier New" pitchFamily="49" charset="0"/>
              </a:rPr>
              <a:t>    </a:t>
            </a:r>
            <a:r>
              <a:rPr lang="en-US" sz="2000" b="1">
                <a:latin typeface="Courier New" pitchFamily="49" charset="0"/>
              </a:rPr>
              <a:t>my_choice = random.choice( [ </a:t>
            </a:r>
            <a:r>
              <a:rPr lang="en-US" sz="2000" b="1">
                <a:solidFill>
                  <a:srgbClr val="008000"/>
                </a:solidFill>
                <a:latin typeface="Courier New" pitchFamily="49" charset="0"/>
              </a:rPr>
              <a:t>'R'</a:t>
            </a:r>
            <a:r>
              <a:rPr lang="en-US" sz="2000" b="1">
                <a:latin typeface="Courier New" pitchFamily="49" charset="0"/>
              </a:rPr>
              <a:t>,</a:t>
            </a:r>
            <a:r>
              <a:rPr lang="en-US" sz="2000" b="1">
                <a:solidFill>
                  <a:srgbClr val="008000"/>
                </a:solidFill>
                <a:latin typeface="Courier New" pitchFamily="49" charset="0"/>
              </a:rPr>
              <a:t>'P'</a:t>
            </a:r>
            <a:r>
              <a:rPr lang="en-US" sz="2000" b="1">
                <a:latin typeface="Courier New" pitchFamily="49" charset="0"/>
              </a:rPr>
              <a:t>,</a:t>
            </a:r>
            <a:r>
              <a:rPr lang="en-US" sz="2000" b="1">
                <a:solidFill>
                  <a:srgbClr val="008000"/>
                </a:solidFill>
                <a:latin typeface="Courier New" pitchFamily="49" charset="0"/>
              </a:rPr>
              <a:t>'S'</a:t>
            </a:r>
            <a:r>
              <a:rPr lang="en-US" sz="2000" b="1">
                <a:latin typeface="Courier New" pitchFamily="49" charset="0"/>
              </a:rPr>
              <a:t> ] )</a:t>
            </a:r>
          </a:p>
          <a:p>
            <a:r>
              <a:rPr lang="en-US" sz="2000" b="1">
                <a:latin typeface="Courier New" pitchFamily="49" charset="0"/>
              </a:rPr>
              <a:t>    </a:t>
            </a:r>
            <a:r>
              <a:rPr lang="en-US" sz="2000" b="1">
                <a:solidFill>
                  <a:srgbClr val="FE9C11"/>
                </a:solidFill>
                <a:latin typeface="Courier New" pitchFamily="49" charset="0"/>
              </a:rPr>
              <a:t>print</a:t>
            </a:r>
            <a:r>
              <a:rPr lang="en-US" sz="2000" b="1">
                <a:latin typeface="Courier New" pitchFamily="49" charset="0"/>
              </a:rPr>
              <a:t> </a:t>
            </a:r>
            <a:r>
              <a:rPr lang="en-US" sz="2000" b="1">
                <a:solidFill>
                  <a:srgbClr val="008000"/>
                </a:solidFill>
                <a:latin typeface="Courier New" pitchFamily="49" charset="0"/>
              </a:rPr>
              <a:t>'My favorite object is'</a:t>
            </a:r>
            <a:r>
              <a:rPr lang="en-US" sz="2000" b="1">
                <a:latin typeface="Courier New" pitchFamily="49" charset="0"/>
              </a:rPr>
              <a:t>, my_choice, </a:t>
            </a:r>
            <a:r>
              <a:rPr lang="en-US" sz="2000" b="1">
                <a:solidFill>
                  <a:srgbClr val="008000"/>
                </a:solidFill>
                <a:latin typeface="Courier New" pitchFamily="49" charset="0"/>
              </a:rPr>
              <a:t>"!"</a:t>
            </a:r>
            <a:endParaRPr lang="en-US" sz="2000" b="1">
              <a:latin typeface="Courier New"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Group 2"/>
          <p:cNvGrpSpPr>
            <a:grpSpLocks/>
          </p:cNvGrpSpPr>
          <p:nvPr/>
        </p:nvGrpSpPr>
        <p:grpSpPr bwMode="auto">
          <a:xfrm>
            <a:off x="533400" y="1143000"/>
            <a:ext cx="7937500" cy="180975"/>
            <a:chOff x="295" y="1311"/>
            <a:chExt cx="5177" cy="114"/>
          </a:xfrm>
        </p:grpSpPr>
        <p:sp>
          <p:nvSpPr>
            <p:cNvPr id="55309" name="Rectangle 3"/>
            <p:cNvSpPr>
              <a:spLocks noChangeArrowheads="1"/>
            </p:cNvSpPr>
            <p:nvPr/>
          </p:nvSpPr>
          <p:spPr bwMode="auto">
            <a:xfrm>
              <a:off x="295" y="1311"/>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sp>
          <p:nvSpPr>
            <p:cNvPr id="55310" name="Rectangle 4"/>
            <p:cNvSpPr>
              <a:spLocks noChangeArrowheads="1"/>
            </p:cNvSpPr>
            <p:nvPr/>
          </p:nvSpPr>
          <p:spPr bwMode="auto">
            <a:xfrm>
              <a:off x="295" y="1377"/>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grpSp>
      <p:sp>
        <p:nvSpPr>
          <p:cNvPr id="55299" name="Text Box 5"/>
          <p:cNvSpPr txBox="1">
            <a:spLocks noChangeArrowheads="1"/>
          </p:cNvSpPr>
          <p:nvPr/>
        </p:nvSpPr>
        <p:spPr bwMode="auto">
          <a:xfrm>
            <a:off x="457200" y="288925"/>
            <a:ext cx="8001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a:t>The foreign language of python…</a:t>
            </a:r>
          </a:p>
        </p:txBody>
      </p:sp>
      <p:sp>
        <p:nvSpPr>
          <p:cNvPr id="55300" name="Text Box 6"/>
          <p:cNvSpPr txBox="1">
            <a:spLocks noChangeArrowheads="1"/>
          </p:cNvSpPr>
          <p:nvPr/>
        </p:nvSpPr>
        <p:spPr bwMode="auto">
          <a:xfrm>
            <a:off x="533400" y="1477963"/>
            <a:ext cx="2133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3200">
                <a:solidFill>
                  <a:srgbClr val="008000"/>
                </a:solidFill>
              </a:rPr>
              <a:t>syntax</a:t>
            </a:r>
          </a:p>
        </p:txBody>
      </p:sp>
      <p:sp>
        <p:nvSpPr>
          <p:cNvPr id="57349" name="Text Box 7"/>
          <p:cNvSpPr txBox="1">
            <a:spLocks noChangeArrowheads="1"/>
          </p:cNvSpPr>
          <p:nvPr/>
        </p:nvSpPr>
        <p:spPr bwMode="auto">
          <a:xfrm>
            <a:off x="3429000" y="1477963"/>
            <a:ext cx="2133600" cy="579437"/>
          </a:xfrm>
          <a:prstGeom prst="rect">
            <a:avLst/>
          </a:prstGeom>
          <a:solidFill>
            <a:schemeClr val="accent5">
              <a:lumMod val="40000"/>
              <a:lumOff val="60000"/>
            </a:schemeClr>
          </a:solidFill>
          <a:ln>
            <a:noFill/>
          </a:ln>
        </p:spPr>
        <p:txBody>
          <a:bodyPr>
            <a:spAutoFit/>
          </a:bodyPr>
          <a:lstStyle>
            <a:lvl1pPr>
              <a:defRPr sz="2400">
                <a:solidFill>
                  <a:schemeClr val="tx1"/>
                </a:solidFill>
                <a:latin typeface="Times" pitchFamily="-106" charset="0"/>
                <a:ea typeface="ＭＳ Ｐゴシック" pitchFamily="-106" charset="-128"/>
              </a:defRPr>
            </a:lvl1pPr>
            <a:lvl2pPr marL="742950" indent="-285750">
              <a:defRPr sz="2400">
                <a:solidFill>
                  <a:schemeClr val="tx1"/>
                </a:solidFill>
                <a:latin typeface="Times" pitchFamily="-106" charset="0"/>
                <a:ea typeface="ＭＳ Ｐゴシック" pitchFamily="-106" charset="-128"/>
              </a:defRPr>
            </a:lvl2pPr>
            <a:lvl3pPr marL="1143000" indent="-228600">
              <a:defRPr sz="2400">
                <a:solidFill>
                  <a:schemeClr val="tx1"/>
                </a:solidFill>
                <a:latin typeface="Times" pitchFamily="-106" charset="0"/>
                <a:ea typeface="ＭＳ Ｐゴシック" pitchFamily="-106" charset="-128"/>
              </a:defRPr>
            </a:lvl3pPr>
            <a:lvl4pPr marL="1600200" indent="-228600">
              <a:defRPr sz="2400">
                <a:solidFill>
                  <a:schemeClr val="tx1"/>
                </a:solidFill>
                <a:latin typeface="Times" pitchFamily="-106" charset="0"/>
                <a:ea typeface="ＭＳ Ｐゴシック" pitchFamily="-106" charset="-128"/>
              </a:defRPr>
            </a:lvl4pPr>
            <a:lvl5pPr marL="2057400" indent="-228600">
              <a:defRPr sz="2400">
                <a:solidFill>
                  <a:schemeClr val="tx1"/>
                </a:solidFill>
                <a:latin typeface="Times" pitchFamily="-106" charset="0"/>
                <a:ea typeface="ＭＳ Ｐゴシック" pitchFamily="-106" charset="-128"/>
              </a:defRPr>
            </a:lvl5pPr>
            <a:lvl6pPr marL="2514600" indent="-228600" eaLnBrk="0" fontAlgn="base" hangingPunct="0">
              <a:spcBef>
                <a:spcPct val="0"/>
              </a:spcBef>
              <a:spcAft>
                <a:spcPct val="0"/>
              </a:spcAft>
              <a:defRPr sz="2400">
                <a:solidFill>
                  <a:schemeClr val="tx1"/>
                </a:solidFill>
                <a:latin typeface="Times" pitchFamily="-106" charset="0"/>
                <a:ea typeface="ＭＳ Ｐゴシック" pitchFamily="-106" charset="-128"/>
              </a:defRPr>
            </a:lvl6pPr>
            <a:lvl7pPr marL="2971800" indent="-228600" eaLnBrk="0" fontAlgn="base" hangingPunct="0">
              <a:spcBef>
                <a:spcPct val="0"/>
              </a:spcBef>
              <a:spcAft>
                <a:spcPct val="0"/>
              </a:spcAft>
              <a:defRPr sz="2400">
                <a:solidFill>
                  <a:schemeClr val="tx1"/>
                </a:solidFill>
                <a:latin typeface="Times" pitchFamily="-106" charset="0"/>
                <a:ea typeface="ＭＳ Ｐゴシック" pitchFamily="-106" charset="-128"/>
              </a:defRPr>
            </a:lvl7pPr>
            <a:lvl8pPr marL="3429000" indent="-228600" eaLnBrk="0" fontAlgn="base" hangingPunct="0">
              <a:spcBef>
                <a:spcPct val="0"/>
              </a:spcBef>
              <a:spcAft>
                <a:spcPct val="0"/>
              </a:spcAft>
              <a:defRPr sz="2400">
                <a:solidFill>
                  <a:schemeClr val="tx1"/>
                </a:solidFill>
                <a:latin typeface="Times" pitchFamily="-106" charset="0"/>
                <a:ea typeface="ＭＳ Ｐゴシック" pitchFamily="-106" charset="-128"/>
              </a:defRPr>
            </a:lvl8pPr>
            <a:lvl9pPr marL="3886200" indent="-228600" eaLnBrk="0" fontAlgn="base" hangingPunct="0">
              <a:spcBef>
                <a:spcPct val="0"/>
              </a:spcBef>
              <a:spcAft>
                <a:spcPct val="0"/>
              </a:spcAft>
              <a:defRPr sz="2400">
                <a:solidFill>
                  <a:schemeClr val="tx1"/>
                </a:solidFill>
                <a:latin typeface="Times" pitchFamily="-106" charset="0"/>
                <a:ea typeface="ＭＳ Ｐゴシック" pitchFamily="-106" charset="-128"/>
              </a:defRPr>
            </a:lvl9pPr>
          </a:lstStyle>
          <a:p>
            <a:pPr algn="ctr">
              <a:spcBef>
                <a:spcPct val="50000"/>
              </a:spcBef>
              <a:defRPr/>
            </a:pPr>
            <a:r>
              <a:rPr lang="en-US" sz="3200" b="1" dirty="0" smtClean="0">
                <a:solidFill>
                  <a:srgbClr val="008000"/>
                </a:solidFill>
              </a:rPr>
              <a:t>semantics</a:t>
            </a:r>
          </a:p>
        </p:txBody>
      </p:sp>
      <p:sp>
        <p:nvSpPr>
          <p:cNvPr id="55302" name="Text Box 8"/>
          <p:cNvSpPr txBox="1">
            <a:spLocks noChangeArrowheads="1"/>
          </p:cNvSpPr>
          <p:nvPr/>
        </p:nvSpPr>
        <p:spPr bwMode="auto">
          <a:xfrm>
            <a:off x="6324600" y="1477963"/>
            <a:ext cx="2133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3200">
                <a:solidFill>
                  <a:srgbClr val="008000"/>
                </a:solidFill>
              </a:rPr>
              <a:t>intent</a:t>
            </a:r>
          </a:p>
        </p:txBody>
      </p:sp>
      <p:sp>
        <p:nvSpPr>
          <p:cNvPr id="55303" name="Text Box 9"/>
          <p:cNvSpPr txBox="1">
            <a:spLocks noChangeArrowheads="1"/>
          </p:cNvSpPr>
          <p:nvPr/>
        </p:nvSpPr>
        <p:spPr bwMode="auto">
          <a:xfrm>
            <a:off x="914400" y="2057400"/>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400">
                <a:solidFill>
                  <a:srgbClr val="008000"/>
                </a:solidFill>
              </a:rPr>
              <a:t>How it looks</a:t>
            </a:r>
          </a:p>
        </p:txBody>
      </p:sp>
      <p:sp>
        <p:nvSpPr>
          <p:cNvPr id="55304" name="Text Box 10"/>
          <p:cNvSpPr txBox="1">
            <a:spLocks noChangeArrowheads="1"/>
          </p:cNvSpPr>
          <p:nvPr/>
        </p:nvSpPr>
        <p:spPr bwMode="auto">
          <a:xfrm>
            <a:off x="3810000" y="2057400"/>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400">
                <a:solidFill>
                  <a:srgbClr val="008000"/>
                </a:solidFill>
              </a:rPr>
              <a:t>What it does</a:t>
            </a:r>
          </a:p>
        </p:txBody>
      </p:sp>
      <p:sp>
        <p:nvSpPr>
          <p:cNvPr id="55305" name="Text Box 11"/>
          <p:cNvSpPr txBox="1">
            <a:spLocks noChangeArrowheads="1"/>
          </p:cNvSpPr>
          <p:nvPr/>
        </p:nvSpPr>
        <p:spPr bwMode="auto">
          <a:xfrm>
            <a:off x="6629400" y="20574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400">
                <a:solidFill>
                  <a:srgbClr val="008000"/>
                </a:solidFill>
              </a:rPr>
              <a:t>What it should do</a:t>
            </a:r>
          </a:p>
        </p:txBody>
      </p:sp>
      <p:sp>
        <p:nvSpPr>
          <p:cNvPr id="55306" name="Rectangle 13"/>
          <p:cNvSpPr>
            <a:spLocks noChangeArrowheads="1"/>
          </p:cNvSpPr>
          <p:nvPr/>
        </p:nvSpPr>
        <p:spPr bwMode="auto">
          <a:xfrm>
            <a:off x="1520825" y="3048000"/>
            <a:ext cx="5946775" cy="31607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307" name="Text Box 9"/>
          <p:cNvSpPr txBox="1">
            <a:spLocks noChangeArrowheads="1"/>
          </p:cNvSpPr>
          <p:nvPr/>
        </p:nvSpPr>
        <p:spPr bwMode="auto">
          <a:xfrm>
            <a:off x="1676400" y="3200400"/>
            <a:ext cx="5686425"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r>
              <a:rPr lang="en-US" sz="1400" b="1">
                <a:latin typeface="Courier New" pitchFamily="49" charset="0"/>
              </a:rPr>
              <a:t>name = </a:t>
            </a:r>
            <a:r>
              <a:rPr lang="en-US" sz="1400" b="1">
                <a:solidFill>
                  <a:srgbClr val="900BD5"/>
                </a:solidFill>
                <a:latin typeface="Courier New" pitchFamily="49" charset="0"/>
              </a:rPr>
              <a:t>raw_input</a:t>
            </a:r>
            <a:r>
              <a:rPr lang="en-US" sz="1400" b="1">
                <a:latin typeface="Courier New" pitchFamily="49" charset="0"/>
              </a:rPr>
              <a:t>(</a:t>
            </a:r>
            <a:r>
              <a:rPr lang="en-US" sz="1400" b="1">
                <a:solidFill>
                  <a:srgbClr val="008000"/>
                </a:solidFill>
                <a:latin typeface="Courier New" pitchFamily="49" charset="0"/>
              </a:rPr>
              <a:t>'Hi... what is your name?</a:t>
            </a:r>
            <a:r>
              <a:rPr lang="en-US" sz="1400" b="1">
                <a:latin typeface="Courier New" pitchFamily="49" charset="0"/>
              </a:rPr>
              <a:t> </a:t>
            </a:r>
            <a:r>
              <a:rPr lang="en-US" sz="1400" b="1">
                <a:solidFill>
                  <a:srgbClr val="008000"/>
                </a:solidFill>
                <a:latin typeface="Courier New" pitchFamily="49" charset="0"/>
              </a:rPr>
              <a:t>'</a:t>
            </a:r>
            <a:r>
              <a:rPr lang="en-US" sz="1400" b="1">
                <a:latin typeface="Courier New" pitchFamily="49" charset="0"/>
              </a:rPr>
              <a:t>) </a:t>
            </a:r>
          </a:p>
          <a:p>
            <a:r>
              <a:rPr lang="en-US" sz="1400" b="1">
                <a:solidFill>
                  <a:srgbClr val="FE9C11"/>
                </a:solidFill>
                <a:latin typeface="Courier New" pitchFamily="49" charset="0"/>
              </a:rPr>
              <a:t>print</a:t>
            </a:r>
            <a:r>
              <a:rPr lang="en-US" sz="1400" b="1">
                <a:latin typeface="Courier New" pitchFamily="49" charset="0"/>
              </a:rPr>
              <a:t>                       </a:t>
            </a:r>
            <a:r>
              <a:rPr lang="en-US" sz="1400" b="1">
                <a:solidFill>
                  <a:srgbClr val="FF0000"/>
                </a:solidFill>
                <a:latin typeface="Courier New" pitchFamily="49" charset="0"/>
              </a:rPr>
              <a:t># prints a blank line</a:t>
            </a:r>
            <a:endParaRPr lang="en-US" sz="1400" b="1">
              <a:latin typeface="Courier New" pitchFamily="49" charset="0"/>
            </a:endParaRPr>
          </a:p>
          <a:p>
            <a:endParaRPr lang="en-US" sz="1400" b="1">
              <a:latin typeface="Courier New" pitchFamily="49" charset="0"/>
            </a:endParaRPr>
          </a:p>
          <a:p>
            <a:r>
              <a:rPr lang="en-US" sz="1400" b="1">
                <a:solidFill>
                  <a:srgbClr val="FE9C11"/>
                </a:solidFill>
                <a:latin typeface="Courier New" pitchFamily="49" charset="0"/>
              </a:rPr>
              <a:t>if</a:t>
            </a:r>
            <a:r>
              <a:rPr lang="en-US" sz="1400" b="1">
                <a:latin typeface="Courier New" pitchFamily="49" charset="0"/>
              </a:rPr>
              <a:t> name == </a:t>
            </a:r>
            <a:r>
              <a:rPr lang="en-US" sz="1400" b="1">
                <a:solidFill>
                  <a:srgbClr val="008000"/>
                </a:solidFill>
                <a:latin typeface="Courier New" pitchFamily="49" charset="0"/>
              </a:rPr>
              <a:t>'Eliot' </a:t>
            </a:r>
            <a:r>
              <a:rPr lang="en-US" sz="1400" b="1">
                <a:solidFill>
                  <a:srgbClr val="FE9C11"/>
                </a:solidFill>
                <a:latin typeface="Courier New" pitchFamily="49" charset="0"/>
              </a:rPr>
              <a:t>or</a:t>
            </a:r>
            <a:r>
              <a:rPr lang="en-US" sz="1400" b="1">
                <a:solidFill>
                  <a:srgbClr val="008000"/>
                </a:solidFill>
                <a:latin typeface="Courier New" pitchFamily="49" charset="0"/>
              </a:rPr>
              <a:t> </a:t>
            </a:r>
            <a:r>
              <a:rPr lang="en-US" sz="1400" b="1">
                <a:latin typeface="Courier New" pitchFamily="49" charset="0"/>
              </a:rPr>
              <a:t>name == </a:t>
            </a:r>
            <a:r>
              <a:rPr lang="en-US" sz="1400" b="1">
                <a:solidFill>
                  <a:srgbClr val="008000"/>
                </a:solidFill>
                <a:latin typeface="Courier New" pitchFamily="49" charset="0"/>
              </a:rPr>
              <a:t>'Ran'</a:t>
            </a:r>
            <a:r>
              <a:rPr lang="en-US" sz="1400" b="1">
                <a:latin typeface="Courier New" pitchFamily="49" charset="0"/>
              </a:rPr>
              <a:t>:</a:t>
            </a:r>
          </a:p>
          <a:p>
            <a:r>
              <a:rPr lang="en-US" sz="1400" b="1">
                <a:latin typeface="Courier New" pitchFamily="49" charset="0"/>
              </a:rPr>
              <a:t>    </a:t>
            </a:r>
            <a:r>
              <a:rPr lang="en-US" sz="1400" b="1">
                <a:solidFill>
                  <a:srgbClr val="FE9C11"/>
                </a:solidFill>
                <a:latin typeface="Courier New" pitchFamily="49" charset="0"/>
              </a:rPr>
              <a:t>print</a:t>
            </a:r>
            <a:r>
              <a:rPr lang="en-US" sz="1400" b="1">
                <a:latin typeface="Courier New" pitchFamily="49" charset="0"/>
              </a:rPr>
              <a:t> </a:t>
            </a:r>
            <a:r>
              <a:rPr lang="en-US" sz="1400" b="1">
                <a:solidFill>
                  <a:srgbClr val="008000"/>
                </a:solidFill>
                <a:latin typeface="Courier New" pitchFamily="49" charset="0"/>
              </a:rPr>
              <a:t>'I\'m "offline." Try later.'</a:t>
            </a:r>
            <a:r>
              <a:rPr lang="en-US" sz="1400" b="1">
                <a:latin typeface="Courier New" pitchFamily="49" charset="0"/>
              </a:rPr>
              <a:t>                             </a:t>
            </a:r>
          </a:p>
          <a:p>
            <a:endParaRPr lang="en-US" sz="1400" b="1">
              <a:latin typeface="Courier New" pitchFamily="49" charset="0"/>
            </a:endParaRPr>
          </a:p>
          <a:p>
            <a:r>
              <a:rPr lang="en-US" sz="1400" b="1">
                <a:solidFill>
                  <a:srgbClr val="FE9C11"/>
                </a:solidFill>
                <a:latin typeface="Courier New" pitchFamily="49" charset="0"/>
              </a:rPr>
              <a:t>elif</a:t>
            </a:r>
            <a:r>
              <a:rPr lang="en-US" sz="1400" b="1">
                <a:latin typeface="Courier New" pitchFamily="49" charset="0"/>
              </a:rPr>
              <a:t> name == </a:t>
            </a:r>
            <a:r>
              <a:rPr lang="en-US" sz="1400" b="1">
                <a:solidFill>
                  <a:srgbClr val="008000"/>
                </a:solidFill>
                <a:latin typeface="Courier New" pitchFamily="49" charset="0"/>
              </a:rPr>
              <a:t>'Zach'</a:t>
            </a:r>
            <a:r>
              <a:rPr lang="en-US" sz="1400" b="1">
                <a:latin typeface="Courier New" pitchFamily="49" charset="0"/>
              </a:rPr>
              <a:t>:        </a:t>
            </a:r>
            <a:r>
              <a:rPr lang="en-US" sz="1400" b="1">
                <a:solidFill>
                  <a:srgbClr val="FF0000"/>
                </a:solidFill>
                <a:latin typeface="Courier New" pitchFamily="49" charset="0"/>
              </a:rPr>
              <a:t># is it Zach?</a:t>
            </a:r>
            <a:endParaRPr lang="en-US" sz="1400" b="1">
              <a:latin typeface="Courier New" pitchFamily="49" charset="0"/>
            </a:endParaRPr>
          </a:p>
          <a:p>
            <a:r>
              <a:rPr lang="en-US" sz="1400" b="1">
                <a:latin typeface="Courier New" pitchFamily="49" charset="0"/>
              </a:rPr>
              <a:t>    </a:t>
            </a:r>
            <a:r>
              <a:rPr lang="en-US" sz="1400" b="1">
                <a:solidFill>
                  <a:srgbClr val="FE9C11"/>
                </a:solidFill>
                <a:latin typeface="Courier New" pitchFamily="49" charset="0"/>
              </a:rPr>
              <a:t>print</a:t>
            </a:r>
            <a:r>
              <a:rPr lang="en-US" sz="1400" b="1">
                <a:latin typeface="Courier New" pitchFamily="49" charset="0"/>
              </a:rPr>
              <a:t> </a:t>
            </a:r>
            <a:r>
              <a:rPr lang="en-US" sz="1400" b="1">
                <a:solidFill>
                  <a:srgbClr val="008000"/>
                </a:solidFill>
                <a:latin typeface="Courier New" pitchFamily="49" charset="0"/>
              </a:rPr>
              <a:t>'Zach Quinto...?'</a:t>
            </a:r>
            <a:r>
              <a:rPr lang="en-US" sz="1400" b="1">
                <a:latin typeface="Courier New" pitchFamily="49" charset="0"/>
              </a:rPr>
              <a:t>,</a:t>
            </a:r>
            <a:r>
              <a:rPr lang="en-US" sz="1400" b="1">
                <a:solidFill>
                  <a:srgbClr val="008000"/>
                </a:solidFill>
                <a:latin typeface="Courier New" pitchFamily="49" charset="0"/>
              </a:rPr>
              <a:t> 'No?'</a:t>
            </a:r>
            <a:r>
              <a:rPr lang="en-US" sz="1400" b="1">
                <a:latin typeface="Courier New" pitchFamily="49" charset="0"/>
              </a:rPr>
              <a:t>,</a:t>
            </a:r>
            <a:r>
              <a:rPr lang="en-US" sz="1400" b="1">
                <a:solidFill>
                  <a:srgbClr val="008000"/>
                </a:solidFill>
                <a:latin typeface="Courier New" pitchFamily="49" charset="0"/>
              </a:rPr>
              <a:t> 'Oh.'</a:t>
            </a:r>
            <a:endParaRPr lang="en-US" sz="1400" b="1">
              <a:latin typeface="Courier New" pitchFamily="49" charset="0"/>
            </a:endParaRPr>
          </a:p>
          <a:p>
            <a:r>
              <a:rPr lang="en-US" sz="1400" b="1">
                <a:latin typeface="Courier New" pitchFamily="49" charset="0"/>
              </a:rPr>
              <a:t>    </a:t>
            </a:r>
          </a:p>
          <a:p>
            <a:r>
              <a:rPr lang="en-US" sz="1400" b="1">
                <a:solidFill>
                  <a:srgbClr val="FE9C11"/>
                </a:solidFill>
                <a:latin typeface="Courier New" pitchFamily="49" charset="0"/>
              </a:rPr>
              <a:t>else</a:t>
            </a:r>
            <a:r>
              <a:rPr lang="en-US" sz="1400" b="1">
                <a:latin typeface="Courier New" pitchFamily="49" charset="0"/>
              </a:rPr>
              <a:t>:                       </a:t>
            </a:r>
            <a:r>
              <a:rPr lang="en-US" sz="1400" b="1">
                <a:solidFill>
                  <a:srgbClr val="FF0000"/>
                </a:solidFill>
                <a:latin typeface="Courier New" pitchFamily="49" charset="0"/>
              </a:rPr>
              <a:t># in all other cases...</a:t>
            </a:r>
            <a:endParaRPr lang="en-US" sz="1400" b="1">
              <a:latin typeface="Courier New" pitchFamily="49" charset="0"/>
            </a:endParaRPr>
          </a:p>
          <a:p>
            <a:r>
              <a:rPr lang="en-US" sz="1400" b="1">
                <a:latin typeface="Courier New" pitchFamily="49" charset="0"/>
              </a:rPr>
              <a:t>    </a:t>
            </a:r>
            <a:r>
              <a:rPr lang="en-US" sz="1400" b="1">
                <a:solidFill>
                  <a:srgbClr val="FE9C11"/>
                </a:solidFill>
                <a:latin typeface="Courier New" pitchFamily="49" charset="0"/>
              </a:rPr>
              <a:t>print</a:t>
            </a:r>
            <a:r>
              <a:rPr lang="en-US" sz="1400" b="1">
                <a:latin typeface="Courier New" pitchFamily="49" charset="0"/>
              </a:rPr>
              <a:t> </a:t>
            </a:r>
            <a:r>
              <a:rPr lang="en-US" sz="1400" b="1">
                <a:solidFill>
                  <a:srgbClr val="008000"/>
                </a:solidFill>
                <a:latin typeface="Courier New" pitchFamily="49" charset="0"/>
              </a:rPr>
              <a:t>'Welcome'</a:t>
            </a:r>
            <a:r>
              <a:rPr lang="en-US" sz="1400" b="1">
                <a:latin typeface="Courier New" pitchFamily="49" charset="0"/>
              </a:rPr>
              <a:t>, name, </a:t>
            </a:r>
            <a:r>
              <a:rPr lang="en-US" sz="1400" b="1">
                <a:solidFill>
                  <a:srgbClr val="008000"/>
                </a:solidFill>
                <a:latin typeface="Courier New" pitchFamily="49" charset="0"/>
              </a:rPr>
              <a:t>'!'</a:t>
            </a:r>
          </a:p>
          <a:p>
            <a:r>
              <a:rPr lang="en-US" sz="1400">
                <a:latin typeface="Courier New" pitchFamily="49" charset="0"/>
              </a:rPr>
              <a:t>    </a:t>
            </a:r>
            <a:r>
              <a:rPr lang="en-US" sz="1400" b="1">
                <a:latin typeface="Courier New" pitchFamily="49" charset="0"/>
              </a:rPr>
              <a:t>my_choice = random.choice( [ </a:t>
            </a:r>
            <a:r>
              <a:rPr lang="en-US" sz="1400" b="1">
                <a:solidFill>
                  <a:srgbClr val="008000"/>
                </a:solidFill>
                <a:latin typeface="Courier New" pitchFamily="49" charset="0"/>
              </a:rPr>
              <a:t>'R'</a:t>
            </a:r>
            <a:r>
              <a:rPr lang="en-US" sz="1400" b="1">
                <a:latin typeface="Courier New" pitchFamily="49" charset="0"/>
              </a:rPr>
              <a:t>,</a:t>
            </a:r>
            <a:r>
              <a:rPr lang="en-US" sz="1400" b="1">
                <a:solidFill>
                  <a:srgbClr val="008000"/>
                </a:solidFill>
                <a:latin typeface="Courier New" pitchFamily="49" charset="0"/>
              </a:rPr>
              <a:t>'P'</a:t>
            </a:r>
            <a:r>
              <a:rPr lang="en-US" sz="1400" b="1">
                <a:latin typeface="Courier New" pitchFamily="49" charset="0"/>
              </a:rPr>
              <a:t>,</a:t>
            </a:r>
            <a:r>
              <a:rPr lang="en-US" sz="1400" b="1">
                <a:solidFill>
                  <a:srgbClr val="008000"/>
                </a:solidFill>
                <a:latin typeface="Courier New" pitchFamily="49" charset="0"/>
              </a:rPr>
              <a:t>'S'</a:t>
            </a:r>
            <a:r>
              <a:rPr lang="en-US" sz="1400" b="1">
                <a:latin typeface="Courier New" pitchFamily="49" charset="0"/>
              </a:rPr>
              <a:t> ] )</a:t>
            </a:r>
          </a:p>
          <a:p>
            <a:r>
              <a:rPr lang="en-US" sz="1400" b="1">
                <a:latin typeface="Courier New" pitchFamily="49" charset="0"/>
              </a:rPr>
              <a:t>    </a:t>
            </a:r>
            <a:r>
              <a:rPr lang="en-US" sz="1400" b="1">
                <a:solidFill>
                  <a:srgbClr val="FE9C11"/>
                </a:solidFill>
                <a:latin typeface="Courier New" pitchFamily="49" charset="0"/>
              </a:rPr>
              <a:t>print</a:t>
            </a:r>
            <a:r>
              <a:rPr lang="en-US" sz="1400" b="1">
                <a:latin typeface="Courier New" pitchFamily="49" charset="0"/>
              </a:rPr>
              <a:t> </a:t>
            </a:r>
            <a:r>
              <a:rPr lang="en-US" sz="1400" b="1">
                <a:solidFill>
                  <a:srgbClr val="008000"/>
                </a:solidFill>
                <a:latin typeface="Courier New" pitchFamily="49" charset="0"/>
              </a:rPr>
              <a:t>'My favorite object is'</a:t>
            </a:r>
            <a:r>
              <a:rPr lang="en-US" sz="1400" b="1">
                <a:latin typeface="Courier New" pitchFamily="49" charset="0"/>
              </a:rPr>
              <a:t>, my_choice, </a:t>
            </a:r>
            <a:r>
              <a:rPr lang="en-US" sz="1400" b="1">
                <a:solidFill>
                  <a:srgbClr val="008000"/>
                </a:solidFill>
                <a:latin typeface="Courier New" pitchFamily="49" charset="0"/>
              </a:rPr>
              <a:t>"!"</a:t>
            </a:r>
            <a:endParaRPr lang="en-US" sz="1400" b="1">
              <a:latin typeface="Courier New" pitchFamily="49" charset="0"/>
            </a:endParaRPr>
          </a:p>
        </p:txBody>
      </p:sp>
      <p:sp>
        <p:nvSpPr>
          <p:cNvPr id="55308" name="Down Arrow 14"/>
          <p:cNvSpPr>
            <a:spLocks noChangeArrowheads="1"/>
          </p:cNvSpPr>
          <p:nvPr/>
        </p:nvSpPr>
        <p:spPr bwMode="auto">
          <a:xfrm>
            <a:off x="4343400" y="2479675"/>
            <a:ext cx="304800" cy="457200"/>
          </a:xfrm>
          <a:prstGeom prst="downArrow">
            <a:avLst>
              <a:gd name="adj1" fmla="val 50000"/>
              <a:gd name="adj2" fmla="val 50000"/>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6" descr="Picture 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163513"/>
            <a:ext cx="8950325" cy="654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3" name="Picture 2" descr="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 y="230188"/>
            <a:ext cx="8943975" cy="632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324" name="Group 3"/>
          <p:cNvGrpSpPr>
            <a:grpSpLocks/>
          </p:cNvGrpSpPr>
          <p:nvPr/>
        </p:nvGrpSpPr>
        <p:grpSpPr bwMode="auto">
          <a:xfrm>
            <a:off x="7848600" y="5562600"/>
            <a:ext cx="457200" cy="609600"/>
            <a:chOff x="2928" y="1051"/>
            <a:chExt cx="840" cy="957"/>
          </a:xfrm>
        </p:grpSpPr>
        <p:sp>
          <p:nvSpPr>
            <p:cNvPr id="56343" name="Freeform 4"/>
            <p:cNvSpPr>
              <a:spLocks/>
            </p:cNvSpPr>
            <p:nvPr/>
          </p:nvSpPr>
          <p:spPr bwMode="auto">
            <a:xfrm>
              <a:off x="2928" y="1759"/>
              <a:ext cx="810" cy="249"/>
            </a:xfrm>
            <a:custGeom>
              <a:avLst/>
              <a:gdLst>
                <a:gd name="T0" fmla="*/ 9 w 1048"/>
                <a:gd name="T1" fmla="*/ 21 h 250"/>
                <a:gd name="T2" fmla="*/ 15 w 1048"/>
                <a:gd name="T3" fmla="*/ 83 h 250"/>
                <a:gd name="T4" fmla="*/ 15 w 1048"/>
                <a:gd name="T5" fmla="*/ 111 h 250"/>
                <a:gd name="T6" fmla="*/ 17 w 1048"/>
                <a:gd name="T7" fmla="*/ 125 h 250"/>
                <a:gd name="T8" fmla="*/ 17 w 1048"/>
                <a:gd name="T9" fmla="*/ 163 h 250"/>
                <a:gd name="T10" fmla="*/ 12 w 1048"/>
                <a:gd name="T11" fmla="*/ 232 h 250"/>
                <a:gd name="T12" fmla="*/ 2 w 1048"/>
                <a:gd name="T13" fmla="*/ 212 h 250"/>
                <a:gd name="T14" fmla="*/ 0 w 1048"/>
                <a:gd name="T15" fmla="*/ 191 h 250"/>
                <a:gd name="T16" fmla="*/ 2 w 1048"/>
                <a:gd name="T17" fmla="*/ 157 h 250"/>
                <a:gd name="T18" fmla="*/ 2 w 1048"/>
                <a:gd name="T19" fmla="*/ 125 h 250"/>
                <a:gd name="T20" fmla="*/ 3 w 1048"/>
                <a:gd name="T21" fmla="*/ 76 h 250"/>
                <a:gd name="T22" fmla="*/ 5 w 1048"/>
                <a:gd name="T23" fmla="*/ 55 h 250"/>
                <a:gd name="T24" fmla="*/ 5 w 1048"/>
                <a:gd name="T25" fmla="*/ 28 h 250"/>
                <a:gd name="T26" fmla="*/ 6 w 1048"/>
                <a:gd name="T27" fmla="*/ 14 h 250"/>
                <a:gd name="T28" fmla="*/ 8 w 1048"/>
                <a:gd name="T29" fmla="*/ 28 h 250"/>
                <a:gd name="T30" fmla="*/ 9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56344" name="Oval 5"/>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56345" name="Oval 6"/>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346" name="Oval 7"/>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347" name="Oval 8"/>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348" name="Oval 9"/>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349" name="Oval 10"/>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350" name="Oval 11"/>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351" name="AutoShape 12"/>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56352" name="Freeform 13"/>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56353" name="Freeform 14"/>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56354" name="Freeform 15"/>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56355" name="Freeform 16"/>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
        <p:nvSpPr>
          <p:cNvPr id="56325" name="Text Box 17"/>
          <p:cNvSpPr txBox="1">
            <a:spLocks noChangeArrowheads="1"/>
          </p:cNvSpPr>
          <p:nvPr/>
        </p:nvSpPr>
        <p:spPr bwMode="auto">
          <a:xfrm>
            <a:off x="7315200" y="6248400"/>
            <a:ext cx="1566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r>
              <a:rPr lang="en-US" sz="1400" b="1">
                <a:solidFill>
                  <a:srgbClr val="008000"/>
                </a:solidFill>
                <a:latin typeface="Arial" pitchFamily="34" charset="0"/>
              </a:rPr>
              <a:t>What about me?</a:t>
            </a:r>
          </a:p>
        </p:txBody>
      </p:sp>
      <p:sp>
        <p:nvSpPr>
          <p:cNvPr id="56326" name="Rectangle 18"/>
          <p:cNvSpPr>
            <a:spLocks noChangeArrowheads="1"/>
          </p:cNvSpPr>
          <p:nvPr/>
        </p:nvSpPr>
        <p:spPr bwMode="auto">
          <a:xfrm>
            <a:off x="2343150" y="2840038"/>
            <a:ext cx="919163" cy="219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6327" name="Text Box 19"/>
          <p:cNvSpPr txBox="1">
            <a:spLocks noChangeArrowheads="1"/>
          </p:cNvSpPr>
          <p:nvPr/>
        </p:nvSpPr>
        <p:spPr bwMode="auto">
          <a:xfrm>
            <a:off x="2165350" y="281305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800">
                <a:solidFill>
                  <a:srgbClr val="3333CC"/>
                </a:solidFill>
                <a:latin typeface="Comic Sans MS" pitchFamily="66" charset="0"/>
              </a:rPr>
              <a:t>'Zach'</a:t>
            </a:r>
          </a:p>
        </p:txBody>
      </p:sp>
      <p:sp>
        <p:nvSpPr>
          <p:cNvPr id="56328" name="Rectangle 20"/>
          <p:cNvSpPr>
            <a:spLocks noChangeArrowheads="1"/>
          </p:cNvSpPr>
          <p:nvPr/>
        </p:nvSpPr>
        <p:spPr bwMode="auto">
          <a:xfrm>
            <a:off x="3975100" y="4672013"/>
            <a:ext cx="919163" cy="219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6329" name="Text Box 21"/>
          <p:cNvSpPr txBox="1">
            <a:spLocks noChangeArrowheads="1"/>
          </p:cNvSpPr>
          <p:nvPr/>
        </p:nvSpPr>
        <p:spPr bwMode="auto">
          <a:xfrm>
            <a:off x="3797300" y="4645025"/>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800">
                <a:solidFill>
                  <a:srgbClr val="3333CC"/>
                </a:solidFill>
                <a:latin typeface="Comic Sans MS" pitchFamily="66" charset="0"/>
              </a:rPr>
              <a:t>'Chris'</a:t>
            </a:r>
          </a:p>
        </p:txBody>
      </p:sp>
      <p:sp>
        <p:nvSpPr>
          <p:cNvPr id="56330" name="Rectangle 22"/>
          <p:cNvSpPr>
            <a:spLocks noChangeArrowheads="1"/>
          </p:cNvSpPr>
          <p:nvPr/>
        </p:nvSpPr>
        <p:spPr bwMode="auto">
          <a:xfrm>
            <a:off x="895350" y="4027488"/>
            <a:ext cx="679450" cy="252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6331" name="Rectangle 23"/>
          <p:cNvSpPr>
            <a:spLocks noChangeArrowheads="1"/>
          </p:cNvSpPr>
          <p:nvPr/>
        </p:nvSpPr>
        <p:spPr bwMode="auto">
          <a:xfrm>
            <a:off x="2362200" y="5875338"/>
            <a:ext cx="679450" cy="322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6332" name="Text Box 24"/>
          <p:cNvSpPr txBox="1">
            <a:spLocks noChangeArrowheads="1"/>
          </p:cNvSpPr>
          <p:nvPr/>
        </p:nvSpPr>
        <p:spPr bwMode="auto">
          <a:xfrm>
            <a:off x="569913" y="3983038"/>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800">
                <a:solidFill>
                  <a:srgbClr val="008000"/>
                </a:solidFill>
                <a:latin typeface="Marker Felt" charset="0"/>
              </a:rPr>
              <a:t>Zach</a:t>
            </a:r>
          </a:p>
        </p:txBody>
      </p:sp>
      <p:sp>
        <p:nvSpPr>
          <p:cNvPr id="56333" name="Text Box 25"/>
          <p:cNvSpPr txBox="1">
            <a:spLocks noChangeArrowheads="1"/>
          </p:cNvSpPr>
          <p:nvPr/>
        </p:nvSpPr>
        <p:spPr bwMode="auto">
          <a:xfrm>
            <a:off x="2071688" y="5832475"/>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800">
                <a:solidFill>
                  <a:srgbClr val="008000"/>
                </a:solidFill>
                <a:latin typeface="Marker Felt" charset="0"/>
              </a:rPr>
              <a:t>Chris</a:t>
            </a:r>
          </a:p>
        </p:txBody>
      </p:sp>
      <p:pic>
        <p:nvPicPr>
          <p:cNvPr id="56334" name="Picture 26" descr="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8839200" cy="661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5" name="Rounded Rectangle 30"/>
          <p:cNvSpPr>
            <a:spLocks noChangeArrowheads="1"/>
          </p:cNvSpPr>
          <p:nvPr/>
        </p:nvSpPr>
        <p:spPr bwMode="auto">
          <a:xfrm>
            <a:off x="2520950" y="2898775"/>
            <a:ext cx="685800" cy="304800"/>
          </a:xfrm>
          <a:prstGeom prst="roundRect">
            <a:avLst>
              <a:gd name="adj" fmla="val 16667"/>
            </a:avLst>
          </a:prstGeom>
          <a:solidFill>
            <a:schemeClr val="bg1"/>
          </a:solidFill>
          <a:ln w="9525">
            <a:solidFill>
              <a:srgbClr val="FFFFFF"/>
            </a:solidFill>
            <a:round/>
            <a:headEnd/>
            <a:tailEnd/>
          </a:ln>
        </p:spPr>
        <p:txBody>
          <a:bodyPr/>
          <a:lstStyle/>
          <a:p>
            <a:endParaRPr lang="en-US"/>
          </a:p>
        </p:txBody>
      </p:sp>
      <p:pic>
        <p:nvPicPr>
          <p:cNvPr id="56336" name="Picture 31" descr="Picture 1.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098925" y="4672013"/>
            <a:ext cx="750888"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7" name="Rounded Rectangle 33"/>
          <p:cNvSpPr>
            <a:spLocks noChangeArrowheads="1"/>
          </p:cNvSpPr>
          <p:nvPr/>
        </p:nvSpPr>
        <p:spPr bwMode="auto">
          <a:xfrm>
            <a:off x="946150" y="4046538"/>
            <a:ext cx="685800" cy="381000"/>
          </a:xfrm>
          <a:prstGeom prst="roundRect">
            <a:avLst>
              <a:gd name="adj" fmla="val 16667"/>
            </a:avLst>
          </a:prstGeom>
          <a:solidFill>
            <a:schemeClr val="bg1"/>
          </a:solidFill>
          <a:ln w="9525">
            <a:solidFill>
              <a:schemeClr val="bg1"/>
            </a:solidFill>
            <a:round/>
            <a:headEnd/>
            <a:tailEnd/>
          </a:ln>
        </p:spPr>
        <p:txBody>
          <a:bodyPr/>
          <a:lstStyle/>
          <a:p>
            <a:endParaRPr lang="en-US"/>
          </a:p>
        </p:txBody>
      </p:sp>
      <p:sp>
        <p:nvSpPr>
          <p:cNvPr id="56338" name="TextBox 32"/>
          <p:cNvSpPr txBox="1">
            <a:spLocks noChangeArrowheads="1"/>
          </p:cNvSpPr>
          <p:nvPr/>
        </p:nvSpPr>
        <p:spPr bwMode="auto">
          <a:xfrm>
            <a:off x="565150" y="4038600"/>
            <a:ext cx="1447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r>
              <a:rPr lang="en-US" sz="1600">
                <a:solidFill>
                  <a:srgbClr val="008000"/>
                </a:solidFill>
                <a:latin typeface="Marker Felt" charset="0"/>
              </a:rPr>
              <a:t>Eliot or Ran</a:t>
            </a:r>
          </a:p>
        </p:txBody>
      </p:sp>
      <p:sp>
        <p:nvSpPr>
          <p:cNvPr id="56339" name="Rounded Rectangle 35"/>
          <p:cNvSpPr>
            <a:spLocks noChangeArrowheads="1"/>
          </p:cNvSpPr>
          <p:nvPr/>
        </p:nvSpPr>
        <p:spPr bwMode="auto">
          <a:xfrm>
            <a:off x="2409825" y="5875338"/>
            <a:ext cx="685800" cy="228600"/>
          </a:xfrm>
          <a:prstGeom prst="roundRect">
            <a:avLst>
              <a:gd name="adj" fmla="val 16667"/>
            </a:avLst>
          </a:prstGeom>
          <a:solidFill>
            <a:schemeClr val="bg1"/>
          </a:solidFill>
          <a:ln w="9525">
            <a:solidFill>
              <a:srgbClr val="FFFFFF"/>
            </a:solidFill>
            <a:round/>
            <a:headEnd/>
            <a:tailEnd/>
          </a:ln>
        </p:spPr>
        <p:txBody>
          <a:bodyPr/>
          <a:lstStyle/>
          <a:p>
            <a:endParaRPr lang="en-US"/>
          </a:p>
        </p:txBody>
      </p:sp>
      <p:sp>
        <p:nvSpPr>
          <p:cNvPr id="56340" name="TextBox 34"/>
          <p:cNvSpPr txBox="1">
            <a:spLocks noChangeArrowheads="1"/>
          </p:cNvSpPr>
          <p:nvPr/>
        </p:nvSpPr>
        <p:spPr bwMode="auto">
          <a:xfrm>
            <a:off x="2057400" y="5867400"/>
            <a:ext cx="1447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r>
              <a:rPr lang="en-US" sz="1600">
                <a:solidFill>
                  <a:srgbClr val="008000"/>
                </a:solidFill>
                <a:latin typeface="Marker Felt" charset="0"/>
              </a:rPr>
              <a:t>Zach</a:t>
            </a:r>
          </a:p>
        </p:txBody>
      </p:sp>
      <p:sp>
        <p:nvSpPr>
          <p:cNvPr id="56341" name="TextBox 28"/>
          <p:cNvSpPr txBox="1">
            <a:spLocks noChangeArrowheads="1"/>
          </p:cNvSpPr>
          <p:nvPr/>
        </p:nvSpPr>
        <p:spPr bwMode="auto">
          <a:xfrm>
            <a:off x="2101850" y="2855913"/>
            <a:ext cx="1447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r>
              <a:rPr lang="en-US" sz="1400" b="1">
                <a:solidFill>
                  <a:schemeClr val="accent2"/>
                </a:solidFill>
                <a:latin typeface="Comic Sans MS" pitchFamily="66" charset="0"/>
              </a:rPr>
              <a:t>‘Eliot’ or ‘Ran’</a:t>
            </a:r>
          </a:p>
        </p:txBody>
      </p:sp>
      <p:pic>
        <p:nvPicPr>
          <p:cNvPr id="56342" name="Picture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49213"/>
            <a:ext cx="8991600" cy="674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6"/>
          <p:cNvSpPr txBox="1">
            <a:spLocks noChangeArrowheads="1"/>
          </p:cNvSpPr>
          <p:nvPr/>
        </p:nvSpPr>
        <p:spPr bwMode="auto">
          <a:xfrm>
            <a:off x="381000" y="1595438"/>
            <a:ext cx="3429000" cy="461962"/>
          </a:xfrm>
          <a:prstGeom prst="rect">
            <a:avLst/>
          </a:prstGeom>
          <a:solidFill>
            <a:srgbClr val="FEE2E3"/>
          </a:solidFill>
          <a:ln w="19050">
            <a:noFill/>
            <a:miter lim="800000"/>
            <a:headEnd/>
            <a:tailEnd/>
          </a:ln>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dirty="0" smtClean="0">
                <a:solidFill>
                  <a:srgbClr val="000000"/>
                </a:solidFill>
                <a:latin typeface="Cambria" pitchFamily="18" charset="0"/>
              </a:rPr>
              <a:t>the study </a:t>
            </a:r>
            <a:r>
              <a:rPr lang="en-US" dirty="0">
                <a:solidFill>
                  <a:srgbClr val="000000"/>
                </a:solidFill>
                <a:latin typeface="Cambria" pitchFamily="18" charset="0"/>
              </a:rPr>
              <a:t>of </a:t>
            </a:r>
            <a:r>
              <a:rPr lang="en-US" b="1" i="1" dirty="0" smtClean="0">
                <a:solidFill>
                  <a:srgbClr val="C00000"/>
                </a:solidFill>
                <a:latin typeface="Cambria" pitchFamily="18" charset="0"/>
              </a:rPr>
              <a:t>complexity</a:t>
            </a:r>
            <a:r>
              <a:rPr lang="en-US" dirty="0" smtClean="0">
                <a:solidFill>
                  <a:srgbClr val="000000"/>
                </a:solidFill>
                <a:latin typeface="Cambria" pitchFamily="18" charset="0"/>
              </a:rPr>
              <a:t>:</a:t>
            </a:r>
            <a:endParaRPr lang="en-US" dirty="0">
              <a:solidFill>
                <a:srgbClr val="000000"/>
              </a:solidFill>
              <a:latin typeface="Cambria" pitchFamily="18" charset="0"/>
            </a:endParaRPr>
          </a:p>
        </p:txBody>
      </p:sp>
      <p:sp>
        <p:nvSpPr>
          <p:cNvPr id="34819" name="Text Box 7"/>
          <p:cNvSpPr txBox="1">
            <a:spLocks noChangeArrowheads="1"/>
          </p:cNvSpPr>
          <p:nvPr/>
        </p:nvSpPr>
        <p:spPr bwMode="auto">
          <a:xfrm>
            <a:off x="590550" y="2157413"/>
            <a:ext cx="311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dirty="0">
                <a:solidFill>
                  <a:srgbClr val="000000"/>
                </a:solidFill>
                <a:latin typeface="Cambria" pitchFamily="18" charset="0"/>
              </a:rPr>
              <a:t>How can </a:t>
            </a:r>
            <a:r>
              <a:rPr lang="en-US" b="1" i="1" dirty="0">
                <a:solidFill>
                  <a:srgbClr val="C00000"/>
                </a:solidFill>
                <a:latin typeface="Cambria" pitchFamily="18" charset="0"/>
              </a:rPr>
              <a:t>it</a:t>
            </a:r>
            <a:r>
              <a:rPr lang="en-US" i="1" dirty="0">
                <a:solidFill>
                  <a:srgbClr val="000000"/>
                </a:solidFill>
                <a:latin typeface="Cambria" pitchFamily="18" charset="0"/>
              </a:rPr>
              <a:t> be done?</a:t>
            </a:r>
          </a:p>
        </p:txBody>
      </p:sp>
      <p:sp>
        <p:nvSpPr>
          <p:cNvPr id="34820" name="Text Box 8"/>
          <p:cNvSpPr txBox="1">
            <a:spLocks noChangeArrowheads="1"/>
          </p:cNvSpPr>
          <p:nvPr/>
        </p:nvSpPr>
        <p:spPr bwMode="auto">
          <a:xfrm>
            <a:off x="590550" y="2614613"/>
            <a:ext cx="345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a:solidFill>
                  <a:srgbClr val="000000"/>
                </a:solidFill>
                <a:latin typeface="Cambria" pitchFamily="18" charset="0"/>
              </a:rPr>
              <a:t>How well can </a:t>
            </a:r>
            <a:r>
              <a:rPr lang="en-US" b="1" i="1">
                <a:solidFill>
                  <a:srgbClr val="C00000"/>
                </a:solidFill>
                <a:latin typeface="Cambria" pitchFamily="18" charset="0"/>
              </a:rPr>
              <a:t>it</a:t>
            </a:r>
            <a:r>
              <a:rPr lang="en-US" i="1">
                <a:solidFill>
                  <a:srgbClr val="000000"/>
                </a:solidFill>
                <a:latin typeface="Cambria" pitchFamily="18" charset="0"/>
              </a:rPr>
              <a:t> be done?</a:t>
            </a:r>
          </a:p>
        </p:txBody>
      </p:sp>
      <p:sp>
        <p:nvSpPr>
          <p:cNvPr id="34821" name="Text Box 9"/>
          <p:cNvSpPr txBox="1">
            <a:spLocks noChangeArrowheads="1"/>
          </p:cNvSpPr>
          <p:nvPr/>
        </p:nvSpPr>
        <p:spPr bwMode="auto">
          <a:xfrm>
            <a:off x="590550" y="3071813"/>
            <a:ext cx="345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dirty="0">
                <a:solidFill>
                  <a:srgbClr val="000000"/>
                </a:solidFill>
                <a:latin typeface="Cambria" pitchFamily="18" charset="0"/>
              </a:rPr>
              <a:t>Can </a:t>
            </a:r>
            <a:r>
              <a:rPr lang="en-US" b="1" i="1" dirty="0">
                <a:solidFill>
                  <a:srgbClr val="C00000"/>
                </a:solidFill>
                <a:latin typeface="Cambria" pitchFamily="18" charset="0"/>
              </a:rPr>
              <a:t>it</a:t>
            </a:r>
            <a:r>
              <a:rPr lang="en-US" i="1" dirty="0">
                <a:solidFill>
                  <a:srgbClr val="000000"/>
                </a:solidFill>
                <a:latin typeface="Cambria" pitchFamily="18" charset="0"/>
              </a:rPr>
              <a:t> be done at all?</a:t>
            </a:r>
          </a:p>
        </p:txBody>
      </p:sp>
      <p:sp>
        <p:nvSpPr>
          <p:cNvPr id="8" name="Text Box 25"/>
          <p:cNvSpPr txBox="1">
            <a:spLocks noChangeArrowheads="1"/>
          </p:cNvSpPr>
          <p:nvPr/>
        </p:nvSpPr>
        <p:spPr bwMode="auto">
          <a:xfrm>
            <a:off x="4800600" y="2209800"/>
            <a:ext cx="3733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3200" b="1" i="1" dirty="0">
                <a:solidFill>
                  <a:srgbClr val="C00000"/>
                </a:solidFill>
                <a:latin typeface="Cambria" pitchFamily="18" charset="0"/>
                <a:cs typeface="Times New Roman" pitchFamily="18" charset="0"/>
              </a:rPr>
              <a:t>it ~</a:t>
            </a:r>
            <a:r>
              <a:rPr lang="en-US" sz="3200" b="1" i="1" dirty="0" smtClean="0">
                <a:solidFill>
                  <a:srgbClr val="C00000"/>
                </a:solidFill>
                <a:latin typeface="Cambria" pitchFamily="18" charset="0"/>
                <a:cs typeface="Times New Roman" pitchFamily="18" charset="0"/>
              </a:rPr>
              <a:t> </a:t>
            </a:r>
            <a:r>
              <a:rPr lang="en-US" sz="3200" b="1" dirty="0">
                <a:solidFill>
                  <a:srgbClr val="C00000"/>
                </a:solidFill>
                <a:latin typeface="Cambria" pitchFamily="18" charset="0"/>
                <a:cs typeface="Times New Roman" pitchFamily="18" charset="0"/>
              </a:rPr>
              <a:t>information</a:t>
            </a:r>
          </a:p>
        </p:txBody>
      </p:sp>
      <p:sp>
        <p:nvSpPr>
          <p:cNvPr id="3" name="Rectangle 2"/>
          <p:cNvSpPr/>
          <p:nvPr/>
        </p:nvSpPr>
        <p:spPr>
          <a:xfrm>
            <a:off x="5230343" y="2953380"/>
            <a:ext cx="2874313" cy="461665"/>
          </a:xfrm>
          <a:prstGeom prst="rect">
            <a:avLst/>
          </a:prstGeom>
        </p:spPr>
        <p:txBody>
          <a:bodyPr wrap="none">
            <a:spAutoFit/>
          </a:bodyPr>
          <a:lstStyle/>
          <a:p>
            <a:pPr algn="ctr"/>
            <a:r>
              <a:rPr lang="en-US" sz="1200" dirty="0" smtClean="0">
                <a:solidFill>
                  <a:srgbClr val="000000"/>
                </a:solidFill>
                <a:latin typeface="Cambria" pitchFamily="18" charset="0"/>
              </a:rPr>
              <a:t>or, more precisely, </a:t>
            </a:r>
            <a:r>
              <a:rPr lang="en-US" sz="1200" i="1" dirty="0" smtClean="0">
                <a:solidFill>
                  <a:srgbClr val="000000"/>
                </a:solidFill>
                <a:latin typeface="Cambria" pitchFamily="18" charset="0"/>
              </a:rPr>
              <a:t>a process transforming</a:t>
            </a:r>
          </a:p>
          <a:p>
            <a:pPr algn="ctr"/>
            <a:r>
              <a:rPr lang="en-US" sz="1200" i="1" dirty="0" smtClean="0">
                <a:solidFill>
                  <a:srgbClr val="000000"/>
                </a:solidFill>
                <a:latin typeface="Cambria" pitchFamily="18" charset="0"/>
              </a:rPr>
              <a:t>information from one form to another</a:t>
            </a:r>
            <a:endParaRPr lang="en-US" sz="1200" dirty="0">
              <a:solidFill>
                <a:srgbClr val="000000"/>
              </a:solidFill>
            </a:endParaRPr>
          </a:p>
        </p:txBody>
      </p:sp>
      <p:sp>
        <p:nvSpPr>
          <p:cNvPr id="9" name="Text Box 2"/>
          <p:cNvSpPr txBox="1">
            <a:spLocks noChangeArrowheads="1"/>
          </p:cNvSpPr>
          <p:nvPr/>
        </p:nvSpPr>
        <p:spPr bwMode="auto">
          <a:xfrm>
            <a:off x="457200" y="457200"/>
            <a:ext cx="6858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4200" dirty="0">
                <a:solidFill>
                  <a:srgbClr val="000000"/>
                </a:solidFill>
                <a:latin typeface="Cambria" pitchFamily="18" charset="0"/>
              </a:rPr>
              <a:t>What is </a:t>
            </a:r>
            <a:r>
              <a:rPr lang="en-US" sz="4200" dirty="0" smtClean="0">
                <a:solidFill>
                  <a:srgbClr val="000000"/>
                </a:solidFill>
                <a:latin typeface="Cambria" pitchFamily="18" charset="0"/>
              </a:rPr>
              <a:t>CS a science </a:t>
            </a:r>
            <a:r>
              <a:rPr lang="en-US" sz="4200" i="1" dirty="0" smtClean="0">
                <a:solidFill>
                  <a:srgbClr val="000000"/>
                </a:solidFill>
                <a:latin typeface="Cambria" pitchFamily="18" charset="0"/>
              </a:rPr>
              <a:t>of </a:t>
            </a:r>
            <a:r>
              <a:rPr lang="en-US" sz="4200" dirty="0" smtClean="0">
                <a:solidFill>
                  <a:srgbClr val="000000"/>
                </a:solidFill>
                <a:latin typeface="Cambria" pitchFamily="18" charset="0"/>
              </a:rPr>
              <a:t>?</a:t>
            </a:r>
            <a:endParaRPr lang="en-US" sz="4200" dirty="0">
              <a:solidFill>
                <a:srgbClr val="000000"/>
              </a:solidFill>
              <a:latin typeface="Cambria" pitchFamily="18" charset="0"/>
            </a:endParaRPr>
          </a:p>
        </p:txBody>
      </p:sp>
    </p:spTree>
    <p:extLst>
      <p:ext uri="{BB962C8B-B14F-4D97-AF65-F5344CB8AC3E}">
        <p14:creationId xmlns:p14="http://schemas.microsoft.com/office/powerpoint/2010/main" val="41392076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2"/>
          <p:cNvGrpSpPr>
            <a:grpSpLocks/>
          </p:cNvGrpSpPr>
          <p:nvPr/>
        </p:nvGrpSpPr>
        <p:grpSpPr bwMode="auto">
          <a:xfrm>
            <a:off x="533400" y="1143000"/>
            <a:ext cx="7937500" cy="180975"/>
            <a:chOff x="295" y="1311"/>
            <a:chExt cx="5177" cy="114"/>
          </a:xfrm>
        </p:grpSpPr>
        <p:sp>
          <p:nvSpPr>
            <p:cNvPr id="57363" name="Rectangle 3"/>
            <p:cNvSpPr>
              <a:spLocks noChangeArrowheads="1"/>
            </p:cNvSpPr>
            <p:nvPr/>
          </p:nvSpPr>
          <p:spPr bwMode="auto">
            <a:xfrm>
              <a:off x="295" y="1311"/>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sp>
          <p:nvSpPr>
            <p:cNvPr id="57364" name="Rectangle 4"/>
            <p:cNvSpPr>
              <a:spLocks noChangeArrowheads="1"/>
            </p:cNvSpPr>
            <p:nvPr/>
          </p:nvSpPr>
          <p:spPr bwMode="auto">
            <a:xfrm>
              <a:off x="295" y="1377"/>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grpSp>
      <p:sp>
        <p:nvSpPr>
          <p:cNvPr id="57347" name="Text Box 5"/>
          <p:cNvSpPr txBox="1">
            <a:spLocks noChangeArrowheads="1"/>
          </p:cNvSpPr>
          <p:nvPr/>
        </p:nvSpPr>
        <p:spPr bwMode="auto">
          <a:xfrm>
            <a:off x="457200" y="288925"/>
            <a:ext cx="8001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a:t>The foreign language of python…</a:t>
            </a:r>
          </a:p>
        </p:txBody>
      </p:sp>
      <p:sp>
        <p:nvSpPr>
          <p:cNvPr id="57348" name="Text Box 15"/>
          <p:cNvSpPr txBox="1">
            <a:spLocks noChangeArrowheads="1"/>
          </p:cNvSpPr>
          <p:nvPr/>
        </p:nvSpPr>
        <p:spPr bwMode="auto">
          <a:xfrm>
            <a:off x="533400" y="3759200"/>
            <a:ext cx="792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endParaRPr lang="en-US" sz="1400"/>
          </a:p>
        </p:txBody>
      </p:sp>
      <p:sp>
        <p:nvSpPr>
          <p:cNvPr id="57349" name="Text Box 16"/>
          <p:cNvSpPr txBox="1">
            <a:spLocks noChangeArrowheads="1"/>
          </p:cNvSpPr>
          <p:nvPr/>
        </p:nvSpPr>
        <p:spPr bwMode="auto">
          <a:xfrm>
            <a:off x="533400" y="3454400"/>
            <a:ext cx="792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endParaRPr lang="en-US" sz="1400"/>
          </a:p>
        </p:txBody>
      </p:sp>
      <p:sp>
        <p:nvSpPr>
          <p:cNvPr id="57350" name="Text Box 17"/>
          <p:cNvSpPr txBox="1">
            <a:spLocks noChangeArrowheads="1"/>
          </p:cNvSpPr>
          <p:nvPr/>
        </p:nvSpPr>
        <p:spPr bwMode="auto">
          <a:xfrm>
            <a:off x="533400" y="3759200"/>
            <a:ext cx="792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endParaRPr lang="en-US" sz="1400"/>
          </a:p>
        </p:txBody>
      </p:sp>
      <p:sp>
        <p:nvSpPr>
          <p:cNvPr id="57351" name="Text Box 18"/>
          <p:cNvSpPr txBox="1">
            <a:spLocks noChangeArrowheads="1"/>
          </p:cNvSpPr>
          <p:nvPr/>
        </p:nvSpPr>
        <p:spPr bwMode="auto">
          <a:xfrm>
            <a:off x="93663" y="3581400"/>
            <a:ext cx="1125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r">
              <a:spcBef>
                <a:spcPct val="50000"/>
              </a:spcBef>
            </a:pPr>
            <a:r>
              <a:rPr lang="en-US" b="1">
                <a:solidFill>
                  <a:srgbClr val="FF0000"/>
                </a:solidFill>
              </a:rPr>
              <a:t>Syntax</a:t>
            </a:r>
            <a:r>
              <a:rPr lang="en-US"/>
              <a:t> </a:t>
            </a:r>
          </a:p>
        </p:txBody>
      </p:sp>
      <p:pic>
        <p:nvPicPr>
          <p:cNvPr id="5735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13" y="3022600"/>
            <a:ext cx="7710487" cy="15494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57353" name="Text Box 20"/>
          <p:cNvSpPr txBox="1">
            <a:spLocks noChangeArrowheads="1"/>
          </p:cNvSpPr>
          <p:nvPr/>
        </p:nvSpPr>
        <p:spPr bwMode="auto">
          <a:xfrm>
            <a:off x="6705600" y="2768600"/>
            <a:ext cx="2209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200">
                <a:solidFill>
                  <a:schemeClr val="bg1"/>
                </a:solidFill>
                <a:latin typeface="Courier New" pitchFamily="49" charset="0"/>
              </a:rPr>
              <a:t>www.theonion.com</a:t>
            </a:r>
          </a:p>
        </p:txBody>
      </p:sp>
      <p:sp>
        <p:nvSpPr>
          <p:cNvPr id="57354" name="Text Box 21"/>
          <p:cNvSpPr txBox="1">
            <a:spLocks noChangeArrowheads="1"/>
          </p:cNvSpPr>
          <p:nvPr/>
        </p:nvSpPr>
        <p:spPr bwMode="auto">
          <a:xfrm>
            <a:off x="633413" y="4908550"/>
            <a:ext cx="5410200" cy="162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nSpc>
                <a:spcPct val="70000"/>
              </a:lnSpc>
              <a:spcBef>
                <a:spcPct val="50000"/>
              </a:spcBef>
              <a:buFontTx/>
              <a:buChar char="•"/>
            </a:pPr>
            <a:r>
              <a:rPr lang="en-US" sz="1800">
                <a:latin typeface="Times New Roman" pitchFamily="18" charset="0"/>
                <a:cs typeface="Times New Roman" pitchFamily="18" charset="0"/>
              </a:rPr>
              <a:t> how punctuation is used</a:t>
            </a:r>
          </a:p>
          <a:p>
            <a:pPr>
              <a:lnSpc>
                <a:spcPct val="70000"/>
              </a:lnSpc>
              <a:spcBef>
                <a:spcPct val="50000"/>
              </a:spcBef>
              <a:buFontTx/>
              <a:buChar char="•"/>
            </a:pPr>
            <a:r>
              <a:rPr lang="en-US" sz="1800">
                <a:latin typeface="Times New Roman" pitchFamily="18" charset="0"/>
                <a:cs typeface="Times New Roman" pitchFamily="18" charset="0"/>
              </a:rPr>
              <a:t> the language </a:t>
            </a:r>
            <a:r>
              <a:rPr lang="en-US" sz="1800" u="sng">
                <a:latin typeface="Times New Roman" pitchFamily="18" charset="0"/>
                <a:cs typeface="Times New Roman" pitchFamily="18" charset="0"/>
              </a:rPr>
              <a:t>keywords</a:t>
            </a:r>
            <a:r>
              <a:rPr lang="en-US" sz="1800">
                <a:latin typeface="Times New Roman" pitchFamily="18" charset="0"/>
                <a:cs typeface="Times New Roman" pitchFamily="18" charset="0"/>
              </a:rPr>
              <a:t> that are used</a:t>
            </a:r>
          </a:p>
          <a:p>
            <a:pPr>
              <a:lnSpc>
                <a:spcPct val="70000"/>
              </a:lnSpc>
              <a:spcBef>
                <a:spcPct val="50000"/>
              </a:spcBef>
              <a:buFontTx/>
              <a:buChar char="•"/>
            </a:pPr>
            <a:r>
              <a:rPr lang="en-US" sz="1800">
                <a:latin typeface="Times New Roman" pitchFamily="18" charset="0"/>
                <a:cs typeface="Times New Roman" pitchFamily="18" charset="0"/>
              </a:rPr>
              <a:t> use of whitespace</a:t>
            </a:r>
          </a:p>
          <a:p>
            <a:pPr>
              <a:lnSpc>
                <a:spcPct val="70000"/>
              </a:lnSpc>
              <a:spcBef>
                <a:spcPct val="50000"/>
              </a:spcBef>
              <a:buFontTx/>
              <a:buChar char="•"/>
            </a:pPr>
            <a:r>
              <a:rPr lang="en-US" sz="1800">
                <a:latin typeface="Times New Roman" pitchFamily="18" charset="0"/>
                <a:cs typeface="Times New Roman" pitchFamily="18" charset="0"/>
              </a:rPr>
              <a:t> peculiarities of formatting</a:t>
            </a:r>
          </a:p>
          <a:p>
            <a:pPr>
              <a:lnSpc>
                <a:spcPct val="70000"/>
              </a:lnSpc>
              <a:spcBef>
                <a:spcPct val="50000"/>
              </a:spcBef>
              <a:buFontTx/>
              <a:buChar char="•"/>
            </a:pPr>
            <a:r>
              <a:rPr lang="en-US" sz="1800">
                <a:latin typeface="Times New Roman" pitchFamily="18" charset="0"/>
                <a:cs typeface="Times New Roman" pitchFamily="18" charset="0"/>
              </a:rPr>
              <a:t> how behavior is affected … </a:t>
            </a:r>
          </a:p>
        </p:txBody>
      </p:sp>
      <p:sp>
        <p:nvSpPr>
          <p:cNvPr id="57355" name="Rectangle 19"/>
          <p:cNvSpPr>
            <a:spLocks noChangeArrowheads="1"/>
          </p:cNvSpPr>
          <p:nvPr/>
        </p:nvSpPr>
        <p:spPr bwMode="auto">
          <a:xfrm>
            <a:off x="4986338" y="5356225"/>
            <a:ext cx="33766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a:latin typeface="Times New Roman" pitchFamily="18" charset="0"/>
                <a:cs typeface="Times New Roman" pitchFamily="18" charset="0"/>
              </a:rPr>
              <a:t>How Python </a:t>
            </a:r>
            <a:r>
              <a:rPr lang="en-US" sz="3200" b="1" i="1">
                <a:latin typeface="Times New Roman" pitchFamily="18" charset="0"/>
                <a:cs typeface="Times New Roman" pitchFamily="18" charset="0"/>
              </a:rPr>
              <a:t>looks</a:t>
            </a:r>
            <a:r>
              <a:rPr lang="en-US" sz="3200">
                <a:latin typeface="Times New Roman" pitchFamily="18" charset="0"/>
                <a:cs typeface="Times New Roman" pitchFamily="18" charset="0"/>
              </a:rPr>
              <a:t>!</a:t>
            </a:r>
            <a:endParaRPr lang="en-US" sz="3200">
              <a:cs typeface="Times New Roman" pitchFamily="18" charset="0"/>
            </a:endParaRPr>
          </a:p>
        </p:txBody>
      </p:sp>
      <p:sp>
        <p:nvSpPr>
          <p:cNvPr id="59404" name="Text Box 6"/>
          <p:cNvSpPr txBox="1">
            <a:spLocks noChangeArrowheads="1"/>
          </p:cNvSpPr>
          <p:nvPr/>
        </p:nvSpPr>
        <p:spPr bwMode="auto">
          <a:xfrm>
            <a:off x="533400" y="1477963"/>
            <a:ext cx="2133600" cy="579437"/>
          </a:xfrm>
          <a:prstGeom prst="rect">
            <a:avLst/>
          </a:prstGeom>
          <a:solidFill>
            <a:schemeClr val="accent5">
              <a:lumMod val="40000"/>
              <a:lumOff val="60000"/>
            </a:schemeClr>
          </a:solidFill>
          <a:ln>
            <a:noFill/>
          </a:ln>
        </p:spPr>
        <p:txBody>
          <a:bodyPr>
            <a:spAutoFit/>
          </a:bodyPr>
          <a:lstStyle>
            <a:lvl1pPr>
              <a:defRPr sz="2400">
                <a:solidFill>
                  <a:schemeClr val="tx1"/>
                </a:solidFill>
                <a:latin typeface="Times" pitchFamily="-106" charset="0"/>
                <a:ea typeface="ＭＳ Ｐゴシック" pitchFamily="-106" charset="-128"/>
              </a:defRPr>
            </a:lvl1pPr>
            <a:lvl2pPr marL="742950" indent="-285750">
              <a:defRPr sz="2400">
                <a:solidFill>
                  <a:schemeClr val="tx1"/>
                </a:solidFill>
                <a:latin typeface="Times" pitchFamily="-106" charset="0"/>
                <a:ea typeface="ＭＳ Ｐゴシック" pitchFamily="-106" charset="-128"/>
              </a:defRPr>
            </a:lvl2pPr>
            <a:lvl3pPr marL="1143000" indent="-228600">
              <a:defRPr sz="2400">
                <a:solidFill>
                  <a:schemeClr val="tx1"/>
                </a:solidFill>
                <a:latin typeface="Times" pitchFamily="-106" charset="0"/>
                <a:ea typeface="ＭＳ Ｐゴシック" pitchFamily="-106" charset="-128"/>
              </a:defRPr>
            </a:lvl3pPr>
            <a:lvl4pPr marL="1600200" indent="-228600">
              <a:defRPr sz="2400">
                <a:solidFill>
                  <a:schemeClr val="tx1"/>
                </a:solidFill>
                <a:latin typeface="Times" pitchFamily="-106" charset="0"/>
                <a:ea typeface="ＭＳ Ｐゴシック" pitchFamily="-106" charset="-128"/>
              </a:defRPr>
            </a:lvl4pPr>
            <a:lvl5pPr marL="2057400" indent="-228600">
              <a:defRPr sz="2400">
                <a:solidFill>
                  <a:schemeClr val="tx1"/>
                </a:solidFill>
                <a:latin typeface="Times" pitchFamily="-106" charset="0"/>
                <a:ea typeface="ＭＳ Ｐゴシック" pitchFamily="-106" charset="-128"/>
              </a:defRPr>
            </a:lvl5pPr>
            <a:lvl6pPr marL="2514600" indent="-228600" eaLnBrk="0" fontAlgn="base" hangingPunct="0">
              <a:spcBef>
                <a:spcPct val="0"/>
              </a:spcBef>
              <a:spcAft>
                <a:spcPct val="0"/>
              </a:spcAft>
              <a:defRPr sz="2400">
                <a:solidFill>
                  <a:schemeClr val="tx1"/>
                </a:solidFill>
                <a:latin typeface="Times" pitchFamily="-106" charset="0"/>
                <a:ea typeface="ＭＳ Ｐゴシック" pitchFamily="-106" charset="-128"/>
              </a:defRPr>
            </a:lvl6pPr>
            <a:lvl7pPr marL="2971800" indent="-228600" eaLnBrk="0" fontAlgn="base" hangingPunct="0">
              <a:spcBef>
                <a:spcPct val="0"/>
              </a:spcBef>
              <a:spcAft>
                <a:spcPct val="0"/>
              </a:spcAft>
              <a:defRPr sz="2400">
                <a:solidFill>
                  <a:schemeClr val="tx1"/>
                </a:solidFill>
                <a:latin typeface="Times" pitchFamily="-106" charset="0"/>
                <a:ea typeface="ＭＳ Ｐゴシック" pitchFamily="-106" charset="-128"/>
              </a:defRPr>
            </a:lvl7pPr>
            <a:lvl8pPr marL="3429000" indent="-228600" eaLnBrk="0" fontAlgn="base" hangingPunct="0">
              <a:spcBef>
                <a:spcPct val="0"/>
              </a:spcBef>
              <a:spcAft>
                <a:spcPct val="0"/>
              </a:spcAft>
              <a:defRPr sz="2400">
                <a:solidFill>
                  <a:schemeClr val="tx1"/>
                </a:solidFill>
                <a:latin typeface="Times" pitchFamily="-106" charset="0"/>
                <a:ea typeface="ＭＳ Ｐゴシック" pitchFamily="-106" charset="-128"/>
              </a:defRPr>
            </a:lvl8pPr>
            <a:lvl9pPr marL="3886200" indent="-228600" eaLnBrk="0" fontAlgn="base" hangingPunct="0">
              <a:spcBef>
                <a:spcPct val="0"/>
              </a:spcBef>
              <a:spcAft>
                <a:spcPct val="0"/>
              </a:spcAft>
              <a:defRPr sz="2400">
                <a:solidFill>
                  <a:schemeClr val="tx1"/>
                </a:solidFill>
                <a:latin typeface="Times" pitchFamily="-106" charset="0"/>
                <a:ea typeface="ＭＳ Ｐゴシック" pitchFamily="-106" charset="-128"/>
              </a:defRPr>
            </a:lvl9pPr>
          </a:lstStyle>
          <a:p>
            <a:pPr algn="ctr">
              <a:spcBef>
                <a:spcPct val="50000"/>
              </a:spcBef>
              <a:defRPr/>
            </a:pPr>
            <a:r>
              <a:rPr lang="en-US" sz="3200" b="1" dirty="0" smtClean="0">
                <a:solidFill>
                  <a:srgbClr val="008000"/>
                </a:solidFill>
              </a:rPr>
              <a:t>syntax</a:t>
            </a:r>
          </a:p>
        </p:txBody>
      </p:sp>
      <p:sp>
        <p:nvSpPr>
          <p:cNvPr id="57357" name="Text Box 7"/>
          <p:cNvSpPr txBox="1">
            <a:spLocks noChangeArrowheads="1"/>
          </p:cNvSpPr>
          <p:nvPr/>
        </p:nvSpPr>
        <p:spPr bwMode="auto">
          <a:xfrm>
            <a:off x="3429000" y="1477963"/>
            <a:ext cx="2133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3200">
                <a:solidFill>
                  <a:srgbClr val="008000"/>
                </a:solidFill>
              </a:rPr>
              <a:t>semantics</a:t>
            </a:r>
          </a:p>
        </p:txBody>
      </p:sp>
      <p:sp>
        <p:nvSpPr>
          <p:cNvPr id="57358" name="Text Box 8"/>
          <p:cNvSpPr txBox="1">
            <a:spLocks noChangeArrowheads="1"/>
          </p:cNvSpPr>
          <p:nvPr/>
        </p:nvSpPr>
        <p:spPr bwMode="auto">
          <a:xfrm>
            <a:off x="6324600" y="1477963"/>
            <a:ext cx="2133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3200">
                <a:solidFill>
                  <a:srgbClr val="008000"/>
                </a:solidFill>
              </a:rPr>
              <a:t>intent</a:t>
            </a:r>
          </a:p>
        </p:txBody>
      </p:sp>
      <p:sp>
        <p:nvSpPr>
          <p:cNvPr id="57359" name="Text Box 9"/>
          <p:cNvSpPr txBox="1">
            <a:spLocks noChangeArrowheads="1"/>
          </p:cNvSpPr>
          <p:nvPr/>
        </p:nvSpPr>
        <p:spPr bwMode="auto">
          <a:xfrm>
            <a:off x="914400" y="2057400"/>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400">
                <a:solidFill>
                  <a:srgbClr val="008000"/>
                </a:solidFill>
              </a:rPr>
              <a:t>How it looks</a:t>
            </a:r>
          </a:p>
        </p:txBody>
      </p:sp>
      <p:sp>
        <p:nvSpPr>
          <p:cNvPr id="57360" name="Text Box 10"/>
          <p:cNvSpPr txBox="1">
            <a:spLocks noChangeArrowheads="1"/>
          </p:cNvSpPr>
          <p:nvPr/>
        </p:nvSpPr>
        <p:spPr bwMode="auto">
          <a:xfrm>
            <a:off x="3810000" y="2057400"/>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400">
                <a:solidFill>
                  <a:srgbClr val="008000"/>
                </a:solidFill>
              </a:rPr>
              <a:t>What it does</a:t>
            </a:r>
          </a:p>
        </p:txBody>
      </p:sp>
      <p:sp>
        <p:nvSpPr>
          <p:cNvPr id="57361" name="Text Box 11"/>
          <p:cNvSpPr txBox="1">
            <a:spLocks noChangeArrowheads="1"/>
          </p:cNvSpPr>
          <p:nvPr/>
        </p:nvSpPr>
        <p:spPr bwMode="auto">
          <a:xfrm>
            <a:off x="6629400" y="20574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400">
                <a:solidFill>
                  <a:srgbClr val="008000"/>
                </a:solidFill>
              </a:rPr>
              <a:t>What it should do</a:t>
            </a:r>
          </a:p>
        </p:txBody>
      </p:sp>
      <p:sp>
        <p:nvSpPr>
          <p:cNvPr id="57362" name="Down Arrow 26"/>
          <p:cNvSpPr>
            <a:spLocks noChangeArrowheads="1"/>
          </p:cNvSpPr>
          <p:nvPr/>
        </p:nvSpPr>
        <p:spPr bwMode="auto">
          <a:xfrm>
            <a:off x="1371600" y="2438400"/>
            <a:ext cx="304800" cy="457200"/>
          </a:xfrm>
          <a:prstGeom prst="downArrow">
            <a:avLst>
              <a:gd name="adj1" fmla="val 50000"/>
              <a:gd name="adj2" fmla="val 50000"/>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2"/>
          <p:cNvGrpSpPr>
            <a:grpSpLocks/>
          </p:cNvGrpSpPr>
          <p:nvPr/>
        </p:nvGrpSpPr>
        <p:grpSpPr bwMode="auto">
          <a:xfrm>
            <a:off x="533400" y="1114425"/>
            <a:ext cx="8218488" cy="180975"/>
            <a:chOff x="295" y="1311"/>
            <a:chExt cx="5177" cy="114"/>
          </a:xfrm>
        </p:grpSpPr>
        <p:sp>
          <p:nvSpPr>
            <p:cNvPr id="58384" name="Rectangle 3"/>
            <p:cNvSpPr>
              <a:spLocks noChangeArrowheads="1"/>
            </p:cNvSpPr>
            <p:nvPr/>
          </p:nvSpPr>
          <p:spPr bwMode="auto">
            <a:xfrm>
              <a:off x="295" y="1311"/>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sp>
          <p:nvSpPr>
            <p:cNvPr id="58385" name="Rectangle 4"/>
            <p:cNvSpPr>
              <a:spLocks noChangeArrowheads="1"/>
            </p:cNvSpPr>
            <p:nvPr/>
          </p:nvSpPr>
          <p:spPr bwMode="auto">
            <a:xfrm>
              <a:off x="295" y="1377"/>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grpSp>
      <p:sp>
        <p:nvSpPr>
          <p:cNvPr id="58371" name="Text Box 5"/>
          <p:cNvSpPr txBox="1">
            <a:spLocks noChangeArrowheads="1"/>
          </p:cNvSpPr>
          <p:nvPr/>
        </p:nvSpPr>
        <p:spPr bwMode="auto">
          <a:xfrm>
            <a:off x="1905000" y="228600"/>
            <a:ext cx="548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a:t>Language is language...?</a:t>
            </a:r>
          </a:p>
        </p:txBody>
      </p:sp>
      <p:sp>
        <p:nvSpPr>
          <p:cNvPr id="58372" name="Rectangle 6"/>
          <p:cNvSpPr>
            <a:spLocks noChangeArrowheads="1"/>
          </p:cNvSpPr>
          <p:nvPr/>
        </p:nvSpPr>
        <p:spPr bwMode="auto">
          <a:xfrm>
            <a:off x="3962400" y="3665538"/>
            <a:ext cx="4381500" cy="1076325"/>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1600" b="1">
                <a:solidFill>
                  <a:srgbClr val="000000"/>
                </a:solidFill>
                <a:latin typeface="Courier New" pitchFamily="49" charset="0"/>
              </a:rPr>
              <a:t>int main()</a:t>
            </a:r>
          </a:p>
          <a:p>
            <a:r>
              <a:rPr lang="en-US" sz="1600" b="1">
                <a:solidFill>
                  <a:srgbClr val="000000"/>
                </a:solidFill>
                <a:latin typeface="Courier New" pitchFamily="49" charset="0"/>
              </a:rPr>
              <a:t>{</a:t>
            </a:r>
          </a:p>
          <a:p>
            <a:r>
              <a:rPr lang="en-US" sz="1600" b="1">
                <a:solidFill>
                  <a:srgbClr val="000000"/>
                </a:solidFill>
                <a:latin typeface="Courier New" pitchFamily="49" charset="0"/>
              </a:rPr>
              <a:t>  printf("%s\n", "Hello, world!");</a:t>
            </a:r>
          </a:p>
          <a:p>
            <a:r>
              <a:rPr lang="en-US" sz="1600" b="1">
                <a:solidFill>
                  <a:srgbClr val="000000"/>
                </a:solidFill>
                <a:latin typeface="Courier New" pitchFamily="49" charset="0"/>
              </a:rPr>
              <a:t>}</a:t>
            </a:r>
          </a:p>
        </p:txBody>
      </p:sp>
      <p:sp>
        <p:nvSpPr>
          <p:cNvPr id="58373" name="Rectangle 7"/>
          <p:cNvSpPr>
            <a:spLocks noChangeArrowheads="1"/>
          </p:cNvSpPr>
          <p:nvPr/>
        </p:nvSpPr>
        <p:spPr bwMode="auto">
          <a:xfrm>
            <a:off x="628650" y="1920875"/>
            <a:ext cx="2763838" cy="4022725"/>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1600" b="1">
                <a:solidFill>
                  <a:srgbClr val="000000"/>
                </a:solidFill>
                <a:latin typeface="Courier New" pitchFamily="49" charset="0"/>
              </a:rPr>
              <a:t>PLEASE DO ,1 &lt;- #13</a:t>
            </a:r>
          </a:p>
          <a:p>
            <a:r>
              <a:rPr lang="en-US" sz="1600" b="1">
                <a:solidFill>
                  <a:srgbClr val="000000"/>
                </a:solidFill>
                <a:latin typeface="Courier New" pitchFamily="49" charset="0"/>
              </a:rPr>
              <a:t>DO ,1 SUB #1 &lt;- #238</a:t>
            </a:r>
          </a:p>
          <a:p>
            <a:r>
              <a:rPr lang="en-US" sz="1600" b="1">
                <a:solidFill>
                  <a:srgbClr val="000000"/>
                </a:solidFill>
                <a:latin typeface="Courier New" pitchFamily="49" charset="0"/>
              </a:rPr>
              <a:t>DO ,1 SUB #2 &lt;- #112</a:t>
            </a:r>
          </a:p>
          <a:p>
            <a:r>
              <a:rPr lang="en-US" sz="1600" b="1">
                <a:solidFill>
                  <a:srgbClr val="000000"/>
                </a:solidFill>
                <a:latin typeface="Courier New" pitchFamily="49" charset="0"/>
              </a:rPr>
              <a:t>DO ,1 SUB #3 &lt;- #112</a:t>
            </a:r>
          </a:p>
          <a:p>
            <a:r>
              <a:rPr lang="en-US" sz="1600" b="1">
                <a:solidFill>
                  <a:srgbClr val="000000"/>
                </a:solidFill>
                <a:latin typeface="Courier New" pitchFamily="49" charset="0"/>
              </a:rPr>
              <a:t>DO ,1 SUB #4 &lt;- #0</a:t>
            </a:r>
          </a:p>
          <a:p>
            <a:r>
              <a:rPr lang="en-US" sz="1600" b="1">
                <a:solidFill>
                  <a:srgbClr val="000000"/>
                </a:solidFill>
                <a:latin typeface="Courier New" pitchFamily="49" charset="0"/>
              </a:rPr>
              <a:t>DO ,1 SUB #5 &lt;- #64</a:t>
            </a:r>
          </a:p>
          <a:p>
            <a:r>
              <a:rPr lang="en-US" sz="1600" b="1">
                <a:solidFill>
                  <a:srgbClr val="000000"/>
                </a:solidFill>
                <a:latin typeface="Courier New" pitchFamily="49" charset="0"/>
              </a:rPr>
              <a:t>DO ,1 SUB #6 &lt;- #238</a:t>
            </a:r>
          </a:p>
          <a:p>
            <a:r>
              <a:rPr lang="en-US" sz="1600" b="1">
                <a:solidFill>
                  <a:srgbClr val="000000"/>
                </a:solidFill>
                <a:latin typeface="Courier New" pitchFamily="49" charset="0"/>
              </a:rPr>
              <a:t>DO ,1 SUB #7 &lt;- #26</a:t>
            </a:r>
          </a:p>
          <a:p>
            <a:r>
              <a:rPr lang="en-US" sz="1600" b="1">
                <a:solidFill>
                  <a:srgbClr val="000000"/>
                </a:solidFill>
                <a:latin typeface="Courier New" pitchFamily="49" charset="0"/>
              </a:rPr>
              <a:t>DO ,1 SUB #8 &lt;- #248</a:t>
            </a:r>
          </a:p>
          <a:p>
            <a:r>
              <a:rPr lang="en-US" sz="1600" b="1">
                <a:solidFill>
                  <a:srgbClr val="000000"/>
                </a:solidFill>
                <a:latin typeface="Courier New" pitchFamily="49" charset="0"/>
              </a:rPr>
              <a:t>DO ,1 SUB #9 &lt;- #168</a:t>
            </a:r>
          </a:p>
          <a:p>
            <a:r>
              <a:rPr lang="en-US" sz="1600" b="1">
                <a:solidFill>
                  <a:srgbClr val="000000"/>
                </a:solidFill>
                <a:latin typeface="Courier New" pitchFamily="49" charset="0"/>
              </a:rPr>
              <a:t>DO ,1 SUB #10 &lt;- #24</a:t>
            </a:r>
          </a:p>
          <a:p>
            <a:r>
              <a:rPr lang="en-US" sz="1600" b="1">
                <a:solidFill>
                  <a:srgbClr val="000000"/>
                </a:solidFill>
                <a:latin typeface="Courier New" pitchFamily="49" charset="0"/>
              </a:rPr>
              <a:t>DO ,1 SUB #11 &lt;- #16</a:t>
            </a:r>
          </a:p>
          <a:p>
            <a:r>
              <a:rPr lang="en-US" sz="1600" b="1">
                <a:solidFill>
                  <a:srgbClr val="000000"/>
                </a:solidFill>
                <a:latin typeface="Courier New" pitchFamily="49" charset="0"/>
              </a:rPr>
              <a:t>DO ,1 SUB #12 &lt;- #158</a:t>
            </a:r>
          </a:p>
          <a:p>
            <a:r>
              <a:rPr lang="en-US" sz="1600" b="1">
                <a:solidFill>
                  <a:srgbClr val="000000"/>
                </a:solidFill>
                <a:latin typeface="Courier New" pitchFamily="49" charset="0"/>
              </a:rPr>
              <a:t>DO ,1 SUB #13 &lt;- #52</a:t>
            </a:r>
          </a:p>
          <a:p>
            <a:r>
              <a:rPr lang="en-US" sz="1600" b="1">
                <a:solidFill>
                  <a:srgbClr val="000000"/>
                </a:solidFill>
                <a:latin typeface="Courier New" pitchFamily="49" charset="0"/>
              </a:rPr>
              <a:t>PLEASE READ OUT ,1</a:t>
            </a:r>
          </a:p>
          <a:p>
            <a:r>
              <a:rPr lang="en-US" sz="1600" b="1">
                <a:solidFill>
                  <a:srgbClr val="000000"/>
                </a:solidFill>
                <a:latin typeface="Courier New" pitchFamily="49" charset="0"/>
              </a:rPr>
              <a:t>PLEASE GIVE UP</a:t>
            </a:r>
          </a:p>
        </p:txBody>
      </p:sp>
      <p:sp>
        <p:nvSpPr>
          <p:cNvPr id="58374" name="Rectangle 8"/>
          <p:cNvSpPr>
            <a:spLocks noChangeArrowheads="1"/>
          </p:cNvSpPr>
          <p:nvPr/>
        </p:nvSpPr>
        <p:spPr bwMode="auto">
          <a:xfrm>
            <a:off x="3962400" y="1577975"/>
            <a:ext cx="2398713" cy="1089025"/>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1600" b="1">
                <a:solidFill>
                  <a:srgbClr val="000000"/>
                </a:solidFill>
                <a:latin typeface="Courier New" pitchFamily="49" charset="0"/>
              </a:rPr>
              <a:t>                 v</a:t>
            </a:r>
          </a:p>
          <a:p>
            <a:r>
              <a:rPr lang="en-US" sz="1600" b="1">
                <a:solidFill>
                  <a:srgbClr val="000000"/>
                </a:solidFill>
                <a:latin typeface="Courier New" pitchFamily="49" charset="0"/>
              </a:rPr>
              <a:t>&gt;v"Hello world!"0&lt;</a:t>
            </a:r>
          </a:p>
          <a:p>
            <a:r>
              <a:rPr lang="en-US" sz="1600" b="1">
                <a:solidFill>
                  <a:srgbClr val="000000"/>
                </a:solidFill>
                <a:latin typeface="Courier New" pitchFamily="49" charset="0"/>
              </a:rPr>
              <a:t>,:</a:t>
            </a:r>
          </a:p>
          <a:p>
            <a:r>
              <a:rPr lang="en-US" sz="1600" b="1">
                <a:solidFill>
                  <a:srgbClr val="000000"/>
                </a:solidFill>
                <a:latin typeface="Courier New" pitchFamily="49" charset="0"/>
              </a:rPr>
              <a:t>^_25*,@</a:t>
            </a:r>
          </a:p>
        </p:txBody>
      </p:sp>
      <p:sp>
        <p:nvSpPr>
          <p:cNvPr id="58375" name="Rectangle 9"/>
          <p:cNvSpPr>
            <a:spLocks noChangeArrowheads="1"/>
          </p:cNvSpPr>
          <p:nvPr/>
        </p:nvSpPr>
        <p:spPr bwMode="auto">
          <a:xfrm>
            <a:off x="3962400" y="2865438"/>
            <a:ext cx="4105275" cy="600075"/>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1600" b="1">
                <a:solidFill>
                  <a:srgbClr val="000000"/>
                </a:solidFill>
                <a:latin typeface="Courier New" pitchFamily="49" charset="0"/>
              </a:rPr>
              <a:t>(DEFUN HELLO-WORLD ()</a:t>
            </a:r>
          </a:p>
          <a:p>
            <a:r>
              <a:rPr lang="en-US" sz="1600" b="1">
                <a:solidFill>
                  <a:srgbClr val="000000"/>
                </a:solidFill>
                <a:latin typeface="Courier New" pitchFamily="49" charset="0"/>
              </a:rPr>
              <a:t>   (PRINT (LIST 'HELLO 'WORLD)))</a:t>
            </a:r>
          </a:p>
        </p:txBody>
      </p:sp>
      <p:sp>
        <p:nvSpPr>
          <p:cNvPr id="58376" name="Rectangle 12"/>
          <p:cNvSpPr>
            <a:spLocks noChangeArrowheads="1"/>
          </p:cNvSpPr>
          <p:nvPr/>
        </p:nvSpPr>
        <p:spPr bwMode="auto">
          <a:xfrm>
            <a:off x="8382000" y="3922713"/>
            <a:ext cx="5064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solidFill>
                  <a:srgbClr val="25A22C"/>
                </a:solidFill>
                <a:latin typeface="Comic Sans MS" pitchFamily="66" charset="0"/>
              </a:rPr>
              <a:t>C</a:t>
            </a:r>
          </a:p>
          <a:p>
            <a:r>
              <a:rPr lang="en-US" sz="1600">
                <a:solidFill>
                  <a:srgbClr val="25A22C"/>
                </a:solidFill>
                <a:latin typeface="Comic Sans MS" pitchFamily="66" charset="0"/>
              </a:rPr>
              <a:t>C++</a:t>
            </a:r>
          </a:p>
        </p:txBody>
      </p:sp>
      <p:sp>
        <p:nvSpPr>
          <p:cNvPr id="58377" name="Rectangle 13"/>
          <p:cNvSpPr>
            <a:spLocks noChangeArrowheads="1"/>
          </p:cNvSpPr>
          <p:nvPr/>
        </p:nvSpPr>
        <p:spPr bwMode="auto">
          <a:xfrm>
            <a:off x="8089900" y="2882900"/>
            <a:ext cx="9350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solidFill>
                  <a:srgbClr val="25A22C"/>
                </a:solidFill>
                <a:latin typeface="Comic Sans MS" pitchFamily="66" charset="0"/>
              </a:rPr>
              <a:t>LISP</a:t>
            </a:r>
          </a:p>
          <a:p>
            <a:r>
              <a:rPr lang="en-US" sz="1600">
                <a:solidFill>
                  <a:srgbClr val="25A22C"/>
                </a:solidFill>
                <a:latin typeface="Comic Sans MS" pitchFamily="66" charset="0"/>
              </a:rPr>
              <a:t>Scheme</a:t>
            </a:r>
          </a:p>
        </p:txBody>
      </p:sp>
      <p:sp>
        <p:nvSpPr>
          <p:cNvPr id="58378" name="Rectangle 14"/>
          <p:cNvSpPr>
            <a:spLocks noChangeArrowheads="1"/>
          </p:cNvSpPr>
          <p:nvPr/>
        </p:nvSpPr>
        <p:spPr bwMode="auto">
          <a:xfrm>
            <a:off x="6369050" y="2343150"/>
            <a:ext cx="958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solidFill>
                  <a:srgbClr val="25A22C"/>
                </a:solidFill>
                <a:latin typeface="Comic Sans MS" pitchFamily="66" charset="0"/>
              </a:rPr>
              <a:t>Befunge</a:t>
            </a:r>
          </a:p>
        </p:txBody>
      </p:sp>
      <p:sp>
        <p:nvSpPr>
          <p:cNvPr id="58379" name="Rectangle 15"/>
          <p:cNvSpPr>
            <a:spLocks noChangeArrowheads="1"/>
          </p:cNvSpPr>
          <p:nvPr/>
        </p:nvSpPr>
        <p:spPr bwMode="auto">
          <a:xfrm>
            <a:off x="596900" y="1603375"/>
            <a:ext cx="969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solidFill>
                  <a:srgbClr val="25A22C"/>
                </a:solidFill>
                <a:latin typeface="Comic Sans MS" pitchFamily="66" charset="0"/>
              </a:rPr>
              <a:t>Intercal</a:t>
            </a:r>
          </a:p>
        </p:txBody>
      </p:sp>
      <p:sp>
        <p:nvSpPr>
          <p:cNvPr id="58380" name="Rectangle 16"/>
          <p:cNvSpPr>
            <a:spLocks noChangeArrowheads="1"/>
          </p:cNvSpPr>
          <p:nvPr/>
        </p:nvSpPr>
        <p:spPr bwMode="auto">
          <a:xfrm>
            <a:off x="5654675" y="6330950"/>
            <a:ext cx="822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solidFill>
                  <a:srgbClr val="25A22C"/>
                </a:solidFill>
                <a:latin typeface="Comic Sans MS" pitchFamily="66" charset="0"/>
              </a:rPr>
              <a:t>Python</a:t>
            </a:r>
          </a:p>
        </p:txBody>
      </p:sp>
      <p:sp>
        <p:nvSpPr>
          <p:cNvPr id="58381" name="Rectangle 32"/>
          <p:cNvSpPr>
            <a:spLocks noChangeArrowheads="1"/>
          </p:cNvSpPr>
          <p:nvPr/>
        </p:nvSpPr>
        <p:spPr bwMode="auto">
          <a:xfrm>
            <a:off x="2743200" y="6324600"/>
            <a:ext cx="2763838" cy="355600"/>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1600" b="1">
                <a:solidFill>
                  <a:srgbClr val="000000"/>
                </a:solidFill>
                <a:latin typeface="Courier New" pitchFamily="49" charset="0"/>
              </a:rPr>
              <a:t>print 'Hello, World!'</a:t>
            </a:r>
          </a:p>
        </p:txBody>
      </p:sp>
      <p:sp>
        <p:nvSpPr>
          <p:cNvPr id="58382" name="Rectangle 6"/>
          <p:cNvSpPr>
            <a:spLocks noChangeArrowheads="1"/>
          </p:cNvSpPr>
          <p:nvPr/>
        </p:nvSpPr>
        <p:spPr bwMode="auto">
          <a:xfrm>
            <a:off x="3962400" y="4953000"/>
            <a:ext cx="2776538" cy="1077913"/>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1600" b="1">
                <a:latin typeface="Courier New" pitchFamily="49" charset="0"/>
              </a:rPr>
              <a:t>HAI </a:t>
            </a:r>
          </a:p>
          <a:p>
            <a:r>
              <a:rPr lang="en-US" sz="1600" b="1">
                <a:latin typeface="Courier New" pitchFamily="49" charset="0"/>
              </a:rPr>
              <a:t>CAN HAS STDIO?</a:t>
            </a:r>
          </a:p>
          <a:p>
            <a:r>
              <a:rPr lang="en-US" sz="1600" b="1">
                <a:latin typeface="Courier New" pitchFamily="49" charset="0"/>
              </a:rPr>
              <a:t>VISIBLE "HAI WORLD!" </a:t>
            </a:r>
          </a:p>
          <a:p>
            <a:r>
              <a:rPr lang="en-US" sz="1600" b="1">
                <a:latin typeface="Courier New" pitchFamily="49" charset="0"/>
              </a:rPr>
              <a:t>KTHXBYE</a:t>
            </a:r>
          </a:p>
        </p:txBody>
      </p:sp>
      <p:sp>
        <p:nvSpPr>
          <p:cNvPr id="58383" name="Rectangle 12"/>
          <p:cNvSpPr>
            <a:spLocks noChangeArrowheads="1"/>
          </p:cNvSpPr>
          <p:nvPr/>
        </p:nvSpPr>
        <p:spPr bwMode="auto">
          <a:xfrm>
            <a:off x="6781800" y="5284788"/>
            <a:ext cx="1676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a:solidFill>
                  <a:srgbClr val="25A22C"/>
                </a:solidFill>
                <a:latin typeface="Comic Sans MS" pitchFamily="66" charset="0"/>
              </a:rPr>
              <a:t>LOLCODE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Group 2"/>
          <p:cNvGrpSpPr>
            <a:grpSpLocks/>
          </p:cNvGrpSpPr>
          <p:nvPr/>
        </p:nvGrpSpPr>
        <p:grpSpPr bwMode="auto">
          <a:xfrm>
            <a:off x="533400" y="1114425"/>
            <a:ext cx="8218488" cy="180975"/>
            <a:chOff x="295" y="1311"/>
            <a:chExt cx="5177" cy="114"/>
          </a:xfrm>
        </p:grpSpPr>
        <p:sp>
          <p:nvSpPr>
            <p:cNvPr id="59410" name="Rectangle 3"/>
            <p:cNvSpPr>
              <a:spLocks noChangeArrowheads="1"/>
            </p:cNvSpPr>
            <p:nvPr/>
          </p:nvSpPr>
          <p:spPr bwMode="auto">
            <a:xfrm>
              <a:off x="295" y="1311"/>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sp>
          <p:nvSpPr>
            <p:cNvPr id="59411" name="Rectangle 4"/>
            <p:cNvSpPr>
              <a:spLocks noChangeArrowheads="1"/>
            </p:cNvSpPr>
            <p:nvPr/>
          </p:nvSpPr>
          <p:spPr bwMode="auto">
            <a:xfrm>
              <a:off x="295" y="1377"/>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grpSp>
      <p:sp>
        <p:nvSpPr>
          <p:cNvPr id="59395" name="Text Box 5"/>
          <p:cNvSpPr txBox="1">
            <a:spLocks noChangeArrowheads="1"/>
          </p:cNvSpPr>
          <p:nvPr/>
        </p:nvSpPr>
        <p:spPr bwMode="auto">
          <a:xfrm>
            <a:off x="1905000" y="228600"/>
            <a:ext cx="548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a:t>Language is language...?</a:t>
            </a:r>
          </a:p>
        </p:txBody>
      </p:sp>
      <p:sp>
        <p:nvSpPr>
          <p:cNvPr id="59396" name="Rectangle 6"/>
          <p:cNvSpPr>
            <a:spLocks noChangeArrowheads="1"/>
          </p:cNvSpPr>
          <p:nvPr/>
        </p:nvSpPr>
        <p:spPr bwMode="auto">
          <a:xfrm>
            <a:off x="3962400" y="3665538"/>
            <a:ext cx="4381500" cy="1076325"/>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1600" b="1">
                <a:solidFill>
                  <a:srgbClr val="000000"/>
                </a:solidFill>
                <a:latin typeface="Courier New" pitchFamily="49" charset="0"/>
              </a:rPr>
              <a:t>int main()</a:t>
            </a:r>
          </a:p>
          <a:p>
            <a:r>
              <a:rPr lang="en-US" sz="1600" b="1">
                <a:solidFill>
                  <a:srgbClr val="000000"/>
                </a:solidFill>
                <a:latin typeface="Courier New" pitchFamily="49" charset="0"/>
              </a:rPr>
              <a:t>{</a:t>
            </a:r>
          </a:p>
          <a:p>
            <a:r>
              <a:rPr lang="en-US" sz="1600" b="1">
                <a:solidFill>
                  <a:srgbClr val="000000"/>
                </a:solidFill>
                <a:latin typeface="Courier New" pitchFamily="49" charset="0"/>
              </a:rPr>
              <a:t>  printf("%s\n", "Hello, world!");</a:t>
            </a:r>
          </a:p>
          <a:p>
            <a:r>
              <a:rPr lang="en-US" sz="1600" b="1">
                <a:solidFill>
                  <a:srgbClr val="000000"/>
                </a:solidFill>
                <a:latin typeface="Courier New" pitchFamily="49" charset="0"/>
              </a:rPr>
              <a:t>}</a:t>
            </a:r>
          </a:p>
        </p:txBody>
      </p:sp>
      <p:sp>
        <p:nvSpPr>
          <p:cNvPr id="59397" name="Rectangle 7"/>
          <p:cNvSpPr>
            <a:spLocks noChangeArrowheads="1"/>
          </p:cNvSpPr>
          <p:nvPr/>
        </p:nvSpPr>
        <p:spPr bwMode="auto">
          <a:xfrm>
            <a:off x="628650" y="1920875"/>
            <a:ext cx="2763838" cy="4022725"/>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1600" b="1">
                <a:solidFill>
                  <a:srgbClr val="000000"/>
                </a:solidFill>
                <a:latin typeface="Courier New" pitchFamily="49" charset="0"/>
              </a:rPr>
              <a:t>PLEASE DO ,1 &lt;- #13</a:t>
            </a:r>
          </a:p>
          <a:p>
            <a:r>
              <a:rPr lang="en-US" sz="1600" b="1">
                <a:solidFill>
                  <a:srgbClr val="000000"/>
                </a:solidFill>
                <a:latin typeface="Courier New" pitchFamily="49" charset="0"/>
              </a:rPr>
              <a:t>DO ,1 SUB #1 &lt;- #238</a:t>
            </a:r>
          </a:p>
          <a:p>
            <a:r>
              <a:rPr lang="en-US" sz="1600" b="1">
                <a:solidFill>
                  <a:srgbClr val="000000"/>
                </a:solidFill>
                <a:latin typeface="Courier New" pitchFamily="49" charset="0"/>
              </a:rPr>
              <a:t>DO ,1 SUB #2 &lt;- #112</a:t>
            </a:r>
          </a:p>
          <a:p>
            <a:r>
              <a:rPr lang="en-US" sz="1600" b="1">
                <a:solidFill>
                  <a:srgbClr val="000000"/>
                </a:solidFill>
                <a:latin typeface="Courier New" pitchFamily="49" charset="0"/>
              </a:rPr>
              <a:t>DO ,1 SUB #3 &lt;- #112</a:t>
            </a:r>
          </a:p>
          <a:p>
            <a:r>
              <a:rPr lang="en-US" sz="1600" b="1">
                <a:solidFill>
                  <a:srgbClr val="000000"/>
                </a:solidFill>
                <a:latin typeface="Courier New" pitchFamily="49" charset="0"/>
              </a:rPr>
              <a:t>DO ,1 SUB #4 &lt;- #0</a:t>
            </a:r>
          </a:p>
          <a:p>
            <a:r>
              <a:rPr lang="en-US" sz="1600" b="1">
                <a:solidFill>
                  <a:srgbClr val="000000"/>
                </a:solidFill>
                <a:latin typeface="Courier New" pitchFamily="49" charset="0"/>
              </a:rPr>
              <a:t>DO ,1 SUB #5 &lt;- #64</a:t>
            </a:r>
          </a:p>
          <a:p>
            <a:r>
              <a:rPr lang="en-US" sz="1600" b="1">
                <a:solidFill>
                  <a:srgbClr val="000000"/>
                </a:solidFill>
                <a:latin typeface="Courier New" pitchFamily="49" charset="0"/>
              </a:rPr>
              <a:t>DO ,1 SUB #6 &lt;- #238</a:t>
            </a:r>
          </a:p>
          <a:p>
            <a:r>
              <a:rPr lang="en-US" sz="1600" b="1">
                <a:solidFill>
                  <a:srgbClr val="000000"/>
                </a:solidFill>
                <a:latin typeface="Courier New" pitchFamily="49" charset="0"/>
              </a:rPr>
              <a:t>DO ,1 SUB #7 &lt;- #26</a:t>
            </a:r>
          </a:p>
          <a:p>
            <a:r>
              <a:rPr lang="en-US" sz="1600" b="1">
                <a:solidFill>
                  <a:srgbClr val="000000"/>
                </a:solidFill>
                <a:latin typeface="Courier New" pitchFamily="49" charset="0"/>
              </a:rPr>
              <a:t>DO ,1 SUB #8 &lt;- #248</a:t>
            </a:r>
          </a:p>
          <a:p>
            <a:r>
              <a:rPr lang="en-US" sz="1600" b="1">
                <a:solidFill>
                  <a:srgbClr val="000000"/>
                </a:solidFill>
                <a:latin typeface="Courier New" pitchFamily="49" charset="0"/>
              </a:rPr>
              <a:t>DO ,1 SUB #9 &lt;- #168</a:t>
            </a:r>
          </a:p>
          <a:p>
            <a:r>
              <a:rPr lang="en-US" sz="1600" b="1">
                <a:solidFill>
                  <a:srgbClr val="000000"/>
                </a:solidFill>
                <a:latin typeface="Courier New" pitchFamily="49" charset="0"/>
              </a:rPr>
              <a:t>DO ,1 SUB #10 &lt;- #24</a:t>
            </a:r>
          </a:p>
          <a:p>
            <a:r>
              <a:rPr lang="en-US" sz="1600" b="1">
                <a:solidFill>
                  <a:srgbClr val="000000"/>
                </a:solidFill>
                <a:latin typeface="Courier New" pitchFamily="49" charset="0"/>
              </a:rPr>
              <a:t>DO ,1 SUB #11 &lt;- #16</a:t>
            </a:r>
          </a:p>
          <a:p>
            <a:r>
              <a:rPr lang="en-US" sz="1600" b="1">
                <a:solidFill>
                  <a:srgbClr val="000000"/>
                </a:solidFill>
                <a:latin typeface="Courier New" pitchFamily="49" charset="0"/>
              </a:rPr>
              <a:t>DO ,1 SUB #12 &lt;- #158</a:t>
            </a:r>
          </a:p>
          <a:p>
            <a:r>
              <a:rPr lang="en-US" sz="1600" b="1">
                <a:solidFill>
                  <a:srgbClr val="000000"/>
                </a:solidFill>
                <a:latin typeface="Courier New" pitchFamily="49" charset="0"/>
              </a:rPr>
              <a:t>DO ,1 SUB #13 &lt;- #52</a:t>
            </a:r>
          </a:p>
          <a:p>
            <a:r>
              <a:rPr lang="en-US" sz="1600" b="1">
                <a:solidFill>
                  <a:srgbClr val="000000"/>
                </a:solidFill>
                <a:latin typeface="Courier New" pitchFamily="49" charset="0"/>
              </a:rPr>
              <a:t>PLEASE READ OUT ,1</a:t>
            </a:r>
          </a:p>
          <a:p>
            <a:r>
              <a:rPr lang="en-US" sz="1600" b="1">
                <a:solidFill>
                  <a:srgbClr val="000000"/>
                </a:solidFill>
                <a:latin typeface="Courier New" pitchFamily="49" charset="0"/>
              </a:rPr>
              <a:t>PLEASE GIVE UP</a:t>
            </a:r>
          </a:p>
        </p:txBody>
      </p:sp>
      <p:sp>
        <p:nvSpPr>
          <p:cNvPr id="59398" name="Rectangle 8"/>
          <p:cNvSpPr>
            <a:spLocks noChangeArrowheads="1"/>
          </p:cNvSpPr>
          <p:nvPr/>
        </p:nvSpPr>
        <p:spPr bwMode="auto">
          <a:xfrm>
            <a:off x="3962400" y="1577975"/>
            <a:ext cx="2398713" cy="1089025"/>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1600" b="1">
                <a:solidFill>
                  <a:srgbClr val="000000"/>
                </a:solidFill>
                <a:latin typeface="Courier New" pitchFamily="49" charset="0"/>
              </a:rPr>
              <a:t>                 v</a:t>
            </a:r>
          </a:p>
          <a:p>
            <a:r>
              <a:rPr lang="en-US" sz="1600" b="1">
                <a:solidFill>
                  <a:srgbClr val="000000"/>
                </a:solidFill>
                <a:latin typeface="Courier New" pitchFamily="49" charset="0"/>
              </a:rPr>
              <a:t>&gt;v"Hello world!"0&lt;</a:t>
            </a:r>
          </a:p>
          <a:p>
            <a:r>
              <a:rPr lang="en-US" sz="1600" b="1">
                <a:solidFill>
                  <a:srgbClr val="000000"/>
                </a:solidFill>
                <a:latin typeface="Courier New" pitchFamily="49" charset="0"/>
              </a:rPr>
              <a:t>,:</a:t>
            </a:r>
          </a:p>
          <a:p>
            <a:r>
              <a:rPr lang="en-US" sz="1600" b="1">
                <a:solidFill>
                  <a:srgbClr val="000000"/>
                </a:solidFill>
                <a:latin typeface="Courier New" pitchFamily="49" charset="0"/>
              </a:rPr>
              <a:t>^_25*,@</a:t>
            </a:r>
          </a:p>
        </p:txBody>
      </p:sp>
      <p:sp>
        <p:nvSpPr>
          <p:cNvPr id="59399" name="Rectangle 9"/>
          <p:cNvSpPr>
            <a:spLocks noChangeArrowheads="1"/>
          </p:cNvSpPr>
          <p:nvPr/>
        </p:nvSpPr>
        <p:spPr bwMode="auto">
          <a:xfrm>
            <a:off x="3962400" y="2865438"/>
            <a:ext cx="4105275" cy="600075"/>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1600" b="1">
                <a:solidFill>
                  <a:srgbClr val="000000"/>
                </a:solidFill>
                <a:latin typeface="Courier New" pitchFamily="49" charset="0"/>
              </a:rPr>
              <a:t>(DEFUN HELLO-WORLD ()</a:t>
            </a:r>
          </a:p>
          <a:p>
            <a:r>
              <a:rPr lang="en-US" sz="1600" b="1">
                <a:solidFill>
                  <a:srgbClr val="000000"/>
                </a:solidFill>
                <a:latin typeface="Courier New" pitchFamily="49" charset="0"/>
              </a:rPr>
              <a:t>   (PRINT (LIST 'HELLO 'WORLD)))</a:t>
            </a:r>
          </a:p>
        </p:txBody>
      </p:sp>
      <p:sp>
        <p:nvSpPr>
          <p:cNvPr id="59400" name="Rectangle 12"/>
          <p:cNvSpPr>
            <a:spLocks noChangeArrowheads="1"/>
          </p:cNvSpPr>
          <p:nvPr/>
        </p:nvSpPr>
        <p:spPr bwMode="auto">
          <a:xfrm>
            <a:off x="8382000" y="3922713"/>
            <a:ext cx="5064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solidFill>
                  <a:srgbClr val="25A22C"/>
                </a:solidFill>
                <a:latin typeface="Comic Sans MS" pitchFamily="66" charset="0"/>
              </a:rPr>
              <a:t>C</a:t>
            </a:r>
          </a:p>
          <a:p>
            <a:r>
              <a:rPr lang="en-US" sz="1600">
                <a:solidFill>
                  <a:srgbClr val="25A22C"/>
                </a:solidFill>
                <a:latin typeface="Comic Sans MS" pitchFamily="66" charset="0"/>
              </a:rPr>
              <a:t>C++</a:t>
            </a:r>
          </a:p>
        </p:txBody>
      </p:sp>
      <p:sp>
        <p:nvSpPr>
          <p:cNvPr id="59401" name="Rectangle 13"/>
          <p:cNvSpPr>
            <a:spLocks noChangeArrowheads="1"/>
          </p:cNvSpPr>
          <p:nvPr/>
        </p:nvSpPr>
        <p:spPr bwMode="auto">
          <a:xfrm>
            <a:off x="8089900" y="2882900"/>
            <a:ext cx="9350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solidFill>
                  <a:srgbClr val="25A22C"/>
                </a:solidFill>
                <a:latin typeface="Comic Sans MS" pitchFamily="66" charset="0"/>
              </a:rPr>
              <a:t>LISP</a:t>
            </a:r>
          </a:p>
          <a:p>
            <a:r>
              <a:rPr lang="en-US" sz="1600">
                <a:solidFill>
                  <a:srgbClr val="25A22C"/>
                </a:solidFill>
                <a:latin typeface="Comic Sans MS" pitchFamily="66" charset="0"/>
              </a:rPr>
              <a:t>Scheme</a:t>
            </a:r>
          </a:p>
        </p:txBody>
      </p:sp>
      <p:sp>
        <p:nvSpPr>
          <p:cNvPr id="59402" name="Rectangle 14"/>
          <p:cNvSpPr>
            <a:spLocks noChangeArrowheads="1"/>
          </p:cNvSpPr>
          <p:nvPr/>
        </p:nvSpPr>
        <p:spPr bwMode="auto">
          <a:xfrm>
            <a:off x="6369050" y="2343150"/>
            <a:ext cx="958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solidFill>
                  <a:srgbClr val="25A22C"/>
                </a:solidFill>
                <a:latin typeface="Comic Sans MS" pitchFamily="66" charset="0"/>
              </a:rPr>
              <a:t>Befunge</a:t>
            </a:r>
          </a:p>
        </p:txBody>
      </p:sp>
      <p:sp>
        <p:nvSpPr>
          <p:cNvPr id="59403" name="Rectangle 15"/>
          <p:cNvSpPr>
            <a:spLocks noChangeArrowheads="1"/>
          </p:cNvSpPr>
          <p:nvPr/>
        </p:nvSpPr>
        <p:spPr bwMode="auto">
          <a:xfrm>
            <a:off x="596900" y="1603375"/>
            <a:ext cx="969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solidFill>
                  <a:srgbClr val="25A22C"/>
                </a:solidFill>
                <a:latin typeface="Comic Sans MS" pitchFamily="66" charset="0"/>
              </a:rPr>
              <a:t>Intercal</a:t>
            </a:r>
          </a:p>
        </p:txBody>
      </p:sp>
      <p:sp>
        <p:nvSpPr>
          <p:cNvPr id="59404" name="Rectangle 16"/>
          <p:cNvSpPr>
            <a:spLocks noChangeArrowheads="1"/>
          </p:cNvSpPr>
          <p:nvPr/>
        </p:nvSpPr>
        <p:spPr bwMode="auto">
          <a:xfrm>
            <a:off x="5654675" y="6330950"/>
            <a:ext cx="822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solidFill>
                  <a:srgbClr val="25A22C"/>
                </a:solidFill>
                <a:latin typeface="Comic Sans MS" pitchFamily="66" charset="0"/>
              </a:rPr>
              <a:t>Python</a:t>
            </a:r>
          </a:p>
        </p:txBody>
      </p:sp>
      <p:sp>
        <p:nvSpPr>
          <p:cNvPr id="59405" name="Rectangle 32"/>
          <p:cNvSpPr>
            <a:spLocks noChangeArrowheads="1"/>
          </p:cNvSpPr>
          <p:nvPr/>
        </p:nvSpPr>
        <p:spPr bwMode="auto">
          <a:xfrm>
            <a:off x="2743200" y="6324600"/>
            <a:ext cx="2763838" cy="355600"/>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1600" b="1">
                <a:solidFill>
                  <a:srgbClr val="000000"/>
                </a:solidFill>
                <a:latin typeface="Courier New" pitchFamily="49" charset="0"/>
              </a:rPr>
              <a:t>print 'Hello, World!'</a:t>
            </a:r>
          </a:p>
        </p:txBody>
      </p:sp>
      <p:sp>
        <p:nvSpPr>
          <p:cNvPr id="59406" name="Rectangle 6"/>
          <p:cNvSpPr>
            <a:spLocks noChangeArrowheads="1"/>
          </p:cNvSpPr>
          <p:nvPr/>
        </p:nvSpPr>
        <p:spPr bwMode="auto">
          <a:xfrm>
            <a:off x="3962400" y="4953000"/>
            <a:ext cx="2776538" cy="1077913"/>
          </a:xfrm>
          <a:prstGeom prst="rect">
            <a:avLst/>
          </a:prstGeom>
          <a:noFill/>
          <a:ln w="571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1600" b="1">
                <a:latin typeface="Courier New" pitchFamily="49" charset="0"/>
              </a:rPr>
              <a:t>HAI </a:t>
            </a:r>
          </a:p>
          <a:p>
            <a:r>
              <a:rPr lang="en-US" sz="1600" b="1">
                <a:latin typeface="Courier New" pitchFamily="49" charset="0"/>
              </a:rPr>
              <a:t>CAN HAS STDIO?</a:t>
            </a:r>
          </a:p>
          <a:p>
            <a:r>
              <a:rPr lang="en-US" sz="1600" b="1">
                <a:latin typeface="Courier New" pitchFamily="49" charset="0"/>
              </a:rPr>
              <a:t>VISIBLE "HAI WORLD!" </a:t>
            </a:r>
          </a:p>
          <a:p>
            <a:r>
              <a:rPr lang="en-US" sz="1600" b="1">
                <a:latin typeface="Courier New" pitchFamily="49" charset="0"/>
              </a:rPr>
              <a:t>KTHXBYE</a:t>
            </a:r>
          </a:p>
        </p:txBody>
      </p:sp>
      <p:sp>
        <p:nvSpPr>
          <p:cNvPr id="59407" name="Rectangle 12"/>
          <p:cNvSpPr>
            <a:spLocks noChangeArrowheads="1"/>
          </p:cNvSpPr>
          <p:nvPr/>
        </p:nvSpPr>
        <p:spPr bwMode="auto">
          <a:xfrm>
            <a:off x="6781800" y="5284788"/>
            <a:ext cx="1676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a:solidFill>
                  <a:srgbClr val="25A22C"/>
                </a:solidFill>
                <a:latin typeface="Comic Sans MS" pitchFamily="66" charset="0"/>
              </a:rPr>
              <a:t>LOLCODE</a:t>
            </a:r>
          </a:p>
        </p:txBody>
      </p:sp>
      <p:pic>
        <p:nvPicPr>
          <p:cNvPr id="59408" name="Picture 2" descr="http://media.gamerevolution.com/images/blogpics/lolcat_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371600"/>
            <a:ext cx="42862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9" name="Picture 4" descr="http://icanhascheezburger.files.wordpress.com/2007/11/funny-pictures-cognitive-disonan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371600"/>
            <a:ext cx="46482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5"/>
          <p:cNvSpPr txBox="1">
            <a:spLocks noChangeArrowheads="1"/>
          </p:cNvSpPr>
          <p:nvPr/>
        </p:nvSpPr>
        <p:spPr bwMode="auto">
          <a:xfrm>
            <a:off x="914400" y="1182688"/>
            <a:ext cx="7494588"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r>
              <a:rPr lang="en-US" sz="1800" b="1">
                <a:latin typeface="Courier New" pitchFamily="49" charset="0"/>
              </a:rPr>
              <a:t>name = </a:t>
            </a:r>
            <a:r>
              <a:rPr lang="en-US" sz="1800" b="1">
                <a:solidFill>
                  <a:srgbClr val="900BD5"/>
                </a:solidFill>
                <a:latin typeface="Courier New" pitchFamily="49" charset="0"/>
              </a:rPr>
              <a:t>raw_input</a:t>
            </a:r>
            <a:r>
              <a:rPr lang="en-US" sz="1800" b="1">
                <a:latin typeface="Courier New" pitchFamily="49" charset="0"/>
              </a:rPr>
              <a:t>(</a:t>
            </a:r>
            <a:r>
              <a:rPr lang="en-US" sz="1800" b="1">
                <a:solidFill>
                  <a:srgbClr val="008000"/>
                </a:solidFill>
                <a:latin typeface="Courier New" pitchFamily="49" charset="0"/>
              </a:rPr>
              <a:t>'Hi... what is your name?</a:t>
            </a:r>
            <a:r>
              <a:rPr lang="en-US" sz="1800" b="1">
                <a:latin typeface="Courier New" pitchFamily="49" charset="0"/>
              </a:rPr>
              <a:t> </a:t>
            </a:r>
            <a:r>
              <a:rPr lang="en-US" sz="1800" b="1">
                <a:solidFill>
                  <a:srgbClr val="008000"/>
                </a:solidFill>
                <a:latin typeface="Courier New" pitchFamily="49" charset="0"/>
              </a:rPr>
              <a:t>'</a:t>
            </a:r>
            <a:r>
              <a:rPr lang="en-US" sz="1800" b="1">
                <a:latin typeface="Courier New" pitchFamily="49" charset="0"/>
              </a:rPr>
              <a:t>) </a:t>
            </a:r>
          </a:p>
          <a:p>
            <a:r>
              <a:rPr lang="en-US" sz="1800" b="1">
                <a:solidFill>
                  <a:srgbClr val="FE9C11"/>
                </a:solidFill>
                <a:latin typeface="Courier New" pitchFamily="49" charset="0"/>
              </a:rPr>
              <a:t>print</a:t>
            </a:r>
            <a:r>
              <a:rPr lang="en-US" sz="1800" b="1">
                <a:latin typeface="Courier New" pitchFamily="49" charset="0"/>
              </a:rPr>
              <a:t>                       </a:t>
            </a:r>
            <a:r>
              <a:rPr lang="en-US" sz="1800" b="1">
                <a:solidFill>
                  <a:srgbClr val="FF0000"/>
                </a:solidFill>
                <a:latin typeface="Courier New" pitchFamily="49" charset="0"/>
              </a:rPr>
              <a:t># prints a blank line</a:t>
            </a:r>
            <a:endParaRPr lang="en-US" sz="1800" b="1">
              <a:latin typeface="Courier New" pitchFamily="49" charset="0"/>
            </a:endParaRPr>
          </a:p>
          <a:p>
            <a:endParaRPr lang="en-US" sz="1800" b="1">
              <a:latin typeface="Courier New" pitchFamily="49" charset="0"/>
            </a:endParaRPr>
          </a:p>
          <a:p>
            <a:r>
              <a:rPr lang="en-US" sz="1800" b="1">
                <a:solidFill>
                  <a:srgbClr val="FE9C11"/>
                </a:solidFill>
                <a:latin typeface="Courier New" pitchFamily="49" charset="0"/>
              </a:rPr>
              <a:t>if</a:t>
            </a:r>
            <a:r>
              <a:rPr lang="en-US" sz="1800" b="1">
                <a:latin typeface="Courier New" pitchFamily="49" charset="0"/>
              </a:rPr>
              <a:t> name == </a:t>
            </a:r>
            <a:r>
              <a:rPr lang="en-US" sz="1800" b="1">
                <a:solidFill>
                  <a:srgbClr val="008000"/>
                </a:solidFill>
                <a:latin typeface="Courier New" pitchFamily="49" charset="0"/>
              </a:rPr>
              <a:t>'Eliot' </a:t>
            </a:r>
            <a:r>
              <a:rPr lang="en-US" sz="1800" b="1">
                <a:solidFill>
                  <a:srgbClr val="FE9C11"/>
                </a:solidFill>
                <a:latin typeface="Courier New" pitchFamily="49" charset="0"/>
              </a:rPr>
              <a:t>or</a:t>
            </a:r>
            <a:r>
              <a:rPr lang="en-US" sz="1800" b="1">
                <a:solidFill>
                  <a:srgbClr val="008000"/>
                </a:solidFill>
                <a:latin typeface="Courier New" pitchFamily="49" charset="0"/>
              </a:rPr>
              <a:t> </a:t>
            </a:r>
            <a:r>
              <a:rPr lang="en-US" sz="1800" b="1">
                <a:latin typeface="Courier New" pitchFamily="49" charset="0"/>
              </a:rPr>
              <a:t>name == </a:t>
            </a:r>
            <a:r>
              <a:rPr lang="en-US" sz="1800" b="1">
                <a:solidFill>
                  <a:srgbClr val="008000"/>
                </a:solidFill>
                <a:latin typeface="Courier New" pitchFamily="49" charset="0"/>
              </a:rPr>
              <a:t>'Ran'</a:t>
            </a:r>
            <a:r>
              <a:rPr lang="en-US" sz="1800" b="1">
                <a:latin typeface="Courier New" pitchFamily="49" charset="0"/>
              </a:rPr>
              <a:t>:</a:t>
            </a:r>
          </a:p>
          <a:p>
            <a:r>
              <a:rPr lang="en-US" sz="1800" b="1">
                <a:latin typeface="Courier New" pitchFamily="49" charset="0"/>
              </a:rPr>
              <a:t>    </a:t>
            </a:r>
            <a:r>
              <a:rPr lang="en-US" sz="1800" b="1">
                <a:solidFill>
                  <a:srgbClr val="FE9C11"/>
                </a:solidFill>
                <a:latin typeface="Courier New" pitchFamily="49" charset="0"/>
              </a:rPr>
              <a:t>print</a:t>
            </a:r>
            <a:r>
              <a:rPr lang="en-US" sz="1800" b="1">
                <a:latin typeface="Courier New" pitchFamily="49" charset="0"/>
              </a:rPr>
              <a:t> </a:t>
            </a:r>
            <a:r>
              <a:rPr lang="en-US" sz="1800" b="1">
                <a:solidFill>
                  <a:srgbClr val="008000"/>
                </a:solidFill>
                <a:latin typeface="Courier New" pitchFamily="49" charset="0"/>
              </a:rPr>
              <a:t>'I\'m "offline." Try later.'</a:t>
            </a:r>
            <a:r>
              <a:rPr lang="en-US" sz="1800" b="1">
                <a:latin typeface="Courier New" pitchFamily="49" charset="0"/>
              </a:rPr>
              <a:t>                             </a:t>
            </a:r>
          </a:p>
          <a:p>
            <a:endParaRPr lang="en-US" sz="1800" b="1">
              <a:latin typeface="Courier New" pitchFamily="49" charset="0"/>
            </a:endParaRPr>
          </a:p>
          <a:p>
            <a:r>
              <a:rPr lang="en-US" sz="1800" b="1">
                <a:solidFill>
                  <a:srgbClr val="FE9C11"/>
                </a:solidFill>
                <a:latin typeface="Courier New" pitchFamily="49" charset="0"/>
              </a:rPr>
              <a:t>elif</a:t>
            </a:r>
            <a:r>
              <a:rPr lang="en-US" sz="1800" b="1">
                <a:latin typeface="Courier New" pitchFamily="49" charset="0"/>
              </a:rPr>
              <a:t> name == </a:t>
            </a:r>
            <a:r>
              <a:rPr lang="en-US" sz="1800" b="1">
                <a:solidFill>
                  <a:srgbClr val="008000"/>
                </a:solidFill>
                <a:latin typeface="Courier New" pitchFamily="49" charset="0"/>
              </a:rPr>
              <a:t>'Zach'</a:t>
            </a:r>
            <a:r>
              <a:rPr lang="en-US" sz="1800" b="1">
                <a:latin typeface="Courier New" pitchFamily="49" charset="0"/>
              </a:rPr>
              <a:t>:        </a:t>
            </a:r>
            <a:r>
              <a:rPr lang="en-US" sz="1800" b="1">
                <a:solidFill>
                  <a:srgbClr val="FF0000"/>
                </a:solidFill>
                <a:latin typeface="Courier New" pitchFamily="49" charset="0"/>
              </a:rPr>
              <a:t># is it Zach?</a:t>
            </a:r>
            <a:endParaRPr lang="en-US" sz="1800" b="1">
              <a:latin typeface="Courier New" pitchFamily="49" charset="0"/>
            </a:endParaRPr>
          </a:p>
          <a:p>
            <a:r>
              <a:rPr lang="en-US" sz="1800" b="1">
                <a:latin typeface="Courier New" pitchFamily="49" charset="0"/>
              </a:rPr>
              <a:t>    </a:t>
            </a:r>
            <a:r>
              <a:rPr lang="en-US" sz="1800" b="1">
                <a:solidFill>
                  <a:srgbClr val="FE9C11"/>
                </a:solidFill>
                <a:latin typeface="Courier New" pitchFamily="49" charset="0"/>
              </a:rPr>
              <a:t>print</a:t>
            </a:r>
            <a:r>
              <a:rPr lang="en-US" sz="1800" b="1">
                <a:latin typeface="Courier New" pitchFamily="49" charset="0"/>
              </a:rPr>
              <a:t> </a:t>
            </a:r>
            <a:r>
              <a:rPr lang="en-US" sz="1800" b="1">
                <a:solidFill>
                  <a:srgbClr val="008000"/>
                </a:solidFill>
                <a:latin typeface="Courier New" pitchFamily="49" charset="0"/>
              </a:rPr>
              <a:t>'Zach Quinto...?'</a:t>
            </a:r>
            <a:r>
              <a:rPr lang="en-US" sz="1800" b="1">
                <a:latin typeface="Courier New" pitchFamily="49" charset="0"/>
              </a:rPr>
              <a:t>,</a:t>
            </a:r>
            <a:r>
              <a:rPr lang="en-US" sz="1800" b="1">
                <a:solidFill>
                  <a:srgbClr val="008000"/>
                </a:solidFill>
                <a:latin typeface="Courier New" pitchFamily="49" charset="0"/>
              </a:rPr>
              <a:t> 'No?'</a:t>
            </a:r>
            <a:r>
              <a:rPr lang="en-US" sz="1800" b="1">
                <a:latin typeface="Courier New" pitchFamily="49" charset="0"/>
              </a:rPr>
              <a:t>,</a:t>
            </a:r>
            <a:r>
              <a:rPr lang="en-US" sz="1800" b="1">
                <a:solidFill>
                  <a:srgbClr val="008000"/>
                </a:solidFill>
                <a:latin typeface="Courier New" pitchFamily="49" charset="0"/>
              </a:rPr>
              <a:t> 'Oh.'</a:t>
            </a:r>
            <a:endParaRPr lang="en-US" sz="1800" b="1">
              <a:latin typeface="Courier New" pitchFamily="49" charset="0"/>
            </a:endParaRPr>
          </a:p>
          <a:p>
            <a:r>
              <a:rPr lang="en-US" sz="1800" b="1">
                <a:latin typeface="Courier New" pitchFamily="49" charset="0"/>
              </a:rPr>
              <a:t>    </a:t>
            </a:r>
          </a:p>
          <a:p>
            <a:r>
              <a:rPr lang="en-US" sz="1800" b="1">
                <a:solidFill>
                  <a:srgbClr val="FE9C11"/>
                </a:solidFill>
                <a:latin typeface="Courier New" pitchFamily="49" charset="0"/>
              </a:rPr>
              <a:t>else</a:t>
            </a:r>
            <a:r>
              <a:rPr lang="en-US" sz="1800" b="1">
                <a:latin typeface="Courier New" pitchFamily="49" charset="0"/>
              </a:rPr>
              <a:t>:                       </a:t>
            </a:r>
            <a:r>
              <a:rPr lang="en-US" sz="1800" b="1">
                <a:solidFill>
                  <a:srgbClr val="FF0000"/>
                </a:solidFill>
                <a:latin typeface="Courier New" pitchFamily="49" charset="0"/>
              </a:rPr>
              <a:t># in all other cases...</a:t>
            </a:r>
            <a:endParaRPr lang="en-US" sz="1800" b="1">
              <a:latin typeface="Courier New" pitchFamily="49" charset="0"/>
            </a:endParaRPr>
          </a:p>
          <a:p>
            <a:r>
              <a:rPr lang="en-US" sz="1800" b="1">
                <a:latin typeface="Courier New" pitchFamily="49" charset="0"/>
              </a:rPr>
              <a:t>    </a:t>
            </a:r>
            <a:r>
              <a:rPr lang="en-US" sz="1800" b="1">
                <a:solidFill>
                  <a:srgbClr val="FE9C11"/>
                </a:solidFill>
                <a:latin typeface="Courier New" pitchFamily="49" charset="0"/>
              </a:rPr>
              <a:t>print</a:t>
            </a:r>
            <a:r>
              <a:rPr lang="en-US" sz="1800" b="1">
                <a:latin typeface="Courier New" pitchFamily="49" charset="0"/>
              </a:rPr>
              <a:t> </a:t>
            </a:r>
            <a:r>
              <a:rPr lang="en-US" sz="1800" b="1">
                <a:solidFill>
                  <a:srgbClr val="008000"/>
                </a:solidFill>
                <a:latin typeface="Courier New" pitchFamily="49" charset="0"/>
              </a:rPr>
              <a:t>'Welcome'</a:t>
            </a:r>
            <a:r>
              <a:rPr lang="en-US" sz="1800" b="1">
                <a:latin typeface="Courier New" pitchFamily="49" charset="0"/>
              </a:rPr>
              <a:t>, name, </a:t>
            </a:r>
            <a:r>
              <a:rPr lang="en-US" sz="1800" b="1">
                <a:solidFill>
                  <a:srgbClr val="008000"/>
                </a:solidFill>
                <a:latin typeface="Courier New" pitchFamily="49" charset="0"/>
              </a:rPr>
              <a:t>'!'</a:t>
            </a:r>
          </a:p>
          <a:p>
            <a:r>
              <a:rPr lang="en-US" sz="1800">
                <a:latin typeface="Courier New" pitchFamily="49" charset="0"/>
              </a:rPr>
              <a:t>    </a:t>
            </a:r>
            <a:r>
              <a:rPr lang="en-US" sz="1800" b="1">
                <a:latin typeface="Courier New" pitchFamily="49" charset="0"/>
              </a:rPr>
              <a:t>my_choice = random.choice( [ </a:t>
            </a:r>
            <a:r>
              <a:rPr lang="en-US" sz="1800" b="1">
                <a:solidFill>
                  <a:srgbClr val="008000"/>
                </a:solidFill>
                <a:latin typeface="Courier New" pitchFamily="49" charset="0"/>
              </a:rPr>
              <a:t>'R'</a:t>
            </a:r>
            <a:r>
              <a:rPr lang="en-US" sz="1800" b="1">
                <a:latin typeface="Courier New" pitchFamily="49" charset="0"/>
              </a:rPr>
              <a:t>,</a:t>
            </a:r>
            <a:r>
              <a:rPr lang="en-US" sz="1800" b="1">
                <a:solidFill>
                  <a:srgbClr val="008000"/>
                </a:solidFill>
                <a:latin typeface="Courier New" pitchFamily="49" charset="0"/>
              </a:rPr>
              <a:t>'P'</a:t>
            </a:r>
            <a:r>
              <a:rPr lang="en-US" sz="1800" b="1">
                <a:latin typeface="Courier New" pitchFamily="49" charset="0"/>
              </a:rPr>
              <a:t>,</a:t>
            </a:r>
            <a:r>
              <a:rPr lang="en-US" sz="1800" b="1">
                <a:solidFill>
                  <a:srgbClr val="008000"/>
                </a:solidFill>
                <a:latin typeface="Courier New" pitchFamily="49" charset="0"/>
              </a:rPr>
              <a:t>'S'</a:t>
            </a:r>
            <a:r>
              <a:rPr lang="en-US" sz="1800" b="1">
                <a:latin typeface="Courier New" pitchFamily="49" charset="0"/>
              </a:rPr>
              <a:t> ] )</a:t>
            </a:r>
          </a:p>
          <a:p>
            <a:r>
              <a:rPr lang="en-US" sz="1800" b="1">
                <a:latin typeface="Courier New" pitchFamily="49" charset="0"/>
              </a:rPr>
              <a:t>    </a:t>
            </a:r>
            <a:r>
              <a:rPr lang="en-US" sz="1800" b="1">
                <a:solidFill>
                  <a:srgbClr val="FE9C11"/>
                </a:solidFill>
                <a:latin typeface="Courier New" pitchFamily="49" charset="0"/>
              </a:rPr>
              <a:t>print</a:t>
            </a:r>
            <a:r>
              <a:rPr lang="en-US" sz="1800" b="1">
                <a:latin typeface="Courier New" pitchFamily="49" charset="0"/>
              </a:rPr>
              <a:t> </a:t>
            </a:r>
            <a:r>
              <a:rPr lang="en-US" sz="1800" b="1">
                <a:solidFill>
                  <a:srgbClr val="008000"/>
                </a:solidFill>
                <a:latin typeface="Courier New" pitchFamily="49" charset="0"/>
              </a:rPr>
              <a:t>'My favorite object is'</a:t>
            </a:r>
            <a:r>
              <a:rPr lang="en-US" sz="1800" b="1">
                <a:latin typeface="Courier New" pitchFamily="49" charset="0"/>
              </a:rPr>
              <a:t>, my_choice, </a:t>
            </a:r>
            <a:r>
              <a:rPr lang="en-US" sz="1800" b="1">
                <a:solidFill>
                  <a:srgbClr val="008000"/>
                </a:solidFill>
                <a:latin typeface="Courier New" pitchFamily="49" charset="0"/>
              </a:rPr>
              <a:t>"!"</a:t>
            </a:r>
            <a:endParaRPr lang="en-US" sz="1800" b="1">
              <a:latin typeface="Courier New" pitchFamily="49" charset="0"/>
            </a:endParaRPr>
          </a:p>
        </p:txBody>
      </p:sp>
      <p:sp>
        <p:nvSpPr>
          <p:cNvPr id="60419" name="Rectangle 3"/>
          <p:cNvSpPr>
            <a:spLocks noChangeArrowheads="1"/>
          </p:cNvSpPr>
          <p:nvPr/>
        </p:nvSpPr>
        <p:spPr bwMode="auto">
          <a:xfrm>
            <a:off x="2060575" y="6370638"/>
            <a:ext cx="5203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400" b="1">
                <a:latin typeface="Times New Roman" pitchFamily="18" charset="0"/>
                <a:cs typeface="Times New Roman" pitchFamily="18" charset="0"/>
              </a:rPr>
              <a:t>Punctuation?  Spacing?  Color information?  Strings?  Variables?</a:t>
            </a:r>
            <a:endParaRPr lang="en-US" sz="1400">
              <a:latin typeface="Times New Roman" pitchFamily="18" charset="0"/>
              <a:cs typeface="Times New Roman" pitchFamily="18" charset="0"/>
            </a:endParaRPr>
          </a:p>
        </p:txBody>
      </p:sp>
      <p:sp>
        <p:nvSpPr>
          <p:cNvPr id="60420" name="Text Box 5"/>
          <p:cNvSpPr txBox="1">
            <a:spLocks noChangeArrowheads="1"/>
          </p:cNvSpPr>
          <p:nvPr/>
        </p:nvSpPr>
        <p:spPr bwMode="auto">
          <a:xfrm>
            <a:off x="1676400" y="254000"/>
            <a:ext cx="548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3200"/>
              <a:t>Second looks?</a:t>
            </a:r>
          </a:p>
        </p:txBody>
      </p:sp>
      <mc:AlternateContent xmlns:mc="http://schemas.openxmlformats.org/markup-compatibility/2006" xmlns:p14="http://schemas.microsoft.com/office/powerpoint/2010/main">
        <mc:Choice Requires="p14">
          <p:contentPart p14:bwMode="auto" r:id="rId3">
            <p14:nvContentPartPr>
              <p14:cNvPr id="8194" name="Ink 21"/>
              <p14:cNvContentPartPr>
                <a14:cpLocks xmlns:a14="http://schemas.microsoft.com/office/drawing/2010/main" noRot="1" noChangeAspect="1" noEditPoints="1" noChangeArrowheads="1" noChangeShapeType="1"/>
              </p14:cNvContentPartPr>
              <p14:nvPr/>
            </p14:nvContentPartPr>
            <p14:xfrm>
              <a:off x="8810625" y="1508125"/>
              <a:ext cx="4763" cy="23813"/>
            </p14:xfrm>
          </p:contentPart>
        </mc:Choice>
        <mc:Fallback xmlns="">
          <p:pic>
            <p:nvPicPr>
              <p:cNvPr id="8194" name="Ink 21"/>
              <p:cNvPicPr>
                <a:picLocks noRot="1" noChangeAspect="1" noEditPoints="1" noChangeArrowheads="1" noChangeShapeType="1"/>
              </p:cNvPicPr>
              <p:nvPr/>
            </p:nvPicPr>
            <p:blipFill>
              <a:blip r:embed="rId4"/>
              <a:stretch>
                <a:fillRect/>
              </a:stretch>
            </p:blipFill>
            <p:spPr>
              <a:xfrm>
                <a:off x="8797802" y="1501631"/>
                <a:ext cx="23449" cy="4293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195" name="Ink 26"/>
              <p14:cNvContentPartPr>
                <a14:cpLocks xmlns:a14="http://schemas.microsoft.com/office/drawing/2010/main" noRot="1" noChangeAspect="1" noEditPoints="1" noChangeArrowheads="1" noChangeShapeType="1"/>
              </p14:cNvContentPartPr>
              <p14:nvPr/>
            </p14:nvContentPartPr>
            <p14:xfrm>
              <a:off x="5891213" y="5108575"/>
              <a:ext cx="4762" cy="6350"/>
            </p14:xfrm>
          </p:contentPart>
        </mc:Choice>
        <mc:Fallback xmlns="">
          <p:pic>
            <p:nvPicPr>
              <p:cNvPr id="8195" name="Ink 26"/>
              <p:cNvPicPr>
                <a:picLocks noRot="1" noChangeAspect="1" noEditPoints="1" noChangeArrowheads="1" noChangeShapeType="1"/>
              </p:cNvPicPr>
              <p:nvPr/>
            </p:nvPicPr>
            <p:blipFill>
              <a:blip r:embed="rId6"/>
              <a:stretch>
                <a:fillRect/>
              </a:stretch>
            </p:blipFill>
            <p:spPr>
              <a:xfrm>
                <a:off x="5884070" y="5101167"/>
                <a:ext cx="16327" cy="18697"/>
              </a:xfrm>
              <a:prstGeom prst="rect">
                <a:avLst/>
              </a:prstGeom>
            </p:spPr>
          </p:pic>
        </mc:Fallback>
      </mc:AlternateContent>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5"/>
          <p:cNvSpPr txBox="1">
            <a:spLocks noChangeArrowheads="1"/>
          </p:cNvSpPr>
          <p:nvPr/>
        </p:nvSpPr>
        <p:spPr bwMode="auto">
          <a:xfrm>
            <a:off x="685800" y="228600"/>
            <a:ext cx="784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a:solidFill>
                  <a:srgbClr val="000000"/>
                </a:solidFill>
              </a:rPr>
              <a:t>CS’s motto ? </a:t>
            </a:r>
          </a:p>
        </p:txBody>
      </p:sp>
      <p:sp>
        <p:nvSpPr>
          <p:cNvPr id="61443" name="Rectangle 5"/>
          <p:cNvSpPr>
            <a:spLocks noChangeArrowheads="1"/>
          </p:cNvSpPr>
          <p:nvPr/>
        </p:nvSpPr>
        <p:spPr bwMode="auto">
          <a:xfrm>
            <a:off x="542925" y="4406900"/>
            <a:ext cx="34766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100" b="1">
                <a:solidFill>
                  <a:srgbClr val="FF6600"/>
                </a:solidFill>
                <a:latin typeface="Courier New" pitchFamily="49" charset="0"/>
                <a:cs typeface="Courier New" pitchFamily="49" charset="0"/>
              </a:rPr>
              <a:t>print</a:t>
            </a:r>
            <a:r>
              <a:rPr lang="en-US" sz="2100" b="1">
                <a:solidFill>
                  <a:srgbClr val="000000"/>
                </a:solidFill>
                <a:latin typeface="Courier New" pitchFamily="49" charset="0"/>
                <a:cs typeface="Courier New" pitchFamily="49" charset="0"/>
              </a:rPr>
              <a:t> </a:t>
            </a:r>
            <a:r>
              <a:rPr lang="en-US" sz="2100" b="1">
                <a:solidFill>
                  <a:srgbClr val="008000"/>
                </a:solidFill>
                <a:latin typeface="Courier New" pitchFamily="49" charset="0"/>
                <a:cs typeface="Courier New" pitchFamily="49" charset="0"/>
              </a:rPr>
              <a:t>'hv'</a:t>
            </a:r>
            <a:r>
              <a:rPr lang="en-US" sz="2100" b="1">
                <a:solidFill>
                  <a:srgbClr val="000000"/>
                </a:solidFill>
                <a:latin typeface="Courier New" pitchFamily="49" charset="0"/>
                <a:cs typeface="Courier New" pitchFamily="49" charset="0"/>
              </a:rPr>
              <a:t>,</a:t>
            </a:r>
          </a:p>
          <a:p>
            <a:r>
              <a:rPr lang="en-US" sz="2100" b="1">
                <a:solidFill>
                  <a:srgbClr val="FF6600"/>
                </a:solidFill>
                <a:latin typeface="Courier New" pitchFamily="49" charset="0"/>
                <a:cs typeface="Courier New" pitchFamily="49" charset="0"/>
              </a:rPr>
              <a:t>print</a:t>
            </a:r>
            <a:r>
              <a:rPr lang="en-US" sz="2100" b="1">
                <a:solidFill>
                  <a:srgbClr val="000000"/>
                </a:solidFill>
                <a:latin typeface="Courier New" pitchFamily="49" charset="0"/>
                <a:cs typeface="Courier New" pitchFamily="49" charset="0"/>
              </a:rPr>
              <a:t> </a:t>
            </a:r>
            <a:r>
              <a:rPr lang="en-US" sz="2100" b="1">
                <a:solidFill>
                  <a:srgbClr val="008000"/>
                </a:solidFill>
                <a:latin typeface="Courier New" pitchFamily="49" charset="0"/>
                <a:cs typeface="Courier New" pitchFamily="49" charset="0"/>
              </a:rPr>
              <a:t>'dcle\naemdoe'</a:t>
            </a:r>
          </a:p>
          <a:p>
            <a:r>
              <a:rPr lang="en-US" sz="2100" b="1">
                <a:solidFill>
                  <a:srgbClr val="FF6600"/>
                </a:solidFill>
                <a:latin typeface="Courier New" pitchFamily="49" charset="0"/>
                <a:cs typeface="Courier New" pitchFamily="49" charset="0"/>
              </a:rPr>
              <a:t>print</a:t>
            </a:r>
            <a:r>
              <a:rPr lang="en-US" sz="2100" b="1">
                <a:solidFill>
                  <a:srgbClr val="000000"/>
                </a:solidFill>
                <a:latin typeface="Courier New" pitchFamily="49" charset="0"/>
                <a:cs typeface="Courier New" pitchFamily="49" charset="0"/>
              </a:rPr>
              <a:t> </a:t>
            </a:r>
            <a:r>
              <a:rPr lang="en-US" sz="2100" b="1">
                <a:solidFill>
                  <a:srgbClr val="008000"/>
                </a:solidFill>
                <a:latin typeface="Courier New" pitchFamily="49" charset="0"/>
                <a:cs typeface="Courier New" pitchFamily="49" charset="0"/>
              </a:rPr>
              <a:t>'ryu'</a:t>
            </a:r>
            <a:r>
              <a:rPr lang="en-US" sz="2100" b="1">
                <a:solidFill>
                  <a:srgbClr val="000000"/>
                </a:solidFill>
                <a:latin typeface="Courier New" pitchFamily="49" charset="0"/>
                <a:cs typeface="Courier New" pitchFamily="49" charset="0"/>
              </a:rPr>
              <a:t>,</a:t>
            </a:r>
          </a:p>
          <a:p>
            <a:r>
              <a:rPr lang="en-US" sz="2100" b="1">
                <a:solidFill>
                  <a:srgbClr val="FF6600"/>
                </a:solidFill>
                <a:latin typeface="Courier New" pitchFamily="49" charset="0"/>
                <a:cs typeface="Courier New" pitchFamily="49" charset="0"/>
              </a:rPr>
              <a:t>print</a:t>
            </a:r>
            <a:r>
              <a:rPr lang="en-US" sz="2100" b="1">
                <a:solidFill>
                  <a:srgbClr val="000000"/>
                </a:solidFill>
                <a:latin typeface="Courier New" pitchFamily="49" charset="0"/>
                <a:cs typeface="Courier New" pitchFamily="49" charset="0"/>
              </a:rPr>
              <a:t> </a:t>
            </a:r>
            <a:r>
              <a:rPr lang="en-US" sz="2100" b="1">
                <a:solidFill>
                  <a:srgbClr val="008000"/>
                </a:solidFill>
                <a:latin typeface="Courier New" pitchFamily="49" charset="0"/>
                <a:cs typeface="Courier New" pitchFamily="49" charset="0"/>
              </a:rPr>
              <a:t>'lg!'</a:t>
            </a:r>
          </a:p>
        </p:txBody>
      </p:sp>
      <p:sp>
        <p:nvSpPr>
          <p:cNvPr id="61444" name="Rectangle 6"/>
          <p:cNvSpPr>
            <a:spLocks noChangeArrowheads="1"/>
          </p:cNvSpPr>
          <p:nvPr/>
        </p:nvSpPr>
        <p:spPr bwMode="auto">
          <a:xfrm>
            <a:off x="5105400" y="4406900"/>
            <a:ext cx="34766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100" b="1">
                <a:solidFill>
                  <a:srgbClr val="FF6600"/>
                </a:solidFill>
                <a:latin typeface="Courier New" pitchFamily="49" charset="0"/>
                <a:cs typeface="Courier New" pitchFamily="49" charset="0"/>
              </a:rPr>
              <a:t>print </a:t>
            </a:r>
            <a:r>
              <a:rPr lang="en-US" sz="2100" b="1">
                <a:solidFill>
                  <a:srgbClr val="008000"/>
                </a:solidFill>
                <a:latin typeface="Courier New" pitchFamily="49" charset="0"/>
                <a:cs typeface="Courier New" pitchFamily="49" charset="0"/>
              </a:rPr>
              <a:t>'whteo'</a:t>
            </a:r>
          </a:p>
          <a:p>
            <a:r>
              <a:rPr lang="en-US" sz="2100" b="1">
                <a:solidFill>
                  <a:srgbClr val="FF6600"/>
                </a:solidFill>
                <a:latin typeface="Courier New" pitchFamily="49" charset="0"/>
                <a:cs typeface="Courier New" pitchFamily="49" charset="0"/>
              </a:rPr>
              <a:t>print </a:t>
            </a:r>
            <a:r>
              <a:rPr lang="en-US" sz="2100" b="1">
                <a:solidFill>
                  <a:srgbClr val="008000"/>
                </a:solidFill>
                <a:latin typeface="Courier New" pitchFamily="49" charset="0"/>
                <a:cs typeface="Courier New" pitchFamily="49" charset="0"/>
              </a:rPr>
              <a:t>'aerub\nv'</a:t>
            </a:r>
            <a:r>
              <a:rPr lang="en-US" sz="2100" b="1">
                <a:solidFill>
                  <a:srgbClr val="000000"/>
                </a:solidFill>
                <a:latin typeface="Courier New" pitchFamily="49" charset="0"/>
                <a:cs typeface="Courier New" pitchFamily="49" charset="0"/>
              </a:rPr>
              <a:t>,</a:t>
            </a:r>
          </a:p>
          <a:p>
            <a:r>
              <a:rPr lang="en-US" sz="2100" b="1">
                <a:solidFill>
                  <a:srgbClr val="FF6600"/>
                </a:solidFill>
                <a:latin typeface="Courier New" pitchFamily="49" charset="0"/>
                <a:cs typeface="Courier New" pitchFamily="49" charset="0"/>
              </a:rPr>
              <a:t>print </a:t>
            </a:r>
            <a:r>
              <a:rPr lang="en-US" sz="2100" b="1">
                <a:solidFill>
                  <a:srgbClr val="008000"/>
                </a:solidFill>
                <a:latin typeface="Courier New" pitchFamily="49" charset="0"/>
                <a:cs typeface="Courier New" pitchFamily="49" charset="0"/>
              </a:rPr>
              <a:t>'aeo\n</a:t>
            </a:r>
            <a:r>
              <a:rPr lang="en-US" sz="2100" b="1">
                <a:solidFill>
                  <a:srgbClr val="FF0000"/>
                </a:solidFill>
                <a:latin typeface="Courier New" pitchFamily="49" charset="0"/>
                <a:cs typeface="Courier New" pitchFamily="49" charset="0"/>
              </a:rPr>
              <a:t>y</a:t>
            </a:r>
            <a:r>
              <a:rPr lang="en-US" sz="2100" b="1">
                <a:solidFill>
                  <a:srgbClr val="008000"/>
                </a:solidFill>
                <a:latin typeface="Courier New" pitchFamily="49" charset="0"/>
                <a:cs typeface="Courier New" pitchFamily="49" charset="0"/>
              </a:rPr>
              <a:t>raoo'</a:t>
            </a:r>
          </a:p>
          <a:p>
            <a:r>
              <a:rPr lang="en-US" sz="2100" b="1">
                <a:solidFill>
                  <a:srgbClr val="FF6600"/>
                </a:solidFill>
                <a:latin typeface="Courier New" pitchFamily="49" charset="0"/>
                <a:cs typeface="Courier New" pitchFamily="49" charset="0"/>
              </a:rPr>
              <a:t>print </a:t>
            </a:r>
            <a:r>
              <a:rPr lang="en-US" sz="2100" b="1">
                <a:solidFill>
                  <a:srgbClr val="008000"/>
                </a:solidFill>
                <a:latin typeface="Courier New" pitchFamily="49" charset="0"/>
                <a:cs typeface="Courier New" pitchFamily="49" charset="0"/>
              </a:rPr>
              <a:t>'egdne'</a:t>
            </a:r>
          </a:p>
        </p:txBody>
      </p:sp>
      <p:cxnSp>
        <p:nvCxnSpPr>
          <p:cNvPr id="61445" name="Straight Connector 8"/>
          <p:cNvCxnSpPr>
            <a:cxnSpLocks noChangeShapeType="1"/>
          </p:cNvCxnSpPr>
          <p:nvPr/>
        </p:nvCxnSpPr>
        <p:spPr bwMode="auto">
          <a:xfrm rot="5400000">
            <a:off x="2192338" y="3602038"/>
            <a:ext cx="4611687"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1446" name="Rectangle 9"/>
          <p:cNvSpPr>
            <a:spLocks noChangeArrowheads="1"/>
          </p:cNvSpPr>
          <p:nvPr/>
        </p:nvSpPr>
        <p:spPr bwMode="auto">
          <a:xfrm>
            <a:off x="973138" y="1066800"/>
            <a:ext cx="2357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800">
                <a:solidFill>
                  <a:srgbClr val="000000"/>
                </a:solidFill>
                <a:latin typeface="Calibri" pitchFamily="34" charset="0"/>
              </a:rPr>
              <a:t>details are temporary… </a:t>
            </a:r>
            <a:endParaRPr lang="en-US">
              <a:solidFill>
                <a:srgbClr val="000000"/>
              </a:solidFill>
            </a:endParaRPr>
          </a:p>
        </p:txBody>
      </p:sp>
      <p:sp>
        <p:nvSpPr>
          <p:cNvPr id="61447" name="Rectangle 10"/>
          <p:cNvSpPr>
            <a:spLocks noChangeArrowheads="1"/>
          </p:cNvSpPr>
          <p:nvPr/>
        </p:nvSpPr>
        <p:spPr bwMode="auto">
          <a:xfrm>
            <a:off x="4724400" y="1066800"/>
            <a:ext cx="3886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a:solidFill>
                  <a:srgbClr val="000000"/>
                </a:solidFill>
                <a:latin typeface="Calibri" pitchFamily="34" charset="0"/>
              </a:rPr>
              <a:t>…but </a:t>
            </a:r>
            <a:r>
              <a:rPr lang="en-US" sz="1800" i="1">
                <a:solidFill>
                  <a:srgbClr val="000000"/>
                </a:solidFill>
                <a:latin typeface="Calibri" pitchFamily="34" charset="0"/>
              </a:rPr>
              <a:t>CS thinking </a:t>
            </a:r>
            <a:r>
              <a:rPr lang="en-US" sz="1800">
                <a:solidFill>
                  <a:srgbClr val="000000"/>
                </a:solidFill>
                <a:latin typeface="Calibri" pitchFamily="34" charset="0"/>
              </a:rPr>
              <a:t>isn’t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5"/>
          <p:cNvSpPr txBox="1">
            <a:spLocks noChangeArrowheads="1"/>
          </p:cNvSpPr>
          <p:nvPr/>
        </p:nvSpPr>
        <p:spPr bwMode="auto">
          <a:xfrm>
            <a:off x="685800" y="228600"/>
            <a:ext cx="784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a:solidFill>
                  <a:srgbClr val="000000"/>
                </a:solidFill>
              </a:rPr>
              <a:t>CS’s motto ? </a:t>
            </a:r>
          </a:p>
        </p:txBody>
      </p:sp>
      <p:sp>
        <p:nvSpPr>
          <p:cNvPr id="62467" name="Rectangle 5"/>
          <p:cNvSpPr>
            <a:spLocks noChangeArrowheads="1"/>
          </p:cNvSpPr>
          <p:nvPr/>
        </p:nvSpPr>
        <p:spPr bwMode="auto">
          <a:xfrm>
            <a:off x="542925" y="4406900"/>
            <a:ext cx="34766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100" b="1">
                <a:solidFill>
                  <a:srgbClr val="FF6600"/>
                </a:solidFill>
                <a:latin typeface="Courier New" pitchFamily="49" charset="0"/>
                <a:cs typeface="Courier New" pitchFamily="49" charset="0"/>
              </a:rPr>
              <a:t>print</a:t>
            </a:r>
            <a:r>
              <a:rPr lang="en-US" sz="2100" b="1">
                <a:solidFill>
                  <a:srgbClr val="000000"/>
                </a:solidFill>
                <a:latin typeface="Courier New" pitchFamily="49" charset="0"/>
                <a:cs typeface="Courier New" pitchFamily="49" charset="0"/>
              </a:rPr>
              <a:t> </a:t>
            </a:r>
            <a:r>
              <a:rPr lang="en-US" sz="2100" b="1">
                <a:solidFill>
                  <a:srgbClr val="008000"/>
                </a:solidFill>
                <a:latin typeface="Courier New" pitchFamily="49" charset="0"/>
                <a:cs typeface="Courier New" pitchFamily="49" charset="0"/>
              </a:rPr>
              <a:t>'hv'</a:t>
            </a:r>
            <a:r>
              <a:rPr lang="en-US" sz="2100" b="1">
                <a:solidFill>
                  <a:srgbClr val="000000"/>
                </a:solidFill>
                <a:latin typeface="Courier New" pitchFamily="49" charset="0"/>
                <a:cs typeface="Courier New" pitchFamily="49" charset="0"/>
              </a:rPr>
              <a:t>,</a:t>
            </a:r>
          </a:p>
          <a:p>
            <a:r>
              <a:rPr lang="en-US" sz="2100" b="1">
                <a:solidFill>
                  <a:srgbClr val="FF6600"/>
                </a:solidFill>
                <a:latin typeface="Courier New" pitchFamily="49" charset="0"/>
                <a:cs typeface="Courier New" pitchFamily="49" charset="0"/>
              </a:rPr>
              <a:t>print</a:t>
            </a:r>
            <a:r>
              <a:rPr lang="en-US" sz="2100" b="1">
                <a:solidFill>
                  <a:srgbClr val="000000"/>
                </a:solidFill>
                <a:latin typeface="Courier New" pitchFamily="49" charset="0"/>
                <a:cs typeface="Courier New" pitchFamily="49" charset="0"/>
              </a:rPr>
              <a:t> </a:t>
            </a:r>
            <a:r>
              <a:rPr lang="en-US" sz="2100" b="1">
                <a:solidFill>
                  <a:srgbClr val="008000"/>
                </a:solidFill>
                <a:latin typeface="Courier New" pitchFamily="49" charset="0"/>
                <a:cs typeface="Courier New" pitchFamily="49" charset="0"/>
              </a:rPr>
              <a:t>'dcle\naemdoe'</a:t>
            </a:r>
          </a:p>
          <a:p>
            <a:r>
              <a:rPr lang="en-US" sz="2100" b="1">
                <a:solidFill>
                  <a:srgbClr val="FF6600"/>
                </a:solidFill>
                <a:latin typeface="Courier New" pitchFamily="49" charset="0"/>
                <a:cs typeface="Courier New" pitchFamily="49" charset="0"/>
              </a:rPr>
              <a:t>print</a:t>
            </a:r>
            <a:r>
              <a:rPr lang="en-US" sz="2100" b="1">
                <a:solidFill>
                  <a:srgbClr val="000000"/>
                </a:solidFill>
                <a:latin typeface="Courier New" pitchFamily="49" charset="0"/>
                <a:cs typeface="Courier New" pitchFamily="49" charset="0"/>
              </a:rPr>
              <a:t> </a:t>
            </a:r>
            <a:r>
              <a:rPr lang="en-US" sz="2100" b="1">
                <a:solidFill>
                  <a:srgbClr val="008000"/>
                </a:solidFill>
                <a:latin typeface="Courier New" pitchFamily="49" charset="0"/>
                <a:cs typeface="Courier New" pitchFamily="49" charset="0"/>
              </a:rPr>
              <a:t>'ryu'</a:t>
            </a:r>
            <a:r>
              <a:rPr lang="en-US" sz="2100" b="1">
                <a:solidFill>
                  <a:srgbClr val="000000"/>
                </a:solidFill>
                <a:latin typeface="Courier New" pitchFamily="49" charset="0"/>
                <a:cs typeface="Courier New" pitchFamily="49" charset="0"/>
              </a:rPr>
              <a:t>,</a:t>
            </a:r>
          </a:p>
          <a:p>
            <a:r>
              <a:rPr lang="en-US" sz="2100" b="1">
                <a:solidFill>
                  <a:srgbClr val="FF6600"/>
                </a:solidFill>
                <a:latin typeface="Courier New" pitchFamily="49" charset="0"/>
                <a:cs typeface="Courier New" pitchFamily="49" charset="0"/>
              </a:rPr>
              <a:t>print</a:t>
            </a:r>
            <a:r>
              <a:rPr lang="en-US" sz="2100" b="1">
                <a:solidFill>
                  <a:srgbClr val="000000"/>
                </a:solidFill>
                <a:latin typeface="Courier New" pitchFamily="49" charset="0"/>
                <a:cs typeface="Courier New" pitchFamily="49" charset="0"/>
              </a:rPr>
              <a:t> </a:t>
            </a:r>
            <a:r>
              <a:rPr lang="en-US" sz="2100" b="1">
                <a:solidFill>
                  <a:srgbClr val="008000"/>
                </a:solidFill>
                <a:latin typeface="Courier New" pitchFamily="49" charset="0"/>
                <a:cs typeface="Courier New" pitchFamily="49" charset="0"/>
              </a:rPr>
              <a:t>'lg!'</a:t>
            </a:r>
          </a:p>
        </p:txBody>
      </p:sp>
      <p:sp>
        <p:nvSpPr>
          <p:cNvPr id="62468" name="Rectangle 6"/>
          <p:cNvSpPr>
            <a:spLocks noChangeArrowheads="1"/>
          </p:cNvSpPr>
          <p:nvPr/>
        </p:nvSpPr>
        <p:spPr bwMode="auto">
          <a:xfrm>
            <a:off x="5105400" y="4406900"/>
            <a:ext cx="34766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100" b="1">
                <a:solidFill>
                  <a:srgbClr val="FF6600"/>
                </a:solidFill>
                <a:latin typeface="Courier New" pitchFamily="49" charset="0"/>
                <a:cs typeface="Courier New" pitchFamily="49" charset="0"/>
              </a:rPr>
              <a:t>print </a:t>
            </a:r>
            <a:r>
              <a:rPr lang="en-US" sz="2100" b="1">
                <a:solidFill>
                  <a:srgbClr val="008000"/>
                </a:solidFill>
                <a:latin typeface="Courier New" pitchFamily="49" charset="0"/>
                <a:cs typeface="Courier New" pitchFamily="49" charset="0"/>
              </a:rPr>
              <a:t>'whteo'</a:t>
            </a:r>
          </a:p>
          <a:p>
            <a:r>
              <a:rPr lang="en-US" sz="2100" b="1">
                <a:solidFill>
                  <a:srgbClr val="FF6600"/>
                </a:solidFill>
                <a:latin typeface="Courier New" pitchFamily="49" charset="0"/>
                <a:cs typeface="Courier New" pitchFamily="49" charset="0"/>
              </a:rPr>
              <a:t>print </a:t>
            </a:r>
            <a:r>
              <a:rPr lang="en-US" sz="2100" b="1">
                <a:solidFill>
                  <a:srgbClr val="008000"/>
                </a:solidFill>
                <a:latin typeface="Courier New" pitchFamily="49" charset="0"/>
                <a:cs typeface="Courier New" pitchFamily="49" charset="0"/>
              </a:rPr>
              <a:t>'aerub\nv'</a:t>
            </a:r>
            <a:r>
              <a:rPr lang="en-US" sz="2100" b="1">
                <a:solidFill>
                  <a:srgbClr val="000000"/>
                </a:solidFill>
                <a:latin typeface="Courier New" pitchFamily="49" charset="0"/>
                <a:cs typeface="Courier New" pitchFamily="49" charset="0"/>
              </a:rPr>
              <a:t>,</a:t>
            </a:r>
          </a:p>
          <a:p>
            <a:r>
              <a:rPr lang="en-US" sz="2100" b="1">
                <a:solidFill>
                  <a:srgbClr val="FF6600"/>
                </a:solidFill>
                <a:latin typeface="Courier New" pitchFamily="49" charset="0"/>
                <a:cs typeface="Courier New" pitchFamily="49" charset="0"/>
              </a:rPr>
              <a:t>print </a:t>
            </a:r>
            <a:r>
              <a:rPr lang="en-US" sz="2100" b="1">
                <a:solidFill>
                  <a:srgbClr val="008000"/>
                </a:solidFill>
                <a:latin typeface="Courier New" pitchFamily="49" charset="0"/>
                <a:cs typeface="Courier New" pitchFamily="49" charset="0"/>
              </a:rPr>
              <a:t>'aeo\n</a:t>
            </a:r>
            <a:r>
              <a:rPr lang="en-US" sz="2100" b="1">
                <a:solidFill>
                  <a:srgbClr val="FF0000"/>
                </a:solidFill>
                <a:latin typeface="Courier New" pitchFamily="49" charset="0"/>
                <a:cs typeface="Courier New" pitchFamily="49" charset="0"/>
              </a:rPr>
              <a:t>y</a:t>
            </a:r>
            <a:r>
              <a:rPr lang="en-US" sz="2100" b="1">
                <a:solidFill>
                  <a:srgbClr val="008000"/>
                </a:solidFill>
                <a:latin typeface="Courier New" pitchFamily="49" charset="0"/>
                <a:cs typeface="Courier New" pitchFamily="49" charset="0"/>
              </a:rPr>
              <a:t>raoo'</a:t>
            </a:r>
          </a:p>
          <a:p>
            <a:r>
              <a:rPr lang="en-US" sz="2100" b="1">
                <a:solidFill>
                  <a:srgbClr val="FF6600"/>
                </a:solidFill>
                <a:latin typeface="Courier New" pitchFamily="49" charset="0"/>
                <a:cs typeface="Courier New" pitchFamily="49" charset="0"/>
              </a:rPr>
              <a:t>print </a:t>
            </a:r>
            <a:r>
              <a:rPr lang="en-US" sz="2100" b="1">
                <a:solidFill>
                  <a:srgbClr val="008000"/>
                </a:solidFill>
                <a:latin typeface="Courier New" pitchFamily="49" charset="0"/>
                <a:cs typeface="Courier New" pitchFamily="49" charset="0"/>
              </a:rPr>
              <a:t>'egdne'</a:t>
            </a:r>
          </a:p>
        </p:txBody>
      </p:sp>
      <p:cxnSp>
        <p:nvCxnSpPr>
          <p:cNvPr id="62469" name="Straight Connector 8"/>
          <p:cNvCxnSpPr>
            <a:cxnSpLocks noChangeShapeType="1"/>
          </p:cNvCxnSpPr>
          <p:nvPr/>
        </p:nvCxnSpPr>
        <p:spPr bwMode="auto">
          <a:xfrm rot="5400000">
            <a:off x="2192338" y="3602038"/>
            <a:ext cx="4611687"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2470" name="Rectangle 9"/>
          <p:cNvSpPr>
            <a:spLocks noChangeArrowheads="1"/>
          </p:cNvSpPr>
          <p:nvPr/>
        </p:nvSpPr>
        <p:spPr bwMode="auto">
          <a:xfrm>
            <a:off x="973138" y="1066800"/>
            <a:ext cx="2357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800">
                <a:solidFill>
                  <a:srgbClr val="000000"/>
                </a:solidFill>
                <a:latin typeface="Calibri" pitchFamily="34" charset="0"/>
              </a:rPr>
              <a:t>details are temporary… </a:t>
            </a:r>
            <a:endParaRPr lang="en-US">
              <a:solidFill>
                <a:srgbClr val="000000"/>
              </a:solidFill>
            </a:endParaRPr>
          </a:p>
        </p:txBody>
      </p:sp>
      <p:sp>
        <p:nvSpPr>
          <p:cNvPr id="62471" name="Rectangle 10"/>
          <p:cNvSpPr>
            <a:spLocks noChangeArrowheads="1"/>
          </p:cNvSpPr>
          <p:nvPr/>
        </p:nvSpPr>
        <p:spPr bwMode="auto">
          <a:xfrm>
            <a:off x="4724400" y="1066800"/>
            <a:ext cx="3886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a:solidFill>
                  <a:srgbClr val="000000"/>
                </a:solidFill>
                <a:latin typeface="Calibri" pitchFamily="34" charset="0"/>
              </a:rPr>
              <a:t>…but </a:t>
            </a:r>
            <a:r>
              <a:rPr lang="en-US" sz="1800" i="1">
                <a:solidFill>
                  <a:srgbClr val="000000"/>
                </a:solidFill>
                <a:latin typeface="Calibri" pitchFamily="34" charset="0"/>
              </a:rPr>
              <a:t>CS thinking </a:t>
            </a:r>
            <a:r>
              <a:rPr lang="en-US" sz="1800">
                <a:solidFill>
                  <a:srgbClr val="000000"/>
                </a:solidFill>
                <a:latin typeface="Calibri" pitchFamily="34" charset="0"/>
              </a:rPr>
              <a:t>isn’t !</a:t>
            </a:r>
          </a:p>
        </p:txBody>
      </p:sp>
      <p:sp>
        <p:nvSpPr>
          <p:cNvPr id="62472" name="Rectangle 5"/>
          <p:cNvSpPr>
            <a:spLocks noChangeArrowheads="1"/>
          </p:cNvSpPr>
          <p:nvPr/>
        </p:nvSpPr>
        <p:spPr bwMode="auto">
          <a:xfrm>
            <a:off x="914400" y="1828800"/>
            <a:ext cx="29718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4200" b="1">
                <a:solidFill>
                  <a:srgbClr val="008000"/>
                </a:solidFill>
                <a:latin typeface="Courier New" pitchFamily="49" charset="0"/>
                <a:cs typeface="Courier New" pitchFamily="49" charset="0"/>
              </a:rPr>
              <a:t>hv dcle</a:t>
            </a:r>
          </a:p>
          <a:p>
            <a:r>
              <a:rPr lang="en-US" sz="4200" b="1">
                <a:solidFill>
                  <a:srgbClr val="008000"/>
                </a:solidFill>
                <a:latin typeface="Courier New" pitchFamily="49" charset="0"/>
                <a:cs typeface="Courier New" pitchFamily="49" charset="0"/>
              </a:rPr>
              <a:t>aemdoe</a:t>
            </a:r>
          </a:p>
          <a:p>
            <a:r>
              <a:rPr lang="en-US" sz="4200" b="1">
                <a:solidFill>
                  <a:srgbClr val="008000"/>
                </a:solidFill>
                <a:latin typeface="Courier New" pitchFamily="49" charset="0"/>
                <a:cs typeface="Courier New" pitchFamily="49" charset="0"/>
              </a:rPr>
              <a:t>ryu lg!</a:t>
            </a:r>
          </a:p>
        </p:txBody>
      </p:sp>
      <p:sp>
        <p:nvSpPr>
          <p:cNvPr id="62473" name="Rectangle 5"/>
          <p:cNvSpPr>
            <a:spLocks noChangeArrowheads="1"/>
          </p:cNvSpPr>
          <p:nvPr/>
        </p:nvSpPr>
        <p:spPr bwMode="auto">
          <a:xfrm>
            <a:off x="5943600" y="1752600"/>
            <a:ext cx="18288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700" b="1">
                <a:solidFill>
                  <a:srgbClr val="008000"/>
                </a:solidFill>
                <a:latin typeface="Courier New" pitchFamily="49" charset="0"/>
                <a:cs typeface="Courier New" pitchFamily="49" charset="0"/>
              </a:rPr>
              <a:t>whteo</a:t>
            </a:r>
          </a:p>
          <a:p>
            <a:r>
              <a:rPr lang="en-US" sz="2700" b="1">
                <a:solidFill>
                  <a:srgbClr val="008000"/>
                </a:solidFill>
                <a:latin typeface="Courier New" pitchFamily="49" charset="0"/>
                <a:cs typeface="Courier New" pitchFamily="49" charset="0"/>
              </a:rPr>
              <a:t>aerub</a:t>
            </a:r>
          </a:p>
          <a:p>
            <a:r>
              <a:rPr lang="en-US" sz="2700" b="1">
                <a:solidFill>
                  <a:srgbClr val="008000"/>
                </a:solidFill>
                <a:latin typeface="Courier New" pitchFamily="49" charset="0"/>
                <a:cs typeface="Courier New" pitchFamily="49" charset="0"/>
              </a:rPr>
              <a:t>v aeo</a:t>
            </a:r>
          </a:p>
          <a:p>
            <a:r>
              <a:rPr lang="en-US" sz="2700" b="1">
                <a:solidFill>
                  <a:srgbClr val="FF0000"/>
                </a:solidFill>
                <a:latin typeface="Courier New" pitchFamily="49" charset="0"/>
                <a:cs typeface="Courier New" pitchFamily="49" charset="0"/>
              </a:rPr>
              <a:t>y</a:t>
            </a:r>
            <a:r>
              <a:rPr lang="en-US" sz="2700" b="1">
                <a:solidFill>
                  <a:srgbClr val="008000"/>
                </a:solidFill>
                <a:latin typeface="Courier New" pitchFamily="49" charset="0"/>
                <a:cs typeface="Courier New" pitchFamily="49" charset="0"/>
              </a:rPr>
              <a:t>raoo</a:t>
            </a:r>
          </a:p>
          <a:p>
            <a:r>
              <a:rPr lang="en-US" sz="2700" b="1">
                <a:solidFill>
                  <a:srgbClr val="008000"/>
                </a:solidFill>
                <a:latin typeface="Courier New" pitchFamily="49" charset="0"/>
                <a:cs typeface="Courier New" pitchFamily="49" charset="0"/>
              </a:rPr>
              <a:t>egdne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4"/>
          <p:cNvSpPr>
            <a:spLocks noChangeArrowheads="1"/>
          </p:cNvSpPr>
          <p:nvPr/>
        </p:nvSpPr>
        <p:spPr bwMode="auto">
          <a:xfrm>
            <a:off x="457200" y="352425"/>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latin typeface="Courier New" pitchFamily="49" charset="0"/>
                <a:cs typeface="Courier New" pitchFamily="49" charset="0"/>
              </a:rPr>
              <a:t>comp = 'rock'</a:t>
            </a:r>
          </a:p>
          <a:p>
            <a:r>
              <a:rPr lang="en-US" b="1">
                <a:latin typeface="Courier New" pitchFamily="49" charset="0"/>
                <a:cs typeface="Courier New" pitchFamily="49" charset="0"/>
              </a:rPr>
              <a:t>user = 'rock'</a:t>
            </a:r>
          </a:p>
          <a:p>
            <a:endParaRPr lang="en-US" b="1">
              <a:latin typeface="Courier New" pitchFamily="49" charset="0"/>
              <a:cs typeface="Courier New" pitchFamily="49" charset="0"/>
            </a:endParaRPr>
          </a:p>
          <a:p>
            <a:r>
              <a:rPr lang="en-US" b="1">
                <a:latin typeface="Courier New" pitchFamily="49" charset="0"/>
                <a:cs typeface="Courier New" pitchFamily="49" charset="0"/>
              </a:rPr>
              <a:t>if comp == 'rock':</a:t>
            </a:r>
          </a:p>
          <a:p>
            <a:r>
              <a:rPr lang="en-US" b="1">
                <a:latin typeface="Courier New" pitchFamily="49" charset="0"/>
                <a:cs typeface="Courier New" pitchFamily="49" charset="0"/>
              </a:rPr>
              <a:t>   if user == 'paper':</a:t>
            </a:r>
          </a:p>
          <a:p>
            <a:r>
              <a:rPr lang="en-US" b="1">
                <a:latin typeface="Courier New" pitchFamily="49" charset="0"/>
                <a:cs typeface="Courier New" pitchFamily="49" charset="0"/>
              </a:rPr>
              <a:t>      print 'I win *_*!'</a:t>
            </a:r>
          </a:p>
          <a:p>
            <a:r>
              <a:rPr lang="en-US" b="1">
                <a:latin typeface="Courier New" pitchFamily="49" charset="0"/>
                <a:cs typeface="Courier New" pitchFamily="49" charset="0"/>
              </a:rPr>
              <a:t>   elif user == 'scissors':</a:t>
            </a:r>
          </a:p>
          <a:p>
            <a:r>
              <a:rPr lang="en-US" b="1">
                <a:latin typeface="Courier New" pitchFamily="49" charset="0"/>
                <a:cs typeface="Courier New" pitchFamily="49" charset="0"/>
              </a:rPr>
              <a:t>      print 'You win.'</a:t>
            </a:r>
          </a:p>
          <a:p>
            <a:r>
              <a:rPr lang="en-US" b="1">
                <a:latin typeface="Courier New" pitchFamily="49" charset="0"/>
                <a:cs typeface="Courier New" pitchFamily="49" charset="0"/>
              </a:rPr>
              <a:t>else:</a:t>
            </a:r>
          </a:p>
          <a:p>
            <a:r>
              <a:rPr lang="en-US" b="1">
                <a:latin typeface="Courier New" pitchFamily="49" charset="0"/>
                <a:cs typeface="Courier New" pitchFamily="49" charset="0"/>
              </a:rPr>
              <a:t>   print 'Tie.'</a:t>
            </a:r>
          </a:p>
          <a:p>
            <a:r>
              <a:rPr lang="en-US" b="1">
                <a:latin typeface="Courier New" pitchFamily="49" charset="0"/>
                <a:cs typeface="Courier New" pitchFamily="49" charset="0"/>
              </a:rPr>
              <a:t>   print 'Ties go to the runner!'</a:t>
            </a:r>
          </a:p>
          <a:p>
            <a:r>
              <a:rPr lang="en-US" b="1">
                <a:latin typeface="Courier New" pitchFamily="49" charset="0"/>
                <a:cs typeface="Courier New" pitchFamily="49" charset="0"/>
              </a:rPr>
              <a:t>   print 'I'm running - are you?'</a:t>
            </a:r>
          </a:p>
        </p:txBody>
      </p:sp>
      <p:sp>
        <p:nvSpPr>
          <p:cNvPr id="65539" name="Rectangle 14"/>
          <p:cNvSpPr>
            <a:spLocks noChangeArrowheads="1"/>
          </p:cNvSpPr>
          <p:nvPr/>
        </p:nvSpPr>
        <p:spPr bwMode="auto">
          <a:xfrm>
            <a:off x="6324600" y="5257800"/>
            <a:ext cx="1981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500" b="1">
                <a:solidFill>
                  <a:srgbClr val="120DF3"/>
                </a:solidFill>
                <a:latin typeface="Calibri" pitchFamily="34" charset="0"/>
              </a:rPr>
              <a:t>What does this print?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4"/>
          <p:cNvSpPr>
            <a:spLocks noChangeArrowheads="1"/>
          </p:cNvSpPr>
          <p:nvPr/>
        </p:nvSpPr>
        <p:spPr bwMode="auto">
          <a:xfrm>
            <a:off x="914400" y="228600"/>
            <a:ext cx="72390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500" b="1">
                <a:solidFill>
                  <a:srgbClr val="120DF3"/>
                </a:solidFill>
                <a:latin typeface="Calibri" pitchFamily="34" charset="0"/>
              </a:rPr>
              <a:t>How many RPS-legal inputs are there?</a:t>
            </a:r>
          </a:p>
        </p:txBody>
      </p:sp>
      <p:sp>
        <p:nvSpPr>
          <p:cNvPr id="66563" name="Rectangle 14"/>
          <p:cNvSpPr>
            <a:spLocks noChangeArrowheads="1"/>
          </p:cNvSpPr>
          <p:nvPr/>
        </p:nvSpPr>
        <p:spPr bwMode="auto">
          <a:xfrm>
            <a:off x="685800" y="1865313"/>
            <a:ext cx="70104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latin typeface="Courier New" pitchFamily="49" charset="0"/>
                <a:cs typeface="Courier New" pitchFamily="49" charset="0"/>
              </a:rPr>
              <a:t>comp = ???</a:t>
            </a:r>
          </a:p>
          <a:p>
            <a:r>
              <a:rPr lang="en-US" b="1">
                <a:latin typeface="Courier New" pitchFamily="49" charset="0"/>
                <a:cs typeface="Courier New" pitchFamily="49" charset="0"/>
              </a:rPr>
              <a:t>user = ???</a:t>
            </a:r>
          </a:p>
          <a:p>
            <a:endParaRPr lang="en-US" b="1">
              <a:latin typeface="Courier New" pitchFamily="49" charset="0"/>
              <a:cs typeface="Courier New" pitchFamily="49" charset="0"/>
            </a:endParaRPr>
          </a:p>
          <a:p>
            <a:r>
              <a:rPr lang="en-US" b="1">
                <a:latin typeface="Courier New" pitchFamily="49" charset="0"/>
                <a:cs typeface="Courier New" pitchFamily="49" charset="0"/>
              </a:rPr>
              <a:t>if comp == 'rock':</a:t>
            </a:r>
          </a:p>
          <a:p>
            <a:r>
              <a:rPr lang="en-US" b="1">
                <a:latin typeface="Courier New" pitchFamily="49" charset="0"/>
                <a:cs typeface="Courier New" pitchFamily="49" charset="0"/>
              </a:rPr>
              <a:t>   print 'I win *_*!'</a:t>
            </a:r>
          </a:p>
          <a:p>
            <a:r>
              <a:rPr lang="en-US" b="1">
                <a:latin typeface="Courier New" pitchFamily="49" charset="0"/>
                <a:cs typeface="Courier New" pitchFamily="49" charset="0"/>
              </a:rPr>
              <a:t>if user == 'paper':</a:t>
            </a:r>
          </a:p>
          <a:p>
            <a:r>
              <a:rPr lang="en-US" b="1">
                <a:latin typeface="Courier New" pitchFamily="49" charset="0"/>
                <a:cs typeface="Courier New" pitchFamily="49" charset="0"/>
              </a:rPr>
              <a:t>   print 'You win.'</a:t>
            </a:r>
          </a:p>
          <a:p>
            <a:r>
              <a:rPr lang="en-US" b="1">
                <a:latin typeface="Courier New" pitchFamily="49" charset="0"/>
                <a:cs typeface="Courier New" pitchFamily="49" charset="0"/>
              </a:rPr>
              <a:t>else: </a:t>
            </a:r>
          </a:p>
          <a:p>
            <a:r>
              <a:rPr lang="en-US" b="1">
                <a:latin typeface="Courier New" pitchFamily="49" charset="0"/>
                <a:cs typeface="Courier New" pitchFamily="49" charset="0"/>
              </a:rPr>
              <a:t>   print 'Tie.'</a:t>
            </a:r>
          </a:p>
          <a:p>
            <a:r>
              <a:rPr lang="en-US" b="1">
                <a:latin typeface="Courier New" pitchFamily="49" charset="0"/>
                <a:cs typeface="Courier New" pitchFamily="49" charset="0"/>
              </a:rPr>
              <a:t>   print '-- a horrible tie!'</a:t>
            </a:r>
          </a:p>
          <a:p>
            <a:endParaRPr lang="en-US" b="1">
              <a:latin typeface="Courier New" pitchFamily="49" charset="0"/>
              <a:cs typeface="Courier New" pitchFamily="49" charset="0"/>
            </a:endParaRPr>
          </a:p>
        </p:txBody>
      </p:sp>
      <p:sp>
        <p:nvSpPr>
          <p:cNvPr id="66564" name="Rectangle 14"/>
          <p:cNvSpPr>
            <a:spLocks noChangeArrowheads="1"/>
          </p:cNvSpPr>
          <p:nvPr/>
        </p:nvSpPr>
        <p:spPr bwMode="auto">
          <a:xfrm>
            <a:off x="914400" y="685800"/>
            <a:ext cx="72390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500" b="1">
                <a:solidFill>
                  <a:srgbClr val="120DF3"/>
                </a:solidFill>
                <a:latin typeface="Calibri" pitchFamily="34" charset="0"/>
              </a:rPr>
              <a:t>For how many is this program correct?</a:t>
            </a:r>
          </a:p>
        </p:txBody>
      </p:sp>
      <p:sp>
        <p:nvSpPr>
          <p:cNvPr id="66565" name="Rectangle 14"/>
          <p:cNvSpPr>
            <a:spLocks noChangeArrowheads="1"/>
          </p:cNvSpPr>
          <p:nvPr/>
        </p:nvSpPr>
        <p:spPr bwMode="auto">
          <a:xfrm>
            <a:off x="6400800" y="5638800"/>
            <a:ext cx="1981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500" b="1">
                <a:solidFill>
                  <a:srgbClr val="120DF3"/>
                </a:solidFill>
                <a:latin typeface="Calibri" pitchFamily="34" charset="0"/>
              </a:rPr>
              <a:t>What does this print?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Group 2"/>
          <p:cNvGrpSpPr>
            <a:grpSpLocks/>
          </p:cNvGrpSpPr>
          <p:nvPr/>
        </p:nvGrpSpPr>
        <p:grpSpPr bwMode="auto">
          <a:xfrm>
            <a:off x="533400" y="1114425"/>
            <a:ext cx="8218488" cy="180975"/>
            <a:chOff x="295" y="1311"/>
            <a:chExt cx="5177" cy="114"/>
          </a:xfrm>
        </p:grpSpPr>
        <p:sp>
          <p:nvSpPr>
            <p:cNvPr id="67618" name="Rectangle 3"/>
            <p:cNvSpPr>
              <a:spLocks noChangeArrowheads="1"/>
            </p:cNvSpPr>
            <p:nvPr/>
          </p:nvSpPr>
          <p:spPr bwMode="auto">
            <a:xfrm>
              <a:off x="295" y="1311"/>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sp>
          <p:nvSpPr>
            <p:cNvPr id="67619" name="Rectangle 4"/>
            <p:cNvSpPr>
              <a:spLocks noChangeArrowheads="1"/>
            </p:cNvSpPr>
            <p:nvPr/>
          </p:nvSpPr>
          <p:spPr bwMode="auto">
            <a:xfrm>
              <a:off x="295" y="1377"/>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grpSp>
      <p:sp>
        <p:nvSpPr>
          <p:cNvPr id="67587" name="Text Box 5"/>
          <p:cNvSpPr txBox="1">
            <a:spLocks noChangeArrowheads="1"/>
          </p:cNvSpPr>
          <p:nvPr/>
        </p:nvSpPr>
        <p:spPr bwMode="auto">
          <a:xfrm>
            <a:off x="2362200" y="228600"/>
            <a:ext cx="4495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a:t>Why CS ?</a:t>
            </a:r>
          </a:p>
        </p:txBody>
      </p:sp>
      <p:sp>
        <p:nvSpPr>
          <p:cNvPr id="67588" name="Rectangle 6"/>
          <p:cNvSpPr>
            <a:spLocks noChangeArrowheads="1"/>
          </p:cNvSpPr>
          <p:nvPr/>
        </p:nvSpPr>
        <p:spPr bwMode="auto">
          <a:xfrm>
            <a:off x="1066800" y="1465263"/>
            <a:ext cx="7210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t>Information is life’s fundamental </a:t>
            </a:r>
            <a:r>
              <a:rPr lang="en-US" sz="2800" i="1"/>
              <a:t>building block</a:t>
            </a:r>
            <a:r>
              <a:rPr lang="en-US" sz="2800"/>
              <a:t>. </a:t>
            </a:r>
          </a:p>
        </p:txBody>
      </p:sp>
      <p:sp>
        <p:nvSpPr>
          <p:cNvPr id="67589" name="Rectangle 7"/>
          <p:cNvSpPr>
            <a:spLocks noChangeArrowheads="1"/>
          </p:cNvSpPr>
          <p:nvPr/>
        </p:nvSpPr>
        <p:spPr bwMode="auto">
          <a:xfrm>
            <a:off x="990600" y="5562600"/>
            <a:ext cx="7848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t>CS is a set of fundamental techniques for </a:t>
            </a:r>
            <a:r>
              <a:rPr lang="en-US" sz="2800" i="1"/>
              <a:t>understanding and leveraging</a:t>
            </a:r>
            <a:r>
              <a:rPr lang="en-US" sz="2800"/>
              <a:t> this information…</a:t>
            </a:r>
          </a:p>
        </p:txBody>
      </p:sp>
      <p:grpSp>
        <p:nvGrpSpPr>
          <p:cNvPr id="67590" name="Group 8"/>
          <p:cNvGrpSpPr>
            <a:grpSpLocks/>
          </p:cNvGrpSpPr>
          <p:nvPr/>
        </p:nvGrpSpPr>
        <p:grpSpPr bwMode="auto">
          <a:xfrm>
            <a:off x="458788" y="1447800"/>
            <a:ext cx="533400" cy="533400"/>
            <a:chOff x="240" y="2928"/>
            <a:chExt cx="336" cy="336"/>
          </a:xfrm>
        </p:grpSpPr>
        <p:sp>
          <p:nvSpPr>
            <p:cNvPr id="67616" name="Oval 9"/>
            <p:cNvSpPr>
              <a:spLocks noChangeArrowheads="1"/>
            </p:cNvSpPr>
            <p:nvPr/>
          </p:nvSpPr>
          <p:spPr bwMode="auto">
            <a:xfrm>
              <a:off x="240" y="2928"/>
              <a:ext cx="336" cy="336"/>
            </a:xfrm>
            <a:prstGeom prst="ellipse">
              <a:avLst/>
            </a:prstGeom>
            <a:noFill/>
            <a:ln w="762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617" name="Freeform 10"/>
            <p:cNvSpPr>
              <a:spLocks/>
            </p:cNvSpPr>
            <p:nvPr/>
          </p:nvSpPr>
          <p:spPr bwMode="auto">
            <a:xfrm>
              <a:off x="295" y="3005"/>
              <a:ext cx="215" cy="205"/>
            </a:xfrm>
            <a:custGeom>
              <a:avLst/>
              <a:gdLst>
                <a:gd name="T0" fmla="*/ 0 w 215"/>
                <a:gd name="T1" fmla="*/ 130 h 205"/>
                <a:gd name="T2" fmla="*/ 45 w 215"/>
                <a:gd name="T3" fmla="*/ 205 h 205"/>
                <a:gd name="T4" fmla="*/ 215 w 215"/>
                <a:gd name="T5" fmla="*/ 30 h 205"/>
                <a:gd name="T6" fmla="*/ 190 w 215"/>
                <a:gd name="T7" fmla="*/ 0 h 205"/>
                <a:gd name="T8" fmla="*/ 60 w 215"/>
                <a:gd name="T9" fmla="*/ 145 h 205"/>
                <a:gd name="T10" fmla="*/ 25 w 215"/>
                <a:gd name="T11" fmla="*/ 100 h 205"/>
                <a:gd name="T12" fmla="*/ 0 w 215"/>
                <a:gd name="T13" fmla="*/ 130 h 205"/>
                <a:gd name="T14" fmla="*/ 0 60000 65536"/>
                <a:gd name="T15" fmla="*/ 0 60000 65536"/>
                <a:gd name="T16" fmla="*/ 0 60000 65536"/>
                <a:gd name="T17" fmla="*/ 0 60000 65536"/>
                <a:gd name="T18" fmla="*/ 0 60000 65536"/>
                <a:gd name="T19" fmla="*/ 0 60000 65536"/>
                <a:gd name="T20" fmla="*/ 0 60000 65536"/>
                <a:gd name="T21" fmla="*/ 0 w 215"/>
                <a:gd name="T22" fmla="*/ 0 h 205"/>
                <a:gd name="T23" fmla="*/ 215 w 215"/>
                <a:gd name="T24" fmla="*/ 205 h 2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5" h="205">
                  <a:moveTo>
                    <a:pt x="0" y="130"/>
                  </a:moveTo>
                  <a:lnTo>
                    <a:pt x="45" y="205"/>
                  </a:lnTo>
                  <a:lnTo>
                    <a:pt x="215" y="30"/>
                  </a:lnTo>
                  <a:lnTo>
                    <a:pt x="190" y="0"/>
                  </a:lnTo>
                  <a:lnTo>
                    <a:pt x="60" y="145"/>
                  </a:lnTo>
                  <a:lnTo>
                    <a:pt x="25" y="100"/>
                  </a:lnTo>
                  <a:lnTo>
                    <a:pt x="0" y="130"/>
                  </a:lnTo>
                  <a:close/>
                </a:path>
              </a:pathLst>
            </a:custGeom>
            <a:solidFill>
              <a:srgbClr val="008000"/>
            </a:solidFill>
            <a:ln w="9525">
              <a:solidFill>
                <a:schemeClr val="tx1"/>
              </a:solidFill>
              <a:round/>
              <a:headEnd/>
              <a:tailEnd/>
            </a:ln>
          </p:spPr>
          <p:txBody>
            <a:bodyPr wrap="none" anchor="ctr"/>
            <a:lstStyle/>
            <a:p>
              <a:endParaRPr lang="en-US"/>
            </a:p>
          </p:txBody>
        </p:sp>
      </p:grpSp>
      <p:grpSp>
        <p:nvGrpSpPr>
          <p:cNvPr id="67591" name="Group 11"/>
          <p:cNvGrpSpPr>
            <a:grpSpLocks/>
          </p:cNvGrpSpPr>
          <p:nvPr/>
        </p:nvGrpSpPr>
        <p:grpSpPr bwMode="auto">
          <a:xfrm>
            <a:off x="381000" y="5773738"/>
            <a:ext cx="533400" cy="533400"/>
            <a:chOff x="240" y="2928"/>
            <a:chExt cx="336" cy="336"/>
          </a:xfrm>
        </p:grpSpPr>
        <p:sp>
          <p:nvSpPr>
            <p:cNvPr id="67614" name="Oval 12"/>
            <p:cNvSpPr>
              <a:spLocks noChangeArrowheads="1"/>
            </p:cNvSpPr>
            <p:nvPr/>
          </p:nvSpPr>
          <p:spPr bwMode="auto">
            <a:xfrm>
              <a:off x="240" y="2928"/>
              <a:ext cx="336" cy="336"/>
            </a:xfrm>
            <a:prstGeom prst="ellipse">
              <a:avLst/>
            </a:prstGeom>
            <a:noFill/>
            <a:ln w="762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615" name="Freeform 13"/>
            <p:cNvSpPr>
              <a:spLocks/>
            </p:cNvSpPr>
            <p:nvPr/>
          </p:nvSpPr>
          <p:spPr bwMode="auto">
            <a:xfrm>
              <a:off x="295" y="3005"/>
              <a:ext cx="215" cy="205"/>
            </a:xfrm>
            <a:custGeom>
              <a:avLst/>
              <a:gdLst>
                <a:gd name="T0" fmla="*/ 0 w 215"/>
                <a:gd name="T1" fmla="*/ 130 h 205"/>
                <a:gd name="T2" fmla="*/ 45 w 215"/>
                <a:gd name="T3" fmla="*/ 205 h 205"/>
                <a:gd name="T4" fmla="*/ 215 w 215"/>
                <a:gd name="T5" fmla="*/ 30 h 205"/>
                <a:gd name="T6" fmla="*/ 190 w 215"/>
                <a:gd name="T7" fmla="*/ 0 h 205"/>
                <a:gd name="T8" fmla="*/ 60 w 215"/>
                <a:gd name="T9" fmla="*/ 145 h 205"/>
                <a:gd name="T10" fmla="*/ 25 w 215"/>
                <a:gd name="T11" fmla="*/ 100 h 205"/>
                <a:gd name="T12" fmla="*/ 0 w 215"/>
                <a:gd name="T13" fmla="*/ 130 h 205"/>
                <a:gd name="T14" fmla="*/ 0 60000 65536"/>
                <a:gd name="T15" fmla="*/ 0 60000 65536"/>
                <a:gd name="T16" fmla="*/ 0 60000 65536"/>
                <a:gd name="T17" fmla="*/ 0 60000 65536"/>
                <a:gd name="T18" fmla="*/ 0 60000 65536"/>
                <a:gd name="T19" fmla="*/ 0 60000 65536"/>
                <a:gd name="T20" fmla="*/ 0 60000 65536"/>
                <a:gd name="T21" fmla="*/ 0 w 215"/>
                <a:gd name="T22" fmla="*/ 0 h 205"/>
                <a:gd name="T23" fmla="*/ 215 w 215"/>
                <a:gd name="T24" fmla="*/ 205 h 2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5" h="205">
                  <a:moveTo>
                    <a:pt x="0" y="130"/>
                  </a:moveTo>
                  <a:lnTo>
                    <a:pt x="45" y="205"/>
                  </a:lnTo>
                  <a:lnTo>
                    <a:pt x="215" y="30"/>
                  </a:lnTo>
                  <a:lnTo>
                    <a:pt x="190" y="0"/>
                  </a:lnTo>
                  <a:lnTo>
                    <a:pt x="60" y="145"/>
                  </a:lnTo>
                  <a:lnTo>
                    <a:pt x="25" y="100"/>
                  </a:lnTo>
                  <a:lnTo>
                    <a:pt x="0" y="130"/>
                  </a:lnTo>
                  <a:close/>
                </a:path>
              </a:pathLst>
            </a:custGeom>
            <a:solidFill>
              <a:srgbClr val="008000"/>
            </a:solidFill>
            <a:ln w="9525">
              <a:solidFill>
                <a:schemeClr val="tx1"/>
              </a:solidFill>
              <a:round/>
              <a:headEnd/>
              <a:tailEnd/>
            </a:ln>
          </p:spPr>
          <p:txBody>
            <a:bodyPr wrap="none" anchor="ctr"/>
            <a:lstStyle/>
            <a:p>
              <a:endParaRPr lang="en-US"/>
            </a:p>
          </p:txBody>
        </p:sp>
      </p:grpSp>
      <p:sp>
        <p:nvSpPr>
          <p:cNvPr id="67592" name="Text Box 14"/>
          <p:cNvSpPr txBox="1">
            <a:spLocks noChangeArrowheads="1"/>
          </p:cNvSpPr>
          <p:nvPr/>
        </p:nvSpPr>
        <p:spPr bwMode="auto">
          <a:xfrm>
            <a:off x="838200" y="2286000"/>
            <a:ext cx="320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800">
                <a:solidFill>
                  <a:schemeClr val="accent2"/>
                </a:solidFill>
                <a:latin typeface="Comic Sans MS" pitchFamily="66" charset="0"/>
              </a:rPr>
              <a:t>Genetic Code: DNA</a:t>
            </a:r>
          </a:p>
        </p:txBody>
      </p:sp>
      <p:sp>
        <p:nvSpPr>
          <p:cNvPr id="67593" name="Text Box 15"/>
          <p:cNvSpPr txBox="1">
            <a:spLocks noChangeArrowheads="1"/>
          </p:cNvSpPr>
          <p:nvPr/>
        </p:nvSpPr>
        <p:spPr bwMode="auto">
          <a:xfrm>
            <a:off x="4343400" y="2286000"/>
            <a:ext cx="411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800">
                <a:solidFill>
                  <a:schemeClr val="accent2"/>
                </a:solidFill>
                <a:latin typeface="Comic Sans MS" pitchFamily="66" charset="0"/>
              </a:rPr>
              <a:t>Our senses and experiences</a:t>
            </a:r>
          </a:p>
        </p:txBody>
      </p:sp>
      <p:sp>
        <p:nvSpPr>
          <p:cNvPr id="67594" name="Text Box 16"/>
          <p:cNvSpPr txBox="1">
            <a:spLocks noChangeArrowheads="1"/>
          </p:cNvSpPr>
          <p:nvPr/>
        </p:nvSpPr>
        <p:spPr bwMode="auto">
          <a:xfrm>
            <a:off x="914400" y="2667000"/>
            <a:ext cx="3124200" cy="46672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a:latin typeface="Courier New" pitchFamily="49" charset="0"/>
              </a:rPr>
              <a:t>GTAGCACAITTAGC…</a:t>
            </a:r>
          </a:p>
        </p:txBody>
      </p:sp>
      <p:sp>
        <p:nvSpPr>
          <p:cNvPr id="67595" name="Text Box 17"/>
          <p:cNvSpPr txBox="1">
            <a:spLocks noChangeArrowheads="1"/>
          </p:cNvSpPr>
          <p:nvPr/>
        </p:nvSpPr>
        <p:spPr bwMode="auto">
          <a:xfrm>
            <a:off x="4495800" y="2667000"/>
            <a:ext cx="3810000" cy="46672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i="1">
                <a:latin typeface="Marker Felt" charset="0"/>
              </a:rPr>
              <a:t>More coffee required…</a:t>
            </a:r>
          </a:p>
        </p:txBody>
      </p:sp>
      <p:sp>
        <p:nvSpPr>
          <p:cNvPr id="67596" name="Line 18"/>
          <p:cNvSpPr>
            <a:spLocks noChangeShapeType="1"/>
          </p:cNvSpPr>
          <p:nvPr/>
        </p:nvSpPr>
        <p:spPr bwMode="auto">
          <a:xfrm>
            <a:off x="2209800" y="3276600"/>
            <a:ext cx="1143000" cy="8382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597" name="Text Box 19"/>
          <p:cNvSpPr txBox="1">
            <a:spLocks noChangeArrowheads="1"/>
          </p:cNvSpPr>
          <p:nvPr/>
        </p:nvSpPr>
        <p:spPr bwMode="auto">
          <a:xfrm>
            <a:off x="3300413" y="5189538"/>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800">
                <a:solidFill>
                  <a:schemeClr val="accent2"/>
                </a:solidFill>
                <a:latin typeface="Comic Sans MS" pitchFamily="66" charset="0"/>
              </a:rPr>
              <a:t>us</a:t>
            </a:r>
          </a:p>
        </p:txBody>
      </p:sp>
      <p:sp>
        <p:nvSpPr>
          <p:cNvPr id="67598" name="Line 20"/>
          <p:cNvSpPr>
            <a:spLocks noChangeShapeType="1"/>
          </p:cNvSpPr>
          <p:nvPr/>
        </p:nvSpPr>
        <p:spPr bwMode="auto">
          <a:xfrm flipH="1">
            <a:off x="5257800" y="3352800"/>
            <a:ext cx="1143000" cy="6858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67599" name="Group 21"/>
          <p:cNvGrpSpPr>
            <a:grpSpLocks/>
          </p:cNvGrpSpPr>
          <p:nvPr/>
        </p:nvGrpSpPr>
        <p:grpSpPr bwMode="auto">
          <a:xfrm>
            <a:off x="3581400" y="3657600"/>
            <a:ext cx="1333500" cy="1519238"/>
            <a:chOff x="2928" y="1051"/>
            <a:chExt cx="840" cy="957"/>
          </a:xfrm>
        </p:grpSpPr>
        <p:sp>
          <p:nvSpPr>
            <p:cNvPr id="67601" name="Freeform 22"/>
            <p:cNvSpPr>
              <a:spLocks/>
            </p:cNvSpPr>
            <p:nvPr/>
          </p:nvSpPr>
          <p:spPr bwMode="auto">
            <a:xfrm>
              <a:off x="2928" y="1759"/>
              <a:ext cx="810" cy="249"/>
            </a:xfrm>
            <a:custGeom>
              <a:avLst/>
              <a:gdLst>
                <a:gd name="T0" fmla="*/ 2 w 1048"/>
                <a:gd name="T1" fmla="*/ 21 h 250"/>
                <a:gd name="T2" fmla="*/ 2 w 1048"/>
                <a:gd name="T3" fmla="*/ 83 h 250"/>
                <a:gd name="T4" fmla="*/ 2 w 1048"/>
                <a:gd name="T5" fmla="*/ 111 h 250"/>
                <a:gd name="T6" fmla="*/ 3 w 1048"/>
                <a:gd name="T7" fmla="*/ 125 h 250"/>
                <a:gd name="T8" fmla="*/ 3 w 1048"/>
                <a:gd name="T9" fmla="*/ 156 h 250"/>
                <a:gd name="T10" fmla="*/ 2 w 1048"/>
                <a:gd name="T11" fmla="*/ 225 h 250"/>
                <a:gd name="T12" fmla="*/ 2 w 1048"/>
                <a:gd name="T13" fmla="*/ 205 h 250"/>
                <a:gd name="T14" fmla="*/ 0 w 1048"/>
                <a:gd name="T15" fmla="*/ 184 h 250"/>
                <a:gd name="T16" fmla="*/ 2 w 1048"/>
                <a:gd name="T17" fmla="*/ 150 h 250"/>
                <a:gd name="T18" fmla="*/ 2 w 1048"/>
                <a:gd name="T19" fmla="*/ 125 h 250"/>
                <a:gd name="T20" fmla="*/ 2 w 1048"/>
                <a:gd name="T21" fmla="*/ 76 h 250"/>
                <a:gd name="T22" fmla="*/ 2 w 1048"/>
                <a:gd name="T23" fmla="*/ 55 h 250"/>
                <a:gd name="T24" fmla="*/ 2 w 1048"/>
                <a:gd name="T25" fmla="*/ 28 h 250"/>
                <a:gd name="T26" fmla="*/ 2 w 1048"/>
                <a:gd name="T27" fmla="*/ 14 h 250"/>
                <a:gd name="T28" fmla="*/ 2 w 1048"/>
                <a:gd name="T29" fmla="*/ 28 h 250"/>
                <a:gd name="T30" fmla="*/ 2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67602" name="Oval 23"/>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67603" name="Oval 24"/>
            <p:cNvSpPr>
              <a:spLocks noChangeArrowheads="1"/>
            </p:cNvSpPr>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604" name="Oval 25"/>
            <p:cNvSpPr>
              <a:spLocks noChangeArrowheads="1"/>
            </p:cNvSpPr>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605" name="Oval 26"/>
            <p:cNvSpPr>
              <a:spLocks noChangeArrowheads="1"/>
            </p:cNvSpPr>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606" name="Oval 27"/>
            <p:cNvSpPr>
              <a:spLocks noChangeArrowheads="1"/>
            </p:cNvSpPr>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607" name="Oval 28"/>
            <p:cNvSpPr>
              <a:spLocks noChangeArrowheads="1"/>
            </p:cNvSpPr>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608" name="Oval 29"/>
            <p:cNvSpPr>
              <a:spLocks noChangeArrowheads="1"/>
            </p:cNvSpPr>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609" name="AutoShape 30"/>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67610" name="Freeform 31"/>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67611" name="Freeform 32"/>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67612" name="Freeform 33"/>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67613" name="Freeform 34"/>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
        <p:nvSpPr>
          <p:cNvPr id="67600" name="Rectangle 35"/>
          <p:cNvSpPr>
            <a:spLocks noChangeArrowheads="1"/>
          </p:cNvSpPr>
          <p:nvPr/>
        </p:nvSpPr>
        <p:spPr bwMode="auto">
          <a:xfrm>
            <a:off x="2701925" y="6399213"/>
            <a:ext cx="1416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i="1"/>
              <a:t>“constructing with”</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457200" y="457200"/>
            <a:ext cx="3657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4200">
                <a:solidFill>
                  <a:srgbClr val="0D03F4"/>
                </a:solidFill>
                <a:latin typeface="Calibri" pitchFamily="34" charset="0"/>
              </a:rPr>
              <a:t>What is CS?</a:t>
            </a:r>
            <a:endParaRPr lang="en-US" sz="4200">
              <a:latin typeface="Calibri" pitchFamily="34" charset="0"/>
            </a:endParaRPr>
          </a:p>
        </p:txBody>
      </p:sp>
      <p:cxnSp>
        <p:nvCxnSpPr>
          <p:cNvPr id="77827" name="Straight Arrow Connector 4"/>
          <p:cNvCxnSpPr>
            <a:cxnSpLocks noChangeShapeType="1"/>
          </p:cNvCxnSpPr>
          <p:nvPr/>
        </p:nvCxnSpPr>
        <p:spPr bwMode="auto">
          <a:xfrm>
            <a:off x="533400" y="5105400"/>
            <a:ext cx="7772400" cy="1588"/>
          </a:xfrm>
          <a:prstGeom prst="straightConnector1">
            <a:avLst/>
          </a:prstGeom>
          <a:noFill/>
          <a:ln w="2857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77828" name="Rectangle 5"/>
          <p:cNvSpPr>
            <a:spLocks noChangeArrowheads="1"/>
          </p:cNvSpPr>
          <p:nvPr/>
        </p:nvSpPr>
        <p:spPr bwMode="auto">
          <a:xfrm>
            <a:off x="152400" y="3927475"/>
            <a:ext cx="1752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i="1">
                <a:latin typeface="Times New Roman" pitchFamily="18" charset="0"/>
              </a:rPr>
              <a:t>creativity / design</a:t>
            </a:r>
            <a:endParaRPr lang="en-US"/>
          </a:p>
        </p:txBody>
      </p:sp>
      <p:sp>
        <p:nvSpPr>
          <p:cNvPr id="77829" name="Rectangle 6"/>
          <p:cNvSpPr>
            <a:spLocks noChangeArrowheads="1"/>
          </p:cNvSpPr>
          <p:nvPr/>
        </p:nvSpPr>
        <p:spPr bwMode="auto">
          <a:xfrm>
            <a:off x="7315200" y="3927475"/>
            <a:ext cx="1752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i="1">
                <a:latin typeface="Times New Roman" pitchFamily="18" charset="0"/>
              </a:rPr>
              <a:t>commodity skills</a:t>
            </a:r>
            <a:endParaRPr lang="en-US"/>
          </a:p>
        </p:txBody>
      </p:sp>
      <p:sp>
        <p:nvSpPr>
          <p:cNvPr id="77830" name="Rectangle 7"/>
          <p:cNvSpPr>
            <a:spLocks noChangeArrowheads="1"/>
          </p:cNvSpPr>
          <p:nvPr/>
        </p:nvSpPr>
        <p:spPr bwMode="auto">
          <a:xfrm>
            <a:off x="3581400" y="4918075"/>
            <a:ext cx="20574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a:solidFill>
                  <a:srgbClr val="0000FF"/>
                </a:solidFill>
                <a:latin typeface="Calibri" pitchFamily="34" charset="0"/>
              </a:rPr>
              <a:t>It's a big span</a:t>
            </a:r>
            <a:endParaRPr lang="en-US" sz="1800">
              <a:solidFill>
                <a:srgbClr val="0000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6"/>
          <p:cNvSpPr txBox="1">
            <a:spLocks noChangeArrowheads="1"/>
          </p:cNvSpPr>
          <p:nvPr/>
        </p:nvSpPr>
        <p:spPr bwMode="auto">
          <a:xfrm>
            <a:off x="381000" y="1595438"/>
            <a:ext cx="3429000" cy="461962"/>
          </a:xfrm>
          <a:prstGeom prst="rect">
            <a:avLst/>
          </a:prstGeom>
          <a:solidFill>
            <a:srgbClr val="FEE2E3"/>
          </a:solidFill>
          <a:ln w="19050">
            <a:noFill/>
            <a:miter lim="800000"/>
            <a:headEnd/>
            <a:tailEnd/>
          </a:ln>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dirty="0" smtClean="0">
                <a:solidFill>
                  <a:srgbClr val="000000"/>
                </a:solidFill>
                <a:latin typeface="Cambria" pitchFamily="18" charset="0"/>
              </a:rPr>
              <a:t>the study </a:t>
            </a:r>
            <a:r>
              <a:rPr lang="en-US" dirty="0">
                <a:solidFill>
                  <a:srgbClr val="000000"/>
                </a:solidFill>
                <a:latin typeface="Cambria" pitchFamily="18" charset="0"/>
              </a:rPr>
              <a:t>of </a:t>
            </a:r>
            <a:r>
              <a:rPr lang="en-US" b="1" i="1" dirty="0" smtClean="0">
                <a:solidFill>
                  <a:srgbClr val="C00000"/>
                </a:solidFill>
                <a:latin typeface="Cambria" pitchFamily="18" charset="0"/>
              </a:rPr>
              <a:t>complexity</a:t>
            </a:r>
            <a:r>
              <a:rPr lang="en-US" dirty="0" smtClean="0">
                <a:solidFill>
                  <a:srgbClr val="000000"/>
                </a:solidFill>
                <a:latin typeface="Cambria" pitchFamily="18" charset="0"/>
              </a:rPr>
              <a:t>:</a:t>
            </a:r>
            <a:endParaRPr lang="en-US" dirty="0">
              <a:solidFill>
                <a:srgbClr val="000000"/>
              </a:solidFill>
              <a:latin typeface="Cambria" pitchFamily="18" charset="0"/>
            </a:endParaRPr>
          </a:p>
        </p:txBody>
      </p:sp>
      <p:sp>
        <p:nvSpPr>
          <p:cNvPr id="34819" name="Text Box 7"/>
          <p:cNvSpPr txBox="1">
            <a:spLocks noChangeArrowheads="1"/>
          </p:cNvSpPr>
          <p:nvPr/>
        </p:nvSpPr>
        <p:spPr bwMode="auto">
          <a:xfrm>
            <a:off x="590550" y="2157413"/>
            <a:ext cx="311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dirty="0">
                <a:solidFill>
                  <a:srgbClr val="000000"/>
                </a:solidFill>
                <a:latin typeface="Cambria" pitchFamily="18" charset="0"/>
              </a:rPr>
              <a:t>How can </a:t>
            </a:r>
            <a:r>
              <a:rPr lang="en-US" b="1" i="1" dirty="0">
                <a:solidFill>
                  <a:srgbClr val="C00000"/>
                </a:solidFill>
                <a:latin typeface="Cambria" pitchFamily="18" charset="0"/>
              </a:rPr>
              <a:t>it</a:t>
            </a:r>
            <a:r>
              <a:rPr lang="en-US" i="1" dirty="0">
                <a:solidFill>
                  <a:srgbClr val="000000"/>
                </a:solidFill>
                <a:latin typeface="Cambria" pitchFamily="18" charset="0"/>
              </a:rPr>
              <a:t> be done?</a:t>
            </a:r>
          </a:p>
        </p:txBody>
      </p:sp>
      <p:sp>
        <p:nvSpPr>
          <p:cNvPr id="34820" name="Text Box 8"/>
          <p:cNvSpPr txBox="1">
            <a:spLocks noChangeArrowheads="1"/>
          </p:cNvSpPr>
          <p:nvPr/>
        </p:nvSpPr>
        <p:spPr bwMode="auto">
          <a:xfrm>
            <a:off x="590550" y="2614613"/>
            <a:ext cx="345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a:solidFill>
                  <a:srgbClr val="000000"/>
                </a:solidFill>
                <a:latin typeface="Cambria" pitchFamily="18" charset="0"/>
              </a:rPr>
              <a:t>How well can </a:t>
            </a:r>
            <a:r>
              <a:rPr lang="en-US" b="1" i="1">
                <a:solidFill>
                  <a:srgbClr val="C00000"/>
                </a:solidFill>
                <a:latin typeface="Cambria" pitchFamily="18" charset="0"/>
              </a:rPr>
              <a:t>it</a:t>
            </a:r>
            <a:r>
              <a:rPr lang="en-US" i="1">
                <a:solidFill>
                  <a:srgbClr val="000000"/>
                </a:solidFill>
                <a:latin typeface="Cambria" pitchFamily="18" charset="0"/>
              </a:rPr>
              <a:t> be done?</a:t>
            </a:r>
          </a:p>
        </p:txBody>
      </p:sp>
      <p:sp>
        <p:nvSpPr>
          <p:cNvPr id="34821" name="Text Box 9"/>
          <p:cNvSpPr txBox="1">
            <a:spLocks noChangeArrowheads="1"/>
          </p:cNvSpPr>
          <p:nvPr/>
        </p:nvSpPr>
        <p:spPr bwMode="auto">
          <a:xfrm>
            <a:off x="590550" y="3071813"/>
            <a:ext cx="345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a:solidFill>
                  <a:srgbClr val="000000"/>
                </a:solidFill>
                <a:latin typeface="Cambria" pitchFamily="18" charset="0"/>
              </a:rPr>
              <a:t>Can </a:t>
            </a:r>
            <a:r>
              <a:rPr lang="en-US" b="1" i="1">
                <a:solidFill>
                  <a:srgbClr val="C00000"/>
                </a:solidFill>
                <a:latin typeface="Cambria" pitchFamily="18" charset="0"/>
              </a:rPr>
              <a:t>it</a:t>
            </a:r>
            <a:r>
              <a:rPr lang="en-US" i="1">
                <a:solidFill>
                  <a:srgbClr val="000000"/>
                </a:solidFill>
                <a:latin typeface="Cambria" pitchFamily="18" charset="0"/>
              </a:rPr>
              <a:t> be done at all?</a:t>
            </a:r>
          </a:p>
        </p:txBody>
      </p:sp>
      <p:sp>
        <p:nvSpPr>
          <p:cNvPr id="34822" name="Text Box 2"/>
          <p:cNvSpPr txBox="1">
            <a:spLocks noChangeArrowheads="1"/>
          </p:cNvSpPr>
          <p:nvPr/>
        </p:nvSpPr>
        <p:spPr bwMode="auto">
          <a:xfrm>
            <a:off x="457200" y="457200"/>
            <a:ext cx="6858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4200" dirty="0">
                <a:solidFill>
                  <a:srgbClr val="000000"/>
                </a:solidFill>
                <a:latin typeface="Cambria" pitchFamily="18" charset="0"/>
              </a:rPr>
              <a:t>What is </a:t>
            </a:r>
            <a:r>
              <a:rPr lang="en-US" sz="4200" dirty="0" smtClean="0">
                <a:solidFill>
                  <a:srgbClr val="000000"/>
                </a:solidFill>
                <a:latin typeface="Cambria" pitchFamily="18" charset="0"/>
              </a:rPr>
              <a:t>CS a science </a:t>
            </a:r>
            <a:r>
              <a:rPr lang="en-US" sz="4200" i="1" dirty="0" smtClean="0">
                <a:solidFill>
                  <a:srgbClr val="000000"/>
                </a:solidFill>
                <a:latin typeface="Cambria" pitchFamily="18" charset="0"/>
              </a:rPr>
              <a:t>of </a:t>
            </a:r>
            <a:r>
              <a:rPr lang="en-US" sz="4200" dirty="0" smtClean="0">
                <a:solidFill>
                  <a:srgbClr val="000000"/>
                </a:solidFill>
                <a:latin typeface="Cambria" pitchFamily="18" charset="0"/>
              </a:rPr>
              <a:t>?</a:t>
            </a:r>
            <a:endParaRPr lang="en-US" sz="4200" dirty="0">
              <a:solidFill>
                <a:srgbClr val="000000"/>
              </a:solidFill>
              <a:latin typeface="Cambria" pitchFamily="18" charset="0"/>
            </a:endParaRPr>
          </a:p>
        </p:txBody>
      </p:sp>
      <p:sp>
        <p:nvSpPr>
          <p:cNvPr id="8" name="Text Box 25"/>
          <p:cNvSpPr txBox="1">
            <a:spLocks noChangeArrowheads="1"/>
          </p:cNvSpPr>
          <p:nvPr/>
        </p:nvSpPr>
        <p:spPr bwMode="auto">
          <a:xfrm>
            <a:off x="4800600" y="2209800"/>
            <a:ext cx="3733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3200" b="1" i="1" dirty="0">
                <a:solidFill>
                  <a:srgbClr val="C00000"/>
                </a:solidFill>
                <a:latin typeface="Cambria" pitchFamily="18" charset="0"/>
                <a:cs typeface="Times New Roman" pitchFamily="18" charset="0"/>
              </a:rPr>
              <a:t>it ~</a:t>
            </a:r>
            <a:r>
              <a:rPr lang="en-US" sz="3200" b="1" i="1" dirty="0" smtClean="0">
                <a:solidFill>
                  <a:srgbClr val="C00000"/>
                </a:solidFill>
                <a:latin typeface="Cambria" pitchFamily="18" charset="0"/>
                <a:cs typeface="Times New Roman" pitchFamily="18" charset="0"/>
              </a:rPr>
              <a:t> </a:t>
            </a:r>
            <a:r>
              <a:rPr lang="en-US" sz="3200" b="1" dirty="0">
                <a:solidFill>
                  <a:srgbClr val="C00000"/>
                </a:solidFill>
                <a:latin typeface="Cambria" pitchFamily="18" charset="0"/>
                <a:cs typeface="Times New Roman" pitchFamily="18" charset="0"/>
              </a:rPr>
              <a:t>information</a:t>
            </a:r>
          </a:p>
        </p:txBody>
      </p:sp>
      <p:grpSp>
        <p:nvGrpSpPr>
          <p:cNvPr id="9" name="Group 10"/>
          <p:cNvGrpSpPr>
            <a:grpSpLocks/>
          </p:cNvGrpSpPr>
          <p:nvPr>
            <p:custDataLst>
              <p:tags r:id="rId1"/>
            </p:custDataLst>
          </p:nvPr>
        </p:nvGrpSpPr>
        <p:grpSpPr bwMode="auto">
          <a:xfrm>
            <a:off x="222068" y="6081326"/>
            <a:ext cx="470263" cy="524289"/>
            <a:chOff x="2928" y="1051"/>
            <a:chExt cx="840" cy="957"/>
          </a:xfrm>
        </p:grpSpPr>
        <p:sp>
          <p:nvSpPr>
            <p:cNvPr id="10" name="Freeform 11"/>
            <p:cNvSpPr>
              <a:spLocks/>
            </p:cNvSpPr>
            <p:nvPr>
              <p:custDataLst>
                <p:tags r:id="rId2"/>
              </p:custDataLst>
            </p:nvPr>
          </p:nvSpPr>
          <p:spPr bwMode="auto">
            <a:xfrm>
              <a:off x="2928" y="1759"/>
              <a:ext cx="810" cy="249"/>
            </a:xfrm>
            <a:custGeom>
              <a:avLst/>
              <a:gdLst>
                <a:gd name="T0" fmla="*/ 15 w 1048"/>
                <a:gd name="T1" fmla="*/ 21 h 250"/>
                <a:gd name="T2" fmla="*/ 25 w 1048"/>
                <a:gd name="T3" fmla="*/ 83 h 250"/>
                <a:gd name="T4" fmla="*/ 26 w 1048"/>
                <a:gd name="T5" fmla="*/ 111 h 250"/>
                <a:gd name="T6" fmla="*/ 28 w 1048"/>
                <a:gd name="T7" fmla="*/ 125 h 250"/>
                <a:gd name="T8" fmla="*/ 29 w 1048"/>
                <a:gd name="T9" fmla="*/ 165 h 250"/>
                <a:gd name="T10" fmla="*/ 20 w 1048"/>
                <a:gd name="T11" fmla="*/ 234 h 250"/>
                <a:gd name="T12" fmla="*/ 2 w 1048"/>
                <a:gd name="T13" fmla="*/ 214 h 250"/>
                <a:gd name="T14" fmla="*/ 0 w 1048"/>
                <a:gd name="T15" fmla="*/ 193 h 250"/>
                <a:gd name="T16" fmla="*/ 2 w 1048"/>
                <a:gd name="T17" fmla="*/ 159 h 250"/>
                <a:gd name="T18" fmla="*/ 2 w 1048"/>
                <a:gd name="T19" fmla="*/ 125 h 250"/>
                <a:gd name="T20" fmla="*/ 5 w 1048"/>
                <a:gd name="T21" fmla="*/ 76 h 250"/>
                <a:gd name="T22" fmla="*/ 8 w 1048"/>
                <a:gd name="T23" fmla="*/ 55 h 250"/>
                <a:gd name="T24" fmla="*/ 9 w 1048"/>
                <a:gd name="T25" fmla="*/ 28 h 250"/>
                <a:gd name="T26" fmla="*/ 10 w 1048"/>
                <a:gd name="T27" fmla="*/ 14 h 250"/>
                <a:gd name="T28" fmla="*/ 13 w 1048"/>
                <a:gd name="T29" fmla="*/ 28 h 250"/>
                <a:gd name="T30" fmla="*/ 15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solidFill>
                  <a:srgbClr val="000000"/>
                </a:solidFill>
                <a:latin typeface="Cambria" pitchFamily="18" charset="0"/>
              </a:endParaRPr>
            </a:p>
          </p:txBody>
        </p:sp>
        <p:sp>
          <p:nvSpPr>
            <p:cNvPr id="11" name="Oval 12"/>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solidFill>
                  <a:srgbClr val="000000"/>
                </a:solidFill>
                <a:latin typeface="Cambria" pitchFamily="18" charset="0"/>
              </a:endParaRPr>
            </a:p>
          </p:txBody>
        </p:sp>
        <p:sp>
          <p:nvSpPr>
            <p:cNvPr id="12" name="Oval 13"/>
            <p:cNvSpPr>
              <a:spLocks noChangeArrowheads="1"/>
            </p:cNvSpPr>
            <p:nvPr>
              <p:custDataLst>
                <p:tags r:id="rId4"/>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13" name="Oval 14"/>
            <p:cNvSpPr>
              <a:spLocks noChangeArrowheads="1"/>
            </p:cNvSpPr>
            <p:nvPr>
              <p:custDataLst>
                <p:tags r:id="rId5"/>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14" name="Oval 15"/>
            <p:cNvSpPr>
              <a:spLocks noChangeArrowheads="1"/>
            </p:cNvSpPr>
            <p:nvPr>
              <p:custDataLst>
                <p:tags r:id="rId6"/>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15" name="Oval 16"/>
            <p:cNvSpPr>
              <a:spLocks noChangeArrowheads="1"/>
            </p:cNvSpPr>
            <p:nvPr>
              <p:custDataLst>
                <p:tags r:id="rId7"/>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16" name="Oval 17"/>
            <p:cNvSpPr>
              <a:spLocks noChangeArrowheads="1"/>
            </p:cNvSpPr>
            <p:nvPr>
              <p:custDataLst>
                <p:tags r:id="rId8"/>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17" name="Oval 18"/>
            <p:cNvSpPr>
              <a:spLocks noChangeArrowheads="1"/>
            </p:cNvSpPr>
            <p:nvPr>
              <p:custDataLst>
                <p:tags r:id="rId9"/>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latin typeface="Cambria" pitchFamily="18" charset="0"/>
              </a:endParaRPr>
            </a:p>
          </p:txBody>
        </p:sp>
        <p:sp>
          <p:nvSpPr>
            <p:cNvPr id="18" name="AutoShape 19"/>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solidFill>
                  <a:srgbClr val="000000"/>
                </a:solidFill>
                <a:latin typeface="Cambria" pitchFamily="18" charset="0"/>
              </a:endParaRPr>
            </a:p>
          </p:txBody>
        </p:sp>
        <p:sp>
          <p:nvSpPr>
            <p:cNvPr id="19" name="Freeform 20"/>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solidFill>
                  <a:srgbClr val="000000"/>
                </a:solidFill>
                <a:latin typeface="Cambria" pitchFamily="18" charset="0"/>
              </a:endParaRPr>
            </a:p>
          </p:txBody>
        </p:sp>
        <p:sp>
          <p:nvSpPr>
            <p:cNvPr id="20" name="Freeform 21"/>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solidFill>
                  <a:srgbClr val="000000"/>
                </a:solidFill>
                <a:latin typeface="Cambria" pitchFamily="18" charset="0"/>
              </a:endParaRPr>
            </a:p>
          </p:txBody>
        </p:sp>
        <p:sp>
          <p:nvSpPr>
            <p:cNvPr id="21" name="Freeform 22"/>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solidFill>
                  <a:srgbClr val="000000"/>
                </a:solidFill>
                <a:latin typeface="Cambria" pitchFamily="18" charset="0"/>
              </a:endParaRPr>
            </a:p>
          </p:txBody>
        </p:sp>
        <p:sp>
          <p:nvSpPr>
            <p:cNvPr id="22" name="Freeform 23"/>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solidFill>
                  <a:srgbClr val="000000"/>
                </a:solidFill>
                <a:latin typeface="Cambria" pitchFamily="18" charset="0"/>
              </a:endParaRPr>
            </a:p>
          </p:txBody>
        </p:sp>
      </p:grpSp>
      <p:sp>
        <p:nvSpPr>
          <p:cNvPr id="23" name="Text Box 24"/>
          <p:cNvSpPr txBox="1">
            <a:spLocks noChangeArrowheads="1"/>
          </p:cNvSpPr>
          <p:nvPr/>
        </p:nvSpPr>
        <p:spPr bwMode="auto">
          <a:xfrm>
            <a:off x="647649" y="5925439"/>
            <a:ext cx="14591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r">
              <a:spcBef>
                <a:spcPct val="50000"/>
              </a:spcBef>
            </a:pPr>
            <a:r>
              <a:rPr lang="en-US" sz="1400" dirty="0" smtClean="0">
                <a:solidFill>
                  <a:srgbClr val="008000"/>
                </a:solidFill>
                <a:latin typeface="Cambria" pitchFamily="18" charset="0"/>
              </a:rPr>
              <a:t>3 examples? That's </a:t>
            </a:r>
            <a:r>
              <a:rPr lang="en-US" sz="1400" b="1" i="1" dirty="0" smtClean="0">
                <a:solidFill>
                  <a:srgbClr val="C00000"/>
                </a:solidFill>
                <a:latin typeface="Cambria" pitchFamily="18" charset="0"/>
              </a:rPr>
              <a:t>it</a:t>
            </a:r>
            <a:r>
              <a:rPr lang="en-US" sz="1400" dirty="0" smtClean="0">
                <a:solidFill>
                  <a:srgbClr val="008000"/>
                </a:solidFill>
                <a:latin typeface="Cambria" pitchFamily="18" charset="0"/>
              </a:rPr>
              <a:t> </a:t>
            </a:r>
            <a:r>
              <a:rPr lang="en-US" sz="1400" dirty="0">
                <a:solidFill>
                  <a:srgbClr val="008000"/>
                </a:solidFill>
                <a:latin typeface="Cambria" pitchFamily="18" charset="0"/>
              </a:rPr>
              <a:t>for me!</a:t>
            </a:r>
          </a:p>
        </p:txBody>
      </p:sp>
      <p:sp>
        <p:nvSpPr>
          <p:cNvPr id="24" name="Text Box 25"/>
          <p:cNvSpPr txBox="1">
            <a:spLocks noChangeArrowheads="1"/>
          </p:cNvSpPr>
          <p:nvPr/>
        </p:nvSpPr>
        <p:spPr bwMode="auto">
          <a:xfrm>
            <a:off x="3429000" y="5352871"/>
            <a:ext cx="4583339" cy="1200329"/>
          </a:xfrm>
          <a:prstGeom prst="rect">
            <a:avLst/>
          </a:prstGeom>
          <a:solidFill>
            <a:srgbClr val="CCFFCC"/>
          </a:solidFill>
          <a:ln>
            <a:noFill/>
          </a:ln>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dirty="0" smtClean="0">
                <a:solidFill>
                  <a:srgbClr val="000000"/>
                </a:solidFill>
                <a:latin typeface="Cambria" pitchFamily="18" charset="0"/>
                <a:cs typeface="Times New Roman" pitchFamily="18" charset="0"/>
              </a:rPr>
              <a:t>We'll look at 3 examples – each of which </a:t>
            </a:r>
            <a:r>
              <a:rPr lang="en-US" dirty="0">
                <a:solidFill>
                  <a:srgbClr val="000000"/>
                </a:solidFill>
                <a:latin typeface="Cambria" pitchFamily="18" charset="0"/>
                <a:cs typeface="Times New Roman" pitchFamily="18" charset="0"/>
              </a:rPr>
              <a:t>you'll </a:t>
            </a:r>
            <a:r>
              <a:rPr lang="en-US" b="1" i="1" dirty="0">
                <a:solidFill>
                  <a:srgbClr val="008000"/>
                </a:solidFill>
                <a:latin typeface="Cambria" pitchFamily="18" charset="0"/>
                <a:cs typeface="Times New Roman" pitchFamily="18" charset="0"/>
              </a:rPr>
              <a:t>construct</a:t>
            </a:r>
            <a:r>
              <a:rPr lang="en-US" dirty="0">
                <a:solidFill>
                  <a:srgbClr val="008000"/>
                </a:solidFill>
                <a:latin typeface="Cambria" pitchFamily="18" charset="0"/>
                <a:cs typeface="Times New Roman" pitchFamily="18" charset="0"/>
              </a:rPr>
              <a:t> </a:t>
            </a:r>
            <a:r>
              <a:rPr lang="en-US" dirty="0">
                <a:solidFill>
                  <a:srgbClr val="000000"/>
                </a:solidFill>
                <a:latin typeface="Cambria" pitchFamily="18" charset="0"/>
                <a:cs typeface="Times New Roman" pitchFamily="18" charset="0"/>
              </a:rPr>
              <a:t>in CS </a:t>
            </a:r>
            <a:r>
              <a:rPr lang="en-US" dirty="0" smtClean="0">
                <a:solidFill>
                  <a:srgbClr val="000000"/>
                </a:solidFill>
                <a:latin typeface="Cambria" pitchFamily="18" charset="0"/>
                <a:cs typeface="Times New Roman" pitchFamily="18" charset="0"/>
              </a:rPr>
              <a:t>5      …at </a:t>
            </a:r>
            <a:r>
              <a:rPr lang="en-US" dirty="0">
                <a:solidFill>
                  <a:srgbClr val="000000"/>
                </a:solidFill>
                <a:latin typeface="Cambria" pitchFamily="18" charset="0"/>
                <a:cs typeface="Times New Roman" pitchFamily="18" charset="0"/>
              </a:rPr>
              <a:t>least to some extent!</a:t>
            </a:r>
          </a:p>
        </p:txBody>
      </p:sp>
      <p:sp>
        <p:nvSpPr>
          <p:cNvPr id="2" name="Right Arrow 1"/>
          <p:cNvSpPr/>
          <p:nvPr/>
        </p:nvSpPr>
        <p:spPr bwMode="auto">
          <a:xfrm>
            <a:off x="8012340" y="5953035"/>
            <a:ext cx="836650" cy="390436"/>
          </a:xfrm>
          <a:prstGeom prst="rightArrow">
            <a:avLst/>
          </a:prstGeom>
          <a:solidFill>
            <a:srgbClr val="CC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Times" pitchFamily="1" charset="0"/>
            </a:endParaRPr>
          </a:p>
        </p:txBody>
      </p:sp>
      <p:sp>
        <p:nvSpPr>
          <p:cNvPr id="3" name="Rectangle 2"/>
          <p:cNvSpPr/>
          <p:nvPr/>
        </p:nvSpPr>
        <p:spPr>
          <a:xfrm>
            <a:off x="5230343" y="2953380"/>
            <a:ext cx="2874313" cy="461665"/>
          </a:xfrm>
          <a:prstGeom prst="rect">
            <a:avLst/>
          </a:prstGeom>
        </p:spPr>
        <p:txBody>
          <a:bodyPr wrap="none">
            <a:spAutoFit/>
          </a:bodyPr>
          <a:lstStyle/>
          <a:p>
            <a:pPr algn="ctr"/>
            <a:r>
              <a:rPr lang="en-US" sz="1200" dirty="0" smtClean="0">
                <a:solidFill>
                  <a:srgbClr val="000000"/>
                </a:solidFill>
                <a:latin typeface="Cambria" pitchFamily="18" charset="0"/>
              </a:rPr>
              <a:t>or, more precisely, </a:t>
            </a:r>
            <a:r>
              <a:rPr lang="en-US" sz="1200" i="1" dirty="0" smtClean="0">
                <a:solidFill>
                  <a:srgbClr val="000000"/>
                </a:solidFill>
                <a:latin typeface="Cambria" pitchFamily="18" charset="0"/>
              </a:rPr>
              <a:t>a process transforming</a:t>
            </a:r>
          </a:p>
          <a:p>
            <a:pPr algn="ctr"/>
            <a:r>
              <a:rPr lang="en-US" sz="1200" i="1" dirty="0" smtClean="0">
                <a:solidFill>
                  <a:srgbClr val="000000"/>
                </a:solidFill>
                <a:latin typeface="Cambria" pitchFamily="18" charset="0"/>
              </a:rPr>
              <a:t>information from one form to another</a:t>
            </a:r>
            <a:endParaRPr lang="en-US" sz="1200" dirty="0">
              <a:solidFill>
                <a:srgbClr val="000000"/>
              </a:solidFill>
            </a:endParaRPr>
          </a:p>
        </p:txBody>
      </p:sp>
    </p:spTree>
    <p:extLst>
      <p:ext uri="{BB962C8B-B14F-4D97-AF65-F5344CB8AC3E}">
        <p14:creationId xmlns:p14="http://schemas.microsoft.com/office/powerpoint/2010/main" val="10468931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457200" y="457200"/>
            <a:ext cx="3657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4200">
                <a:solidFill>
                  <a:srgbClr val="0D03F4"/>
                </a:solidFill>
                <a:latin typeface="Calibri" pitchFamily="34" charset="0"/>
              </a:rPr>
              <a:t>What is CS?</a:t>
            </a:r>
            <a:endParaRPr lang="en-US" sz="4200">
              <a:latin typeface="Calibri" pitchFamily="34" charset="0"/>
            </a:endParaRPr>
          </a:p>
        </p:txBody>
      </p:sp>
      <p:cxnSp>
        <p:nvCxnSpPr>
          <p:cNvPr id="78851" name="Straight Arrow Connector 4"/>
          <p:cNvCxnSpPr>
            <a:cxnSpLocks noChangeShapeType="1"/>
          </p:cNvCxnSpPr>
          <p:nvPr/>
        </p:nvCxnSpPr>
        <p:spPr bwMode="auto">
          <a:xfrm>
            <a:off x="533400" y="5105400"/>
            <a:ext cx="7772400" cy="1588"/>
          </a:xfrm>
          <a:prstGeom prst="straightConnector1">
            <a:avLst/>
          </a:prstGeom>
          <a:noFill/>
          <a:ln w="2857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78852" name="Rectangle 5"/>
          <p:cNvSpPr>
            <a:spLocks noChangeArrowheads="1"/>
          </p:cNvSpPr>
          <p:nvPr/>
        </p:nvSpPr>
        <p:spPr bwMode="auto">
          <a:xfrm>
            <a:off x="152400" y="3927475"/>
            <a:ext cx="1752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i="1">
                <a:latin typeface="Times New Roman" pitchFamily="18" charset="0"/>
              </a:rPr>
              <a:t>creativity / design</a:t>
            </a:r>
            <a:endParaRPr lang="en-US"/>
          </a:p>
        </p:txBody>
      </p:sp>
      <p:sp>
        <p:nvSpPr>
          <p:cNvPr id="78853" name="Rectangle 6"/>
          <p:cNvSpPr>
            <a:spLocks noChangeArrowheads="1"/>
          </p:cNvSpPr>
          <p:nvPr/>
        </p:nvSpPr>
        <p:spPr bwMode="auto">
          <a:xfrm>
            <a:off x="7315200" y="3927475"/>
            <a:ext cx="1752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i="1">
                <a:latin typeface="Times New Roman" pitchFamily="18" charset="0"/>
              </a:rPr>
              <a:t>commodity skills</a:t>
            </a:r>
            <a:endParaRPr lang="en-US"/>
          </a:p>
        </p:txBody>
      </p:sp>
      <p:sp>
        <p:nvSpPr>
          <p:cNvPr id="78854" name="Rectangle 7"/>
          <p:cNvSpPr>
            <a:spLocks noChangeArrowheads="1"/>
          </p:cNvSpPr>
          <p:nvPr/>
        </p:nvSpPr>
        <p:spPr bwMode="auto">
          <a:xfrm>
            <a:off x="3581400" y="4918075"/>
            <a:ext cx="20574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a:solidFill>
                  <a:srgbClr val="0000FF"/>
                </a:solidFill>
                <a:latin typeface="Calibri" pitchFamily="34" charset="0"/>
              </a:rPr>
              <a:t>It's a big span</a:t>
            </a:r>
            <a:endParaRPr lang="en-US" sz="1800">
              <a:solidFill>
                <a:srgbClr val="0000FF"/>
              </a:solidFill>
            </a:endParaRPr>
          </a:p>
        </p:txBody>
      </p:sp>
      <p:pic>
        <p:nvPicPr>
          <p:cNvPr id="78855" name="Picture 2" descr="http://t1.gstatic.com/images?q=tbn:ANd9GcR5TyZeEiZyCIJSFHNQIxFeShLyJft1cxBOHFmuf1LtKwI_FGPgj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057400"/>
            <a:ext cx="15208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6" name="Picture 4" descr="Fermat Google doodle"/>
          <p:cNvPicPr>
            <a:picLocks noChangeAspect="1" noChangeArrowheads="1"/>
          </p:cNvPicPr>
          <p:nvPr/>
        </p:nvPicPr>
        <p:blipFill>
          <a:blip r:embed="rId4">
            <a:extLst>
              <a:ext uri="{28A0092B-C50C-407E-A947-70E740481C1C}">
                <a14:useLocalDpi xmlns:a14="http://schemas.microsoft.com/office/drawing/2010/main" val="0"/>
              </a:ext>
            </a:extLst>
          </a:blip>
          <a:srcRect b="39130"/>
          <a:stretch>
            <a:fillRect/>
          </a:stretch>
        </p:blipFill>
        <p:spPr bwMode="auto">
          <a:xfrm>
            <a:off x="381000" y="1981200"/>
            <a:ext cx="27130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2">
            <a:extLst>
              <a:ext uri="{28A0092B-C50C-407E-A947-70E740481C1C}">
                <a14:useLocalDpi xmlns:a14="http://schemas.microsoft.com/office/drawing/2010/main" val="0"/>
              </a:ext>
            </a:extLst>
          </a:blip>
          <a:srcRect b="9332"/>
          <a:stretch>
            <a:fillRect/>
          </a:stretch>
        </p:blipFill>
        <p:spPr bwMode="auto">
          <a:xfrm>
            <a:off x="304800" y="304800"/>
            <a:ext cx="870902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5" name="Rectangle 23"/>
          <p:cNvSpPr>
            <a:spLocks noChangeArrowheads="1"/>
          </p:cNvSpPr>
          <p:nvPr/>
        </p:nvSpPr>
        <p:spPr bwMode="auto">
          <a:xfrm>
            <a:off x="1295400" y="5867400"/>
            <a:ext cx="7010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a:t>The Atari 2600 game, </a:t>
            </a:r>
            <a:r>
              <a:rPr lang="en-US" sz="3600" i="1"/>
              <a:t>Adventure!</a:t>
            </a:r>
            <a:endParaRPr lang="en-US" sz="3600"/>
          </a:p>
        </p:txBody>
      </p:sp>
      <p:pic>
        <p:nvPicPr>
          <p:cNvPr id="79876" name="Picture 25" descr="Atari_2600"/>
          <p:cNvPicPr>
            <a:picLocks noChangeAspect="1" noChangeArrowheads="1"/>
          </p:cNvPicPr>
          <p:nvPr/>
        </p:nvPicPr>
        <p:blipFill>
          <a:blip r:embed="rId3">
            <a:extLst>
              <a:ext uri="{28A0092B-C50C-407E-A947-70E740481C1C}">
                <a14:useLocalDpi xmlns:a14="http://schemas.microsoft.com/office/drawing/2010/main" val="0"/>
              </a:ext>
            </a:extLst>
          </a:blip>
          <a:srcRect t="45531"/>
          <a:stretch>
            <a:fillRect/>
          </a:stretch>
        </p:blipFill>
        <p:spPr bwMode="auto">
          <a:xfrm>
            <a:off x="6172200" y="228600"/>
            <a:ext cx="27876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8" name="Group 2"/>
          <p:cNvGrpSpPr>
            <a:grpSpLocks/>
          </p:cNvGrpSpPr>
          <p:nvPr/>
        </p:nvGrpSpPr>
        <p:grpSpPr bwMode="auto">
          <a:xfrm>
            <a:off x="533400" y="914400"/>
            <a:ext cx="8218488" cy="180975"/>
            <a:chOff x="295" y="1311"/>
            <a:chExt cx="5177" cy="114"/>
          </a:xfrm>
        </p:grpSpPr>
        <p:sp>
          <p:nvSpPr>
            <p:cNvPr id="80924" name="Rectangle 3"/>
            <p:cNvSpPr>
              <a:spLocks noChangeArrowheads="1"/>
            </p:cNvSpPr>
            <p:nvPr/>
          </p:nvSpPr>
          <p:spPr bwMode="auto">
            <a:xfrm>
              <a:off x="295" y="1311"/>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sp>
          <p:nvSpPr>
            <p:cNvPr id="80925" name="Rectangle 4"/>
            <p:cNvSpPr>
              <a:spLocks noChangeArrowheads="1"/>
            </p:cNvSpPr>
            <p:nvPr/>
          </p:nvSpPr>
          <p:spPr bwMode="auto">
            <a:xfrm>
              <a:off x="295" y="1377"/>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grpSp>
      <p:sp>
        <p:nvSpPr>
          <p:cNvPr id="80899" name="Text Box 5"/>
          <p:cNvSpPr txBox="1">
            <a:spLocks noChangeArrowheads="1"/>
          </p:cNvSpPr>
          <p:nvPr/>
        </p:nvSpPr>
        <p:spPr bwMode="auto">
          <a:xfrm>
            <a:off x="2362200" y="152400"/>
            <a:ext cx="4495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a:t>Why Python ?</a:t>
            </a:r>
          </a:p>
        </p:txBody>
      </p:sp>
      <p:sp>
        <p:nvSpPr>
          <p:cNvPr id="80900" name="Rectangle 6"/>
          <p:cNvSpPr>
            <a:spLocks noChangeArrowheads="1"/>
          </p:cNvSpPr>
          <p:nvPr/>
        </p:nvSpPr>
        <p:spPr bwMode="auto">
          <a:xfrm>
            <a:off x="457200" y="1141413"/>
            <a:ext cx="7543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t>Python is a </a:t>
            </a:r>
            <a:r>
              <a:rPr lang="en-US" sz="2800" i="1"/>
              <a:t>general-purpose</a:t>
            </a:r>
            <a:r>
              <a:rPr lang="en-US" sz="2800"/>
              <a:t> computer language</a:t>
            </a:r>
          </a:p>
        </p:txBody>
      </p:sp>
      <p:sp>
        <p:nvSpPr>
          <p:cNvPr id="80901" name="Rectangle 7"/>
          <p:cNvSpPr>
            <a:spLocks noChangeArrowheads="1"/>
          </p:cNvSpPr>
          <p:nvPr/>
        </p:nvSpPr>
        <p:spPr bwMode="auto">
          <a:xfrm>
            <a:off x="609600" y="25146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Arial" pitchFamily="34" charset="0"/>
              </a:rPr>
              <a:t>Physics:</a:t>
            </a:r>
            <a:r>
              <a:rPr lang="en-US"/>
              <a:t>       	</a:t>
            </a:r>
            <a:r>
              <a:rPr lang="en-US">
                <a:solidFill>
                  <a:schemeClr val="bg2"/>
                </a:solidFill>
              </a:rPr>
              <a:t>LabView</a:t>
            </a:r>
            <a:endParaRPr lang="en-US"/>
          </a:p>
        </p:txBody>
      </p:sp>
      <p:sp>
        <p:nvSpPr>
          <p:cNvPr id="80902" name="Rectangle 8"/>
          <p:cNvSpPr>
            <a:spLocks noChangeArrowheads="1"/>
          </p:cNvSpPr>
          <p:nvPr/>
        </p:nvSpPr>
        <p:spPr bwMode="auto">
          <a:xfrm>
            <a:off x="609600" y="3086100"/>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Arial" pitchFamily="34" charset="0"/>
              </a:rPr>
              <a:t>Biology:</a:t>
            </a:r>
            <a:r>
              <a:rPr lang="en-US"/>
              <a:t>    	</a:t>
            </a:r>
            <a:r>
              <a:rPr lang="en-US">
                <a:solidFill>
                  <a:schemeClr val="bg2"/>
                </a:solidFill>
              </a:rPr>
              <a:t>Lasergene, DNA*</a:t>
            </a:r>
            <a:endParaRPr lang="en-US"/>
          </a:p>
        </p:txBody>
      </p:sp>
      <p:pic>
        <p:nvPicPr>
          <p:cNvPr id="80903"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03900" y="2336800"/>
            <a:ext cx="3111500" cy="2159000"/>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80904" name="Line 10"/>
          <p:cNvSpPr>
            <a:spLocks noChangeShapeType="1"/>
          </p:cNvSpPr>
          <p:nvPr/>
        </p:nvSpPr>
        <p:spPr bwMode="auto">
          <a:xfrm flipV="1">
            <a:off x="3800475" y="2667000"/>
            <a:ext cx="1838325" cy="44450"/>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905" name="Rectangle 13"/>
          <p:cNvSpPr>
            <a:spLocks noChangeArrowheads="1"/>
          </p:cNvSpPr>
          <p:nvPr/>
        </p:nvSpPr>
        <p:spPr bwMode="auto">
          <a:xfrm>
            <a:off x="609600" y="3733800"/>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Arial" pitchFamily="34" charset="0"/>
              </a:rPr>
              <a:t>Engineering:</a:t>
            </a:r>
            <a:r>
              <a:rPr lang="en-US"/>
              <a:t>	   </a:t>
            </a:r>
            <a:r>
              <a:rPr lang="en-US">
                <a:solidFill>
                  <a:schemeClr val="bg2"/>
                </a:solidFill>
              </a:rPr>
              <a:t>Matlab</a:t>
            </a:r>
            <a:endParaRPr lang="en-US"/>
          </a:p>
        </p:txBody>
      </p:sp>
      <p:sp>
        <p:nvSpPr>
          <p:cNvPr id="80906" name="Rectangle 14"/>
          <p:cNvSpPr>
            <a:spLocks noChangeArrowheads="1"/>
          </p:cNvSpPr>
          <p:nvPr/>
        </p:nvSpPr>
        <p:spPr bwMode="auto">
          <a:xfrm>
            <a:off x="609600" y="4343400"/>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Arial" pitchFamily="34" charset="0"/>
              </a:rPr>
              <a:t>Mathematics:</a:t>
            </a:r>
            <a:r>
              <a:rPr lang="en-US"/>
              <a:t>	   </a:t>
            </a:r>
            <a:r>
              <a:rPr lang="en-US">
                <a:solidFill>
                  <a:schemeClr val="bg2"/>
                </a:solidFill>
              </a:rPr>
              <a:t>Maple, Mathematica</a:t>
            </a:r>
            <a:endParaRPr lang="en-US"/>
          </a:p>
        </p:txBody>
      </p:sp>
      <p:sp>
        <p:nvSpPr>
          <p:cNvPr id="80907" name="Text Box 15"/>
          <p:cNvSpPr txBox="1">
            <a:spLocks noChangeArrowheads="1"/>
          </p:cNvSpPr>
          <p:nvPr/>
        </p:nvSpPr>
        <p:spPr bwMode="auto">
          <a:xfrm>
            <a:off x="522288" y="1655763"/>
            <a:ext cx="4959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800">
                <a:latin typeface="Arial" pitchFamily="34" charset="0"/>
              </a:rPr>
              <a:t>skills apply to </a:t>
            </a:r>
            <a:r>
              <a:rPr lang="en-US" sz="1800">
                <a:solidFill>
                  <a:srgbClr val="FF0000"/>
                </a:solidFill>
                <a:latin typeface="Arial" pitchFamily="34" charset="0"/>
              </a:rPr>
              <a:t>all</a:t>
            </a:r>
            <a:r>
              <a:rPr lang="en-US" sz="1800">
                <a:latin typeface="Arial" pitchFamily="34" charset="0"/>
              </a:rPr>
              <a:t> special-purpose languages</a:t>
            </a:r>
          </a:p>
        </p:txBody>
      </p:sp>
      <p:sp>
        <p:nvSpPr>
          <p:cNvPr id="80908" name="Text Box 16"/>
          <p:cNvSpPr txBox="1">
            <a:spLocks noChangeArrowheads="1"/>
          </p:cNvSpPr>
          <p:nvPr/>
        </p:nvSpPr>
        <p:spPr bwMode="auto">
          <a:xfrm>
            <a:off x="2590800" y="5105400"/>
            <a:ext cx="441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a:solidFill>
                  <a:srgbClr val="120DF3"/>
                </a:solidFill>
                <a:latin typeface="Calibri" pitchFamily="34" charset="0"/>
              </a:rPr>
              <a:t>ALL of these seem alien at first!</a:t>
            </a:r>
          </a:p>
        </p:txBody>
      </p:sp>
      <p:grpSp>
        <p:nvGrpSpPr>
          <p:cNvPr id="80909" name="Group 28"/>
          <p:cNvGrpSpPr>
            <a:grpSpLocks/>
          </p:cNvGrpSpPr>
          <p:nvPr>
            <p:custDataLst>
              <p:tags r:id="rId1"/>
            </p:custDataLst>
          </p:nvPr>
        </p:nvGrpSpPr>
        <p:grpSpPr bwMode="auto">
          <a:xfrm>
            <a:off x="8001000" y="6019800"/>
            <a:ext cx="457200" cy="457200"/>
            <a:chOff x="2928" y="1051"/>
            <a:chExt cx="840" cy="957"/>
          </a:xfrm>
        </p:grpSpPr>
        <p:sp>
          <p:nvSpPr>
            <p:cNvPr id="80911" name="Freeform 29"/>
            <p:cNvSpPr>
              <a:spLocks/>
            </p:cNvSpPr>
            <p:nvPr>
              <p:custDataLst>
                <p:tags r:id="rId2"/>
              </p:custDataLst>
            </p:nvPr>
          </p:nvSpPr>
          <p:spPr bwMode="auto">
            <a:xfrm>
              <a:off x="2928" y="1759"/>
              <a:ext cx="810" cy="249"/>
            </a:xfrm>
            <a:custGeom>
              <a:avLst/>
              <a:gdLst>
                <a:gd name="T0" fmla="*/ 2 w 1048"/>
                <a:gd name="T1" fmla="*/ 21 h 250"/>
                <a:gd name="T2" fmla="*/ 2 w 1048"/>
                <a:gd name="T3" fmla="*/ 83 h 250"/>
                <a:gd name="T4" fmla="*/ 2 w 1048"/>
                <a:gd name="T5" fmla="*/ 111 h 250"/>
                <a:gd name="T6" fmla="*/ 3 w 1048"/>
                <a:gd name="T7" fmla="*/ 125 h 250"/>
                <a:gd name="T8" fmla="*/ 3 w 1048"/>
                <a:gd name="T9" fmla="*/ 156 h 250"/>
                <a:gd name="T10" fmla="*/ 2 w 1048"/>
                <a:gd name="T11" fmla="*/ 225 h 250"/>
                <a:gd name="T12" fmla="*/ 2 w 1048"/>
                <a:gd name="T13" fmla="*/ 205 h 250"/>
                <a:gd name="T14" fmla="*/ 0 w 1048"/>
                <a:gd name="T15" fmla="*/ 184 h 250"/>
                <a:gd name="T16" fmla="*/ 2 w 1048"/>
                <a:gd name="T17" fmla="*/ 150 h 250"/>
                <a:gd name="T18" fmla="*/ 2 w 1048"/>
                <a:gd name="T19" fmla="*/ 125 h 250"/>
                <a:gd name="T20" fmla="*/ 2 w 1048"/>
                <a:gd name="T21" fmla="*/ 76 h 250"/>
                <a:gd name="T22" fmla="*/ 2 w 1048"/>
                <a:gd name="T23" fmla="*/ 55 h 250"/>
                <a:gd name="T24" fmla="*/ 2 w 1048"/>
                <a:gd name="T25" fmla="*/ 28 h 250"/>
                <a:gd name="T26" fmla="*/ 2 w 1048"/>
                <a:gd name="T27" fmla="*/ 14 h 250"/>
                <a:gd name="T28" fmla="*/ 2 w 1048"/>
                <a:gd name="T29" fmla="*/ 28 h 250"/>
                <a:gd name="T30" fmla="*/ 2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80912" name="Oval 30"/>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80913" name="Oval 31"/>
            <p:cNvSpPr>
              <a:spLocks noChangeArrowheads="1"/>
            </p:cNvSpPr>
            <p:nvPr>
              <p:custDataLst>
                <p:tags r:id="rId4"/>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914" name="Oval 32"/>
            <p:cNvSpPr>
              <a:spLocks noChangeArrowheads="1"/>
            </p:cNvSpPr>
            <p:nvPr>
              <p:custDataLst>
                <p:tags r:id="rId5"/>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915" name="Oval 33"/>
            <p:cNvSpPr>
              <a:spLocks noChangeArrowheads="1"/>
            </p:cNvSpPr>
            <p:nvPr>
              <p:custDataLst>
                <p:tags r:id="rId6"/>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916" name="Oval 34"/>
            <p:cNvSpPr>
              <a:spLocks noChangeArrowheads="1"/>
            </p:cNvSpPr>
            <p:nvPr>
              <p:custDataLst>
                <p:tags r:id="rId7"/>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917" name="Oval 35"/>
            <p:cNvSpPr>
              <a:spLocks noChangeArrowheads="1"/>
            </p:cNvSpPr>
            <p:nvPr>
              <p:custDataLst>
                <p:tags r:id="rId8"/>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918" name="Oval 36"/>
            <p:cNvSpPr>
              <a:spLocks noChangeArrowheads="1"/>
            </p:cNvSpPr>
            <p:nvPr>
              <p:custDataLst>
                <p:tags r:id="rId9"/>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919" name="AutoShape 37"/>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80920" name="Freeform 38"/>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80921" name="Freeform 39"/>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80922" name="Freeform 40"/>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80923" name="Freeform 41"/>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
        <p:nvSpPr>
          <p:cNvPr id="80910" name="Rectangle 31"/>
          <p:cNvSpPr>
            <a:spLocks noChangeArrowheads="1"/>
          </p:cNvSpPr>
          <p:nvPr/>
        </p:nvSpPr>
        <p:spPr bwMode="auto">
          <a:xfrm>
            <a:off x="6477000" y="5791200"/>
            <a:ext cx="165417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500">
                <a:solidFill>
                  <a:srgbClr val="008000"/>
                </a:solidFill>
                <a:latin typeface="Arial" pitchFamily="34" charset="0"/>
              </a:rPr>
              <a:t>You’re telling me!</a:t>
            </a:r>
            <a:endParaRPr lang="en-US" sz="1500">
              <a:solidFill>
                <a:srgbClr val="008000"/>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2" name="Group 2"/>
          <p:cNvGrpSpPr>
            <a:grpSpLocks/>
          </p:cNvGrpSpPr>
          <p:nvPr/>
        </p:nvGrpSpPr>
        <p:grpSpPr bwMode="auto">
          <a:xfrm>
            <a:off x="533400" y="1114425"/>
            <a:ext cx="8218488" cy="180975"/>
            <a:chOff x="295" y="1311"/>
            <a:chExt cx="5177" cy="114"/>
          </a:xfrm>
        </p:grpSpPr>
        <p:sp>
          <p:nvSpPr>
            <p:cNvPr id="81928" name="Rectangle 3"/>
            <p:cNvSpPr>
              <a:spLocks noChangeArrowheads="1"/>
            </p:cNvSpPr>
            <p:nvPr/>
          </p:nvSpPr>
          <p:spPr bwMode="auto">
            <a:xfrm>
              <a:off x="295" y="1311"/>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sp>
          <p:nvSpPr>
            <p:cNvPr id="81929" name="Rectangle 4"/>
            <p:cNvSpPr>
              <a:spLocks noChangeArrowheads="1"/>
            </p:cNvSpPr>
            <p:nvPr/>
          </p:nvSpPr>
          <p:spPr bwMode="auto">
            <a:xfrm>
              <a:off x="295" y="1377"/>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grpSp>
      <p:sp>
        <p:nvSpPr>
          <p:cNvPr id="81923" name="Text Box 5"/>
          <p:cNvSpPr txBox="1">
            <a:spLocks noChangeArrowheads="1"/>
          </p:cNvSpPr>
          <p:nvPr/>
        </p:nvSpPr>
        <p:spPr bwMode="auto">
          <a:xfrm>
            <a:off x="1981200" y="228600"/>
            <a:ext cx="548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a:t>Language is language ?</a:t>
            </a:r>
          </a:p>
        </p:txBody>
      </p:sp>
      <p:sp>
        <p:nvSpPr>
          <p:cNvPr id="81924" name="Rectangle 6"/>
          <p:cNvSpPr>
            <a:spLocks noChangeArrowheads="1"/>
          </p:cNvSpPr>
          <p:nvPr/>
        </p:nvSpPr>
        <p:spPr bwMode="auto">
          <a:xfrm>
            <a:off x="3516313" y="1401763"/>
            <a:ext cx="2209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rgbClr val="000000"/>
                </a:solidFill>
                <a:latin typeface="Comic Sans MS" pitchFamily="66" charset="0"/>
              </a:rPr>
              <a:t>Perls of wisdom ?</a:t>
            </a:r>
          </a:p>
        </p:txBody>
      </p:sp>
      <p:sp>
        <p:nvSpPr>
          <p:cNvPr id="81925" name="Rectangle 7"/>
          <p:cNvSpPr>
            <a:spLocks noChangeArrowheads="1"/>
          </p:cNvSpPr>
          <p:nvPr/>
        </p:nvSpPr>
        <p:spPr bwMode="auto">
          <a:xfrm>
            <a:off x="206375" y="1836738"/>
            <a:ext cx="882650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900">
                <a:solidFill>
                  <a:srgbClr val="000000"/>
                </a:solidFill>
                <a:latin typeface="Courier New" pitchFamily="49" charset="0"/>
              </a:rPr>
              <a:t>eval evalq.q&gt;trd!Uj:%L&lt;061:%C&lt;csnvo:%f&lt;fsddo0:%c&lt;cmtd:%x&lt;xdmmnv:%I&lt;011:%u&lt;251:%bs&lt;bsd`udSdbu`ofmd:%w&lt;lnwd:%U&lt;2:%t&lt;L`hoVhoenv,?</a:t>
            </a:r>
          </a:p>
          <a:p>
            <a:r>
              <a:rPr lang="en-US" sz="900">
                <a:solidFill>
                  <a:srgbClr val="000000"/>
                </a:solidFill>
                <a:latin typeface="Courier New" pitchFamily="49" charset="0"/>
              </a:rPr>
              <a:t>odv),idhfiu&lt;?314-,vheui&lt;?254(:%b&lt;%t,?B`ow`r:%b,?bnoghftsd),vheui&lt;?%u-,idhfiu&lt;?311(:%b,?q`bj)(:s)3-3-%u-001-%c(:s)3-081-%u-311</a:t>
            </a:r>
          </a:p>
          <a:p>
            <a:r>
              <a:rPr lang="en-US" sz="900">
                <a:solidFill>
                  <a:srgbClr val="000000"/>
                </a:solidFill>
                <a:latin typeface="Courier New" pitchFamily="49" charset="0"/>
              </a:rPr>
              <a:t>-%f(:s)3-001-%u-031-%f(:s)3-1-%u-34-%f(:gns)%{&lt;1:%{=%u:%{*&lt;71(zs)%{-01-%{*51-54-%f-%f(:|s)3-1-%u-04-cm`bj(:%b,?%bs)3-1-%u-311</a:t>
            </a:r>
          </a:p>
          <a:p>
            <a:r>
              <a:rPr lang="en-US" sz="900">
                <a:solidFill>
                  <a:srgbClr val="000000"/>
                </a:solidFill>
                <a:latin typeface="Courier New" pitchFamily="49" charset="0"/>
              </a:rPr>
              <a:t>(:%G&lt;,041:v)1-%L-31-C-%x(:v)%G-%L-,021-C-%x(:%B&lt;,91:v),31-041-,4-B-%c(:v),91-041-,74-B-%c(:%E&lt;,%I:v)1-021-31-E-%x(:v),%I-021-,</a:t>
            </a:r>
          </a:p>
          <a:p>
            <a:r>
              <a:rPr lang="en-US" sz="900">
                <a:solidFill>
                  <a:srgbClr val="000000"/>
                </a:solidFill>
                <a:latin typeface="Courier New" pitchFamily="49" charset="0"/>
              </a:rPr>
              <a:t> 91-E-%x(:%K&lt;,231:v),71-81-,31-@-%C(:v),301-81-,%L-@-%C(:v),%u-81-,211-@-%C(:%M&lt;,%u:v),51-61-1-F-%C(:v),%L-61-,021-F-%C(:v),%u</a:t>
            </a:r>
          </a:p>
          <a:p>
            <a:r>
              <a:rPr lang="en-US" sz="900">
                <a:solidFill>
                  <a:srgbClr val="000000"/>
                </a:solidFill>
                <a:latin typeface="Courier New" pitchFamily="49" charset="0"/>
              </a:rPr>
              <a:t>-61-,211-F-%C(:%J&lt;%u:v)751-41-791-[-%C(:v)401-41-441-[-%C(:v)%u-41-291-[-%C(:%b,?bsd`udNw`m)063-080-091-088-,u`fr&lt;?G-,ghmm&lt;?f</a:t>
            </a:r>
          </a:p>
          <a:p>
            <a:r>
              <a:rPr lang="en-US" sz="900">
                <a:solidFill>
                  <a:srgbClr val="000000"/>
                </a:solidFill>
                <a:latin typeface="Courier New" pitchFamily="49" charset="0"/>
              </a:rPr>
              <a:t>sddo5(:S)1(:%b,?sdqd`u)%I-]'t(:%t,?choe)&amp;=Envo?&amp;&lt;?rtczS),0(:'V:%b,?%w)G-1-31(hg)%x=081(:|(:%t,?choe)&amp;=Tq?&amp;&lt;?rtczS)0(:%b,?%w)G</a:t>
            </a:r>
          </a:p>
          <a:p>
            <a:r>
              <a:rPr lang="en-US" sz="900">
                <a:solidFill>
                  <a:srgbClr val="000000"/>
                </a:solidFill>
                <a:latin typeface="Courier New" pitchFamily="49" charset="0"/>
              </a:rPr>
              <a:t>-1-,31(:|(:%t,?choe)&amp;=Mdgu?&amp;&lt;?rtcz'V:%b,?%w)G-,31-1(hg)%y?31(:|(:%t,?choe)&amp;=Shfiu?&amp;&lt;?rtcz'V:%b,?%w)G-31-1(hg)%Y=%u,31(:|(:L`h</a:t>
            </a:r>
          </a:p>
          <a:p>
            <a:r>
              <a:rPr lang="en-US" sz="900">
                <a:solidFill>
                  <a:srgbClr val="000000"/>
                </a:solidFill>
                <a:latin typeface="Courier New" pitchFamily="49" charset="0"/>
              </a:rPr>
              <a:t>oMnnq)(:dyhu:rtc!vz%b,?%bs)%^Z1\-%^Z0\-%^Z3\-%^Z0\*8-,u`fr&lt;?%^Z2\-,ghmm&lt;?%^Z5\(:|rtc!tzhg)%G?%u(z%G*&lt;%L:%d&lt;,%G:%G&lt;,%L:|dmrdz%</a:t>
            </a:r>
          </a:p>
          <a:p>
            <a:r>
              <a:rPr lang="en-US" sz="900">
                <a:solidFill>
                  <a:srgbClr val="000000"/>
                </a:solidFill>
                <a:latin typeface="Courier New" pitchFamily="49" charset="0"/>
              </a:rPr>
              <a:t>G*&lt;01:%d&lt;01:|%b,?%w)C-%d-1(:hg)%B?%u(z%B*&lt;%I:%d&lt;,%B:%B&lt;,%I:|dmrdz%B*&lt;01:%d&lt;01:|%b,?%w)B-%d-1(:hg)%E?%u(z%E*&lt;031:%d&lt;,%E:%E&lt;,03</a:t>
            </a:r>
          </a:p>
          <a:p>
            <a:r>
              <a:rPr lang="en-US" sz="900">
                <a:solidFill>
                  <a:srgbClr val="000000"/>
                </a:solidFill>
                <a:latin typeface="Courier New" pitchFamily="49" charset="0"/>
              </a:rPr>
              <a:t>1:|dmrdz%E*&lt;01:%d&lt;01:|%b,?%w)E-%d-1(:hg)%K?%u(z%K*&lt;229:%d&lt;,%K:%K&lt;,251:|dmrdz%K*&lt;7:%d&lt;7:|%b,?%w)@-%d-1(:hg)%M?%u(z%M*&lt;271:%d&lt;,</a:t>
            </a:r>
          </a:p>
          <a:p>
            <a:r>
              <a:rPr lang="en-US" sz="900">
                <a:solidFill>
                  <a:srgbClr val="000000"/>
                </a:solidFill>
                <a:latin typeface="Courier New" pitchFamily="49" charset="0"/>
              </a:rPr>
              <a:t>%M:%M&lt;,271:|dmrdz%M*&lt;9:%d&lt;9:|%b,?%w)F-%d-1(:hg)%J=,%u(z%J,&lt;%u:%d&lt;,%J:%J&lt;%u:|dmrdz%J,&lt;7:%d&lt;,7:|%b,?%w)[-%d-1(:'V:hg)%x=081(zhg</a:t>
            </a:r>
          </a:p>
          <a:p>
            <a:r>
              <a:rPr lang="en-US" sz="900">
                <a:solidFill>
                  <a:srgbClr val="000000"/>
                </a:solidFill>
                <a:latin typeface="Courier New" pitchFamily="49" charset="0"/>
              </a:rPr>
              <a:t>))%x?031(}})%x=001((zAn&lt;%b,?ghoe)nwdsm`qqhof-%y-%x-%Y-%X(:hg)%x?031(zhg)%"n(z'R:||dmrdzhg)%x?58(zhg)%"n?0(z%n&lt;7:%n*&lt;3hg)%x=81</a:t>
            </a:r>
          </a:p>
          <a:p>
            <a:r>
              <a:rPr lang="en-US" sz="900">
                <a:solidFill>
                  <a:srgbClr val="000000"/>
                </a:solidFill>
                <a:latin typeface="Courier New" pitchFamily="49" charset="0"/>
              </a:rPr>
              <a:t>(:%n&lt;,7hg)%x=61(:%b,?%w)G-%n-1(:|dmrdz'R:||dmrdzhg)%"n?0(z'R:|dmrdzS)00(:%U**:%O**:'R:v)%y-%x-%Y-Q-%f(:%b,?edmdud)&amp;Q&amp;(hg))%O$</a:t>
            </a:r>
          </a:p>
          <a:p>
            <a:r>
              <a:rPr lang="en-US" sz="900">
                <a:solidFill>
                  <a:srgbClr val="000000"/>
                </a:solidFill>
                <a:latin typeface="Courier New" pitchFamily="49" charset="0"/>
              </a:rPr>
              <a:t>4((:||||rmddq)4(''Uj;;dyhu)1(hg)%U=0(:||rtc!Rz%U,,:qshou#]`#:%b,?%w)G-063,%y-081,%x(:|rtc!SzP)cm`bj(:%R*&lt;%^Z1\:P)sde(: |rtc!P</a:t>
            </a:r>
          </a:p>
          <a:p>
            <a:r>
              <a:rPr lang="en-US" sz="900">
                <a:solidFill>
                  <a:srgbClr val="000000"/>
                </a:solidFill>
                <a:latin typeface="Courier New" pitchFamily="49" charset="0"/>
              </a:rPr>
              <a:t>z%b,?bsd`udUdyu)%L-9,udyu&lt;?%R/1-,ghmm&lt;?%^Z1\(:|rtc!sz%b,?%bs)%^Z1\-%^Z0\-%^Z3\-%^Z2\-,ghmm&lt;?%^Z5\-,ntumhod&lt;?%^Z4\(:|rtc!Vz)%y</a:t>
            </a:r>
          </a:p>
          <a:p>
            <a:r>
              <a:rPr lang="en-US" sz="900">
                <a:solidFill>
                  <a:srgbClr val="000000"/>
                </a:solidFill>
                <a:latin typeface="Courier New" pitchFamily="49" charset="0"/>
              </a:rPr>
              <a:t>-%x-%Y-%X(&lt;%b,?bnnser)G(:|&gt;^chr($$/$$)x2016.</a:t>
            </a:r>
          </a:p>
        </p:txBody>
      </p:sp>
      <p:sp>
        <p:nvSpPr>
          <p:cNvPr id="81926" name="Text Box 8"/>
          <p:cNvSpPr txBox="1">
            <a:spLocks noChangeArrowheads="1"/>
          </p:cNvSpPr>
          <p:nvPr/>
        </p:nvSpPr>
        <p:spPr bwMode="auto">
          <a:xfrm>
            <a:off x="2555875" y="4575175"/>
            <a:ext cx="4114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solidFill>
                  <a:schemeClr val="accent2"/>
                </a:solidFill>
                <a:latin typeface="Arial" pitchFamily="34" charset="0"/>
              </a:rPr>
              <a:t>Perl might be a little bit TOO flexible a language!</a:t>
            </a:r>
          </a:p>
        </p:txBody>
      </p:sp>
      <p:sp>
        <p:nvSpPr>
          <p:cNvPr id="81927" name="Text Box 9"/>
          <p:cNvSpPr txBox="1">
            <a:spLocks noChangeArrowheads="1"/>
          </p:cNvSpPr>
          <p:nvPr/>
        </p:nvSpPr>
        <p:spPr bwMode="auto">
          <a:xfrm>
            <a:off x="1728788" y="5980113"/>
            <a:ext cx="5915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a:latin typeface="Arial" pitchFamily="34" charset="0"/>
              </a:rPr>
              <a:t>Goal:</a:t>
            </a:r>
            <a:r>
              <a:rPr lang="en-US">
                <a:latin typeface="Arial" pitchFamily="34" charset="0"/>
              </a:rPr>
              <a:t>  expression, not language details.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Group 2"/>
          <p:cNvGrpSpPr>
            <a:grpSpLocks/>
          </p:cNvGrpSpPr>
          <p:nvPr/>
        </p:nvGrpSpPr>
        <p:grpSpPr bwMode="auto">
          <a:xfrm>
            <a:off x="533400" y="1114425"/>
            <a:ext cx="8218488" cy="180975"/>
            <a:chOff x="295" y="1311"/>
            <a:chExt cx="5177" cy="114"/>
          </a:xfrm>
        </p:grpSpPr>
        <p:sp>
          <p:nvSpPr>
            <p:cNvPr id="82951" name="Rectangle 3"/>
            <p:cNvSpPr>
              <a:spLocks noChangeArrowheads="1"/>
            </p:cNvSpPr>
            <p:nvPr/>
          </p:nvSpPr>
          <p:spPr bwMode="auto">
            <a:xfrm>
              <a:off x="295" y="1311"/>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sp>
          <p:nvSpPr>
            <p:cNvPr id="82952" name="Rectangle 4"/>
            <p:cNvSpPr>
              <a:spLocks noChangeArrowheads="1"/>
            </p:cNvSpPr>
            <p:nvPr/>
          </p:nvSpPr>
          <p:spPr bwMode="auto">
            <a:xfrm>
              <a:off x="295" y="1377"/>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grpSp>
      <p:sp>
        <p:nvSpPr>
          <p:cNvPr id="82947" name="Text Box 5"/>
          <p:cNvSpPr txBox="1">
            <a:spLocks noChangeArrowheads="1"/>
          </p:cNvSpPr>
          <p:nvPr/>
        </p:nvSpPr>
        <p:spPr bwMode="auto">
          <a:xfrm>
            <a:off x="1981200" y="228600"/>
            <a:ext cx="548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a:t>The results</a:t>
            </a:r>
          </a:p>
        </p:txBody>
      </p:sp>
      <p:sp>
        <p:nvSpPr>
          <p:cNvPr id="82948" name="Text Box 7"/>
          <p:cNvSpPr txBox="1">
            <a:spLocks noChangeArrowheads="1"/>
          </p:cNvSpPr>
          <p:nvPr/>
        </p:nvSpPr>
        <p:spPr bwMode="auto">
          <a:xfrm>
            <a:off x="7467600" y="6507163"/>
            <a:ext cx="1371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r">
              <a:spcBef>
                <a:spcPct val="50000"/>
              </a:spcBef>
            </a:pPr>
            <a:r>
              <a:rPr lang="en-US" sz="1200">
                <a:solidFill>
                  <a:schemeClr val="accent2"/>
                </a:solidFill>
                <a:latin typeface="Arial" pitchFamily="34" charset="0"/>
              </a:rPr>
              <a:t>back to Python</a:t>
            </a:r>
          </a:p>
        </p:txBody>
      </p:sp>
      <p:sp>
        <p:nvSpPr>
          <p:cNvPr id="82949" name="Line 8"/>
          <p:cNvSpPr>
            <a:spLocks noChangeShapeType="1"/>
          </p:cNvSpPr>
          <p:nvPr/>
        </p:nvSpPr>
        <p:spPr bwMode="auto">
          <a:xfrm>
            <a:off x="8807450" y="6653213"/>
            <a:ext cx="228600" cy="0"/>
          </a:xfrm>
          <a:prstGeom prst="line">
            <a:avLst/>
          </a:prstGeom>
          <a:noFill/>
          <a:ln w="952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pic>
        <p:nvPicPr>
          <p:cNvPr id="8295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28800"/>
            <a:ext cx="6172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66" name="Group 2"/>
          <p:cNvGrpSpPr>
            <a:grpSpLocks/>
          </p:cNvGrpSpPr>
          <p:nvPr/>
        </p:nvGrpSpPr>
        <p:grpSpPr bwMode="auto">
          <a:xfrm>
            <a:off x="533400" y="1114425"/>
            <a:ext cx="8218488" cy="180975"/>
            <a:chOff x="295" y="1311"/>
            <a:chExt cx="5177" cy="114"/>
          </a:xfrm>
        </p:grpSpPr>
        <p:sp>
          <p:nvSpPr>
            <p:cNvPr id="88075" name="Rectangle 3"/>
            <p:cNvSpPr>
              <a:spLocks noChangeArrowheads="1"/>
            </p:cNvSpPr>
            <p:nvPr/>
          </p:nvSpPr>
          <p:spPr bwMode="auto">
            <a:xfrm>
              <a:off x="295" y="1311"/>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sp>
          <p:nvSpPr>
            <p:cNvPr id="88076" name="Rectangle 4"/>
            <p:cNvSpPr>
              <a:spLocks noChangeArrowheads="1"/>
            </p:cNvSpPr>
            <p:nvPr/>
          </p:nvSpPr>
          <p:spPr bwMode="auto">
            <a:xfrm>
              <a:off x="295" y="1377"/>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grpSp>
      <p:sp>
        <p:nvSpPr>
          <p:cNvPr id="88067" name="Text Box 5"/>
          <p:cNvSpPr txBox="1">
            <a:spLocks noChangeArrowheads="1"/>
          </p:cNvSpPr>
          <p:nvPr/>
        </p:nvSpPr>
        <p:spPr bwMode="auto">
          <a:xfrm>
            <a:off x="2362200" y="228600"/>
            <a:ext cx="4495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b="1"/>
              <a:t>CS?   </a:t>
            </a:r>
            <a:r>
              <a:rPr lang="en-US" sz="4000" b="1" i="1"/>
              <a:t>Not why...</a:t>
            </a:r>
            <a:endParaRPr lang="en-US" sz="4000" b="1"/>
          </a:p>
        </p:txBody>
      </p:sp>
      <p:sp>
        <p:nvSpPr>
          <p:cNvPr id="88068" name="Rectangle 12"/>
          <p:cNvSpPr>
            <a:spLocks noChangeArrowheads="1"/>
          </p:cNvSpPr>
          <p:nvPr/>
        </p:nvSpPr>
        <p:spPr bwMode="auto">
          <a:xfrm>
            <a:off x="990600" y="2590800"/>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t>Programming will solve problems for you</a:t>
            </a:r>
          </a:p>
        </p:txBody>
      </p:sp>
      <p:sp>
        <p:nvSpPr>
          <p:cNvPr id="88069" name="Rectangle 13"/>
          <p:cNvSpPr>
            <a:spLocks noChangeArrowheads="1"/>
          </p:cNvSpPr>
          <p:nvPr/>
        </p:nvSpPr>
        <p:spPr bwMode="auto">
          <a:xfrm>
            <a:off x="990600" y="1447800"/>
            <a:ext cx="754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t>Python is the ultimate programming language</a:t>
            </a:r>
          </a:p>
        </p:txBody>
      </p:sp>
      <p:sp>
        <p:nvSpPr>
          <p:cNvPr id="88070" name="AutoShape 14"/>
          <p:cNvSpPr>
            <a:spLocks noChangeArrowheads="1"/>
          </p:cNvSpPr>
          <p:nvPr/>
        </p:nvSpPr>
        <p:spPr bwMode="auto">
          <a:xfrm>
            <a:off x="381000" y="1447800"/>
            <a:ext cx="533400" cy="533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699" y="9117"/>
                  <a:pt x="2699" y="10799"/>
                </a:cubicBezTo>
                <a:cubicBezTo>
                  <a:pt x="2700" y="15273"/>
                  <a:pt x="6326" y="18900"/>
                  <a:pt x="10800" y="18900"/>
                </a:cubicBezTo>
                <a:cubicBezTo>
                  <a:pt x="12482" y="18900"/>
                  <a:pt x="14122" y="18376"/>
                  <a:pt x="15493" y="17401"/>
                </a:cubicBezTo>
                <a:lnTo>
                  <a:pt x="4198" y="6106"/>
                </a:lnTo>
                <a:close/>
              </a:path>
            </a:pathLst>
          </a:custGeom>
          <a:solidFill>
            <a:srgbClr val="FF0000"/>
          </a:solidFill>
          <a:ln w="9525">
            <a:solidFill>
              <a:schemeClr val="tx1"/>
            </a:solidFill>
            <a:miter lim="800000"/>
            <a:headEnd/>
            <a:tailEnd/>
          </a:ln>
        </p:spPr>
        <p:txBody>
          <a:bodyPr wrap="none" anchor="ctr"/>
          <a:lstStyle/>
          <a:p>
            <a:endParaRPr lang="en-US"/>
          </a:p>
        </p:txBody>
      </p:sp>
      <p:sp>
        <p:nvSpPr>
          <p:cNvPr id="88071" name="AutoShape 16"/>
          <p:cNvSpPr>
            <a:spLocks noChangeArrowheads="1"/>
          </p:cNvSpPr>
          <p:nvPr/>
        </p:nvSpPr>
        <p:spPr bwMode="auto">
          <a:xfrm>
            <a:off x="381000" y="2590800"/>
            <a:ext cx="533400" cy="533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699" y="9117"/>
                  <a:pt x="2699" y="10799"/>
                </a:cubicBezTo>
                <a:cubicBezTo>
                  <a:pt x="2700" y="15273"/>
                  <a:pt x="6326" y="18900"/>
                  <a:pt x="10800" y="18900"/>
                </a:cubicBezTo>
                <a:cubicBezTo>
                  <a:pt x="12482" y="18900"/>
                  <a:pt x="14122" y="18376"/>
                  <a:pt x="15493" y="17401"/>
                </a:cubicBezTo>
                <a:lnTo>
                  <a:pt x="4198" y="6106"/>
                </a:lnTo>
                <a:close/>
              </a:path>
            </a:pathLst>
          </a:custGeom>
          <a:solidFill>
            <a:srgbClr val="FF0000"/>
          </a:solidFill>
          <a:ln w="9525">
            <a:solidFill>
              <a:schemeClr val="tx1"/>
            </a:solidFill>
            <a:miter lim="800000"/>
            <a:headEnd/>
            <a:tailEnd/>
          </a:ln>
        </p:spPr>
        <p:txBody>
          <a:bodyPr wrap="none" anchor="ctr"/>
          <a:lstStyle/>
          <a:p>
            <a:endParaRPr lang="en-US"/>
          </a:p>
        </p:txBody>
      </p:sp>
      <p:sp>
        <p:nvSpPr>
          <p:cNvPr id="88072" name="Rectangle 29"/>
          <p:cNvSpPr>
            <a:spLocks noChangeArrowheads="1"/>
          </p:cNvSpPr>
          <p:nvPr/>
        </p:nvSpPr>
        <p:spPr bwMode="auto">
          <a:xfrm>
            <a:off x="990600" y="3748088"/>
            <a:ext cx="38449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t>Programming will save </a:t>
            </a:r>
          </a:p>
          <a:p>
            <a:r>
              <a:rPr lang="en-US" sz="2800"/>
              <a:t>    time and effort</a:t>
            </a:r>
          </a:p>
        </p:txBody>
      </p:sp>
      <p:sp>
        <p:nvSpPr>
          <p:cNvPr id="88073" name="AutoShape 30"/>
          <p:cNvSpPr>
            <a:spLocks noChangeArrowheads="1"/>
          </p:cNvSpPr>
          <p:nvPr/>
        </p:nvSpPr>
        <p:spPr bwMode="auto">
          <a:xfrm>
            <a:off x="381000" y="3733800"/>
            <a:ext cx="533400" cy="533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699" y="9117"/>
                  <a:pt x="2699" y="10799"/>
                </a:cubicBezTo>
                <a:cubicBezTo>
                  <a:pt x="2700" y="15273"/>
                  <a:pt x="6326" y="18900"/>
                  <a:pt x="10800" y="18900"/>
                </a:cubicBezTo>
                <a:cubicBezTo>
                  <a:pt x="12482" y="18900"/>
                  <a:pt x="14122" y="18376"/>
                  <a:pt x="15493" y="17401"/>
                </a:cubicBezTo>
                <a:lnTo>
                  <a:pt x="4198" y="6106"/>
                </a:lnTo>
                <a:close/>
              </a:path>
            </a:pathLst>
          </a:custGeom>
          <a:solidFill>
            <a:srgbClr val="FF0000"/>
          </a:solidFill>
          <a:ln w="9525">
            <a:solidFill>
              <a:schemeClr val="tx1"/>
            </a:solidFill>
            <a:miter lim="800000"/>
            <a:headEnd/>
            <a:tailEnd/>
          </a:ln>
        </p:spPr>
        <p:txBody>
          <a:bodyPr wrap="none" anchor="ctr"/>
          <a:lstStyle/>
          <a:p>
            <a:endParaRPr lang="en-US"/>
          </a:p>
        </p:txBody>
      </p:sp>
      <p:pic>
        <p:nvPicPr>
          <p:cNvPr id="88074" name="Picture 12"/>
          <p:cNvPicPr>
            <a:picLocks noChangeAspect="1" noChangeArrowheads="1"/>
          </p:cNvPicPr>
          <p:nvPr/>
        </p:nvPicPr>
        <p:blipFill>
          <a:blip r:embed="rId2">
            <a:extLst>
              <a:ext uri="{28A0092B-C50C-407E-A947-70E740481C1C}">
                <a14:useLocalDpi xmlns:a14="http://schemas.microsoft.com/office/drawing/2010/main" val="0"/>
              </a:ext>
            </a:extLst>
          </a:blip>
          <a:srcRect r="2650" b="2690"/>
          <a:stretch>
            <a:fillRect/>
          </a:stretch>
        </p:blipFill>
        <p:spPr bwMode="auto">
          <a:xfrm>
            <a:off x="5664200" y="3276600"/>
            <a:ext cx="3313113" cy="348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1" descr="Picture 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04800"/>
            <a:ext cx="6705600" cy="614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38" name="Group 2"/>
          <p:cNvGrpSpPr>
            <a:grpSpLocks/>
          </p:cNvGrpSpPr>
          <p:nvPr/>
        </p:nvGrpSpPr>
        <p:grpSpPr bwMode="auto">
          <a:xfrm>
            <a:off x="533400" y="990600"/>
            <a:ext cx="8218488" cy="180975"/>
            <a:chOff x="295" y="1311"/>
            <a:chExt cx="5177" cy="114"/>
          </a:xfrm>
        </p:grpSpPr>
        <p:sp>
          <p:nvSpPr>
            <p:cNvPr id="91143" name="Rectangle 3"/>
            <p:cNvSpPr>
              <a:spLocks noChangeArrowheads="1"/>
            </p:cNvSpPr>
            <p:nvPr/>
          </p:nvSpPr>
          <p:spPr bwMode="auto">
            <a:xfrm>
              <a:off x="295" y="1311"/>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sp>
          <p:nvSpPr>
            <p:cNvPr id="91144" name="Rectangle 4"/>
            <p:cNvSpPr>
              <a:spLocks noChangeArrowheads="1"/>
            </p:cNvSpPr>
            <p:nvPr/>
          </p:nvSpPr>
          <p:spPr bwMode="auto">
            <a:xfrm>
              <a:off x="295" y="1377"/>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grpSp>
      <p:sp>
        <p:nvSpPr>
          <p:cNvPr id="91139" name="Text Box 5"/>
          <p:cNvSpPr txBox="1">
            <a:spLocks noChangeArrowheads="1"/>
          </p:cNvSpPr>
          <p:nvPr/>
        </p:nvSpPr>
        <p:spPr bwMode="auto">
          <a:xfrm>
            <a:off x="1295400" y="228600"/>
            <a:ext cx="6781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a:t>Abstraction</a:t>
            </a:r>
          </a:p>
        </p:txBody>
      </p:sp>
      <p:pic>
        <p:nvPicPr>
          <p:cNvPr id="9114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75" y="1909763"/>
            <a:ext cx="31210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Rectangle 7"/>
          <p:cNvSpPr>
            <a:spLocks noChangeArrowheads="1"/>
          </p:cNvSpPr>
          <p:nvPr/>
        </p:nvSpPr>
        <p:spPr bwMode="auto">
          <a:xfrm>
            <a:off x="4933950" y="1935163"/>
            <a:ext cx="34829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rgbClr val="333333"/>
                </a:solidFill>
                <a:latin typeface="Calibri" pitchFamily="34" charset="0"/>
              </a:rPr>
              <a:t>Artists are mystics rather than rationalists. They leap to conclusions that logic cannot reach. </a:t>
            </a:r>
          </a:p>
          <a:p>
            <a:endParaRPr lang="en-US" sz="1600">
              <a:solidFill>
                <a:srgbClr val="333333"/>
              </a:solidFill>
              <a:latin typeface="Calibri" pitchFamily="34" charset="0"/>
            </a:endParaRPr>
          </a:p>
          <a:p>
            <a:pPr algn="r"/>
            <a:r>
              <a:rPr lang="en-US" sz="1600" b="1">
                <a:solidFill>
                  <a:srgbClr val="333333"/>
                </a:solidFill>
                <a:latin typeface="Calibri" pitchFamily="34" charset="0"/>
              </a:rPr>
              <a:t>-- Sol LeWitt,</a:t>
            </a:r>
            <a:br>
              <a:rPr lang="en-US" sz="1600" b="1">
                <a:solidFill>
                  <a:srgbClr val="333333"/>
                </a:solidFill>
                <a:latin typeface="Calibri" pitchFamily="34" charset="0"/>
              </a:rPr>
            </a:br>
            <a:r>
              <a:rPr lang="en-US" sz="1600" b="1">
                <a:solidFill>
                  <a:srgbClr val="333333"/>
                </a:solidFill>
                <a:latin typeface="Calibri" pitchFamily="34" charset="0"/>
              </a:rPr>
              <a:t>conceptual artist</a:t>
            </a:r>
            <a:endParaRPr lang="en-US" sz="1600">
              <a:solidFill>
                <a:srgbClr val="333333"/>
              </a:solidFill>
              <a:latin typeface="Calibri" pitchFamily="34" charset="0"/>
            </a:endParaRPr>
          </a:p>
        </p:txBody>
      </p:sp>
      <p:sp>
        <p:nvSpPr>
          <p:cNvPr id="91142" name="Rectangle 8"/>
          <p:cNvSpPr>
            <a:spLocks noChangeArrowheads="1"/>
          </p:cNvSpPr>
          <p:nvPr/>
        </p:nvSpPr>
        <p:spPr bwMode="auto">
          <a:xfrm>
            <a:off x="4805363" y="4170363"/>
            <a:ext cx="362902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latin typeface="Calibri" pitchFamily="34" charset="0"/>
              </a:rPr>
              <a:t>Simplicity does not precede complexity, but follows it.</a:t>
            </a:r>
          </a:p>
          <a:p>
            <a:pPr algn="ctr"/>
            <a:endParaRPr lang="en-US" sz="1600" b="1">
              <a:solidFill>
                <a:srgbClr val="333333"/>
              </a:solidFill>
              <a:latin typeface="Calibri" pitchFamily="34" charset="0"/>
            </a:endParaRPr>
          </a:p>
          <a:p>
            <a:pPr algn="ctr"/>
            <a:r>
              <a:rPr lang="en-US" sz="1600" b="1">
                <a:solidFill>
                  <a:srgbClr val="333333"/>
                </a:solidFill>
                <a:latin typeface="Calibri" pitchFamily="34" charset="0"/>
              </a:rPr>
              <a:t>                          -- Alan Perlis, early CS-ist.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4" descr="Picture 16"/>
          <p:cNvPicPr>
            <a:picLocks noChangeAspect="1" noChangeArrowheads="1"/>
          </p:cNvPicPr>
          <p:nvPr/>
        </p:nvPicPr>
        <p:blipFill>
          <a:blip r:embed="rId2">
            <a:extLst>
              <a:ext uri="{28A0092B-C50C-407E-A947-70E740481C1C}">
                <a14:useLocalDpi xmlns:a14="http://schemas.microsoft.com/office/drawing/2010/main" val="0"/>
              </a:ext>
            </a:extLst>
          </a:blip>
          <a:srcRect l="999" t="16661" r="48088" b="24757"/>
          <a:stretch>
            <a:fillRect/>
          </a:stretch>
        </p:blipFill>
        <p:spPr bwMode="auto">
          <a:xfrm>
            <a:off x="4038600" y="2005013"/>
            <a:ext cx="3657600" cy="358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3" name="Line 5"/>
          <p:cNvSpPr>
            <a:spLocks noChangeShapeType="1"/>
          </p:cNvSpPr>
          <p:nvPr/>
        </p:nvSpPr>
        <p:spPr bwMode="auto">
          <a:xfrm flipH="1">
            <a:off x="6884988" y="1854200"/>
            <a:ext cx="1022350" cy="407988"/>
          </a:xfrm>
          <a:prstGeom prst="line">
            <a:avLst/>
          </a:prstGeom>
          <a:noFill/>
          <a:ln w="28575">
            <a:solidFill>
              <a:srgbClr val="A40FE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164" name="Text Box 6"/>
          <p:cNvSpPr txBox="1">
            <a:spLocks noChangeArrowheads="1"/>
          </p:cNvSpPr>
          <p:nvPr/>
        </p:nvSpPr>
        <p:spPr bwMode="auto">
          <a:xfrm>
            <a:off x="7548563" y="1506538"/>
            <a:ext cx="1260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1800">
                <a:solidFill>
                  <a:srgbClr val="A40FE0"/>
                </a:solidFill>
                <a:latin typeface="Arial" pitchFamily="34" charset="0"/>
              </a:rPr>
              <a:t>Picobot</a:t>
            </a:r>
          </a:p>
        </p:txBody>
      </p:sp>
      <p:sp>
        <p:nvSpPr>
          <p:cNvPr id="92165" name="Line 7"/>
          <p:cNvSpPr>
            <a:spLocks noChangeShapeType="1"/>
          </p:cNvSpPr>
          <p:nvPr/>
        </p:nvSpPr>
        <p:spPr bwMode="auto">
          <a:xfrm flipH="1" flipV="1">
            <a:off x="6891338" y="3427413"/>
            <a:ext cx="1030287" cy="814387"/>
          </a:xfrm>
          <a:prstGeom prst="line">
            <a:avLst/>
          </a:prstGeom>
          <a:noFill/>
          <a:ln w="28575">
            <a:solidFill>
              <a:srgbClr val="A40FE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166" name="Text Box 8"/>
          <p:cNvSpPr txBox="1">
            <a:spLocks noChangeArrowheads="1"/>
          </p:cNvSpPr>
          <p:nvPr/>
        </p:nvSpPr>
        <p:spPr bwMode="auto">
          <a:xfrm>
            <a:off x="7696200" y="4170363"/>
            <a:ext cx="13716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1800">
                <a:solidFill>
                  <a:srgbClr val="A40FE0"/>
                </a:solidFill>
                <a:latin typeface="Arial" pitchFamily="34" charset="0"/>
              </a:rPr>
              <a:t>area already covered</a:t>
            </a:r>
          </a:p>
        </p:txBody>
      </p:sp>
      <p:sp>
        <p:nvSpPr>
          <p:cNvPr id="92167" name="Text Box 9"/>
          <p:cNvSpPr txBox="1">
            <a:spLocks noChangeArrowheads="1"/>
          </p:cNvSpPr>
          <p:nvPr/>
        </p:nvSpPr>
        <p:spPr bwMode="auto">
          <a:xfrm>
            <a:off x="4592638" y="3392488"/>
            <a:ext cx="13716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800">
                <a:solidFill>
                  <a:srgbClr val="A40FE0"/>
                </a:solidFill>
                <a:latin typeface="Arial" pitchFamily="34" charset="0"/>
              </a:rPr>
              <a:t>area not covered (yet!)</a:t>
            </a:r>
          </a:p>
        </p:txBody>
      </p:sp>
      <p:sp>
        <p:nvSpPr>
          <p:cNvPr id="92168" name="Line 10"/>
          <p:cNvSpPr>
            <a:spLocks noChangeShapeType="1"/>
          </p:cNvSpPr>
          <p:nvPr/>
        </p:nvSpPr>
        <p:spPr bwMode="auto">
          <a:xfrm>
            <a:off x="5845175" y="3803650"/>
            <a:ext cx="303213" cy="0"/>
          </a:xfrm>
          <a:prstGeom prst="line">
            <a:avLst/>
          </a:prstGeom>
          <a:noFill/>
          <a:ln w="28575">
            <a:solidFill>
              <a:srgbClr val="A40FE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169" name="Line 11"/>
          <p:cNvSpPr>
            <a:spLocks noChangeShapeType="1"/>
          </p:cNvSpPr>
          <p:nvPr/>
        </p:nvSpPr>
        <p:spPr bwMode="auto">
          <a:xfrm flipH="1">
            <a:off x="4448175" y="3813175"/>
            <a:ext cx="303213" cy="0"/>
          </a:xfrm>
          <a:prstGeom prst="line">
            <a:avLst/>
          </a:prstGeom>
          <a:noFill/>
          <a:ln w="28575">
            <a:solidFill>
              <a:srgbClr val="A40FE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170" name="Line 12"/>
          <p:cNvSpPr>
            <a:spLocks noChangeShapeType="1"/>
          </p:cNvSpPr>
          <p:nvPr/>
        </p:nvSpPr>
        <p:spPr bwMode="auto">
          <a:xfrm>
            <a:off x="5286375" y="4360863"/>
            <a:ext cx="0" cy="311150"/>
          </a:xfrm>
          <a:prstGeom prst="line">
            <a:avLst/>
          </a:prstGeom>
          <a:noFill/>
          <a:ln w="28575">
            <a:solidFill>
              <a:srgbClr val="A40FE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171" name="Line 13"/>
          <p:cNvSpPr>
            <a:spLocks noChangeShapeType="1"/>
          </p:cNvSpPr>
          <p:nvPr/>
        </p:nvSpPr>
        <p:spPr bwMode="auto">
          <a:xfrm flipV="1">
            <a:off x="5286375" y="3094038"/>
            <a:ext cx="0" cy="311150"/>
          </a:xfrm>
          <a:prstGeom prst="line">
            <a:avLst/>
          </a:prstGeom>
          <a:noFill/>
          <a:ln w="28575">
            <a:solidFill>
              <a:srgbClr val="A40FE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172" name="Text Box 14"/>
          <p:cNvSpPr txBox="1">
            <a:spLocks noChangeArrowheads="1"/>
          </p:cNvSpPr>
          <p:nvPr/>
        </p:nvSpPr>
        <p:spPr bwMode="auto">
          <a:xfrm>
            <a:off x="381000" y="61722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inspiration?</a:t>
            </a:r>
          </a:p>
        </p:txBody>
      </p:sp>
      <p:sp>
        <p:nvSpPr>
          <p:cNvPr id="92173" name="Line 15"/>
          <p:cNvSpPr>
            <a:spLocks noChangeShapeType="1"/>
          </p:cNvSpPr>
          <p:nvPr/>
        </p:nvSpPr>
        <p:spPr bwMode="auto">
          <a:xfrm>
            <a:off x="4129088" y="1646238"/>
            <a:ext cx="96837" cy="415925"/>
          </a:xfrm>
          <a:prstGeom prst="line">
            <a:avLst/>
          </a:prstGeom>
          <a:noFill/>
          <a:ln w="28575">
            <a:solidFill>
              <a:srgbClr val="A40FE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174" name="Text Box 16"/>
          <p:cNvSpPr txBox="1">
            <a:spLocks noChangeArrowheads="1"/>
          </p:cNvSpPr>
          <p:nvPr/>
        </p:nvSpPr>
        <p:spPr bwMode="auto">
          <a:xfrm>
            <a:off x="3581400" y="1319213"/>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1800">
                <a:solidFill>
                  <a:srgbClr val="A40FE0"/>
                </a:solidFill>
                <a:latin typeface="Arial" pitchFamily="34" charset="0"/>
              </a:rPr>
              <a:t>walls</a:t>
            </a:r>
          </a:p>
        </p:txBody>
      </p:sp>
      <p:sp>
        <p:nvSpPr>
          <p:cNvPr id="92175" name="Text Box 17"/>
          <p:cNvSpPr txBox="1">
            <a:spLocks noChangeArrowheads="1"/>
          </p:cNvSpPr>
          <p:nvPr/>
        </p:nvSpPr>
        <p:spPr bwMode="auto">
          <a:xfrm>
            <a:off x="3970338" y="5683250"/>
            <a:ext cx="3886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1800" b="1">
                <a:solidFill>
                  <a:srgbClr val="A40FE0"/>
                </a:solidFill>
                <a:latin typeface="Arial" pitchFamily="34" charset="0"/>
              </a:rPr>
              <a:t>Goal: </a:t>
            </a:r>
            <a:r>
              <a:rPr lang="en-US" sz="1800">
                <a:solidFill>
                  <a:srgbClr val="A40FE0"/>
                </a:solidFill>
                <a:latin typeface="Arial" pitchFamily="34" charset="0"/>
              </a:rPr>
              <a:t>whole-environment coverage 		with only </a:t>
            </a:r>
            <a:r>
              <a:rPr lang="en-US" sz="1800" b="1" i="1">
                <a:solidFill>
                  <a:srgbClr val="A40FE0"/>
                </a:solidFill>
                <a:latin typeface="Times New Roman" pitchFamily="18" charset="0"/>
              </a:rPr>
              <a:t>local sensing</a:t>
            </a:r>
            <a:r>
              <a:rPr lang="en-US" sz="1800">
                <a:solidFill>
                  <a:srgbClr val="A40FE0"/>
                </a:solidFill>
                <a:latin typeface="Arial" pitchFamily="34" charset="0"/>
              </a:rPr>
              <a:t>…</a:t>
            </a:r>
          </a:p>
        </p:txBody>
      </p:sp>
      <p:pic>
        <p:nvPicPr>
          <p:cNvPr id="92176" name="Picture 18"/>
          <p:cNvPicPr>
            <a:picLocks noChangeAspect="1" noChangeArrowheads="1"/>
          </p:cNvPicPr>
          <p:nvPr/>
        </p:nvPicPr>
        <p:blipFill>
          <a:blip r:embed="rId3">
            <a:extLst>
              <a:ext uri="{28A0092B-C50C-407E-A947-70E740481C1C}">
                <a14:useLocalDpi xmlns:a14="http://schemas.microsoft.com/office/drawing/2010/main" val="0"/>
              </a:ext>
            </a:extLst>
          </a:blip>
          <a:srcRect l="55418" t="48911" r="16418" b="23756"/>
          <a:stretch>
            <a:fillRect/>
          </a:stretch>
        </p:blipFill>
        <p:spPr bwMode="auto">
          <a:xfrm>
            <a:off x="762000" y="3775075"/>
            <a:ext cx="21336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77" name="Rectangle 19"/>
          <p:cNvSpPr>
            <a:spLocks noChangeArrowheads="1"/>
          </p:cNvSpPr>
          <p:nvPr/>
        </p:nvSpPr>
        <p:spPr bwMode="auto">
          <a:xfrm>
            <a:off x="2130425" y="5375275"/>
            <a:ext cx="919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sz="1800">
                <a:solidFill>
                  <a:srgbClr val="009900"/>
                </a:solidFill>
                <a:latin typeface="Tahoma" pitchFamily="34" charset="0"/>
              </a:rPr>
              <a:t>Picobot</a:t>
            </a:r>
          </a:p>
        </p:txBody>
      </p:sp>
      <p:sp>
        <p:nvSpPr>
          <p:cNvPr id="92178" name="Text Box 20"/>
          <p:cNvSpPr txBox="1">
            <a:spLocks noChangeArrowheads="1"/>
          </p:cNvSpPr>
          <p:nvPr/>
        </p:nvSpPr>
        <p:spPr bwMode="auto">
          <a:xfrm>
            <a:off x="609600" y="1524000"/>
            <a:ext cx="2009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eaLnBrk="1" hangingPunct="1">
              <a:spcBef>
                <a:spcPct val="50000"/>
              </a:spcBef>
            </a:pPr>
            <a:r>
              <a:rPr lang="en-US" sz="3600">
                <a:latin typeface="Comic Sans MS" pitchFamily="66" charset="0"/>
              </a:rPr>
              <a:t>Picobot</a:t>
            </a:r>
          </a:p>
        </p:txBody>
      </p:sp>
      <p:sp>
        <p:nvSpPr>
          <p:cNvPr id="92179" name="Rectangle 21"/>
          <p:cNvSpPr>
            <a:spLocks noChangeArrowheads="1"/>
          </p:cNvSpPr>
          <p:nvPr/>
        </p:nvSpPr>
        <p:spPr bwMode="auto">
          <a:xfrm>
            <a:off x="523875" y="5715000"/>
            <a:ext cx="2592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sz="1400">
                <a:solidFill>
                  <a:srgbClr val="009900"/>
                </a:solidFill>
                <a:latin typeface="Tahoma" pitchFamily="34" charset="0"/>
              </a:rPr>
              <a:t>as envisioned by an HMC clinic</a:t>
            </a:r>
          </a:p>
        </p:txBody>
      </p:sp>
      <p:sp>
        <p:nvSpPr>
          <p:cNvPr id="92180" name="Text Box 22"/>
          <p:cNvSpPr txBox="1">
            <a:spLocks noChangeArrowheads="1"/>
          </p:cNvSpPr>
          <p:nvPr/>
        </p:nvSpPr>
        <p:spPr bwMode="auto">
          <a:xfrm>
            <a:off x="282575" y="225425"/>
            <a:ext cx="6423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eaLnBrk="1" hangingPunct="1">
              <a:spcBef>
                <a:spcPct val="50000"/>
              </a:spcBef>
            </a:pPr>
            <a:r>
              <a:rPr lang="en-US" sz="3600">
                <a:latin typeface="Times New Roman" pitchFamily="18" charset="0"/>
              </a:rPr>
              <a:t>HW problems 3 and 4</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bwMode="auto">
          <a:xfrm>
            <a:off x="129822" y="4035425"/>
            <a:ext cx="4114800" cy="1984375"/>
          </a:xfrm>
          <a:prstGeom prst="roundRect">
            <a:avLst/>
          </a:prstGeom>
          <a:solidFill>
            <a:srgbClr val="FEE2E3"/>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Times" pitchFamily="1" charset="0"/>
            </a:endParaRPr>
          </a:p>
        </p:txBody>
      </p:sp>
      <p:sp>
        <p:nvSpPr>
          <p:cNvPr id="36871" name="Rectangle 21"/>
          <p:cNvSpPr>
            <a:spLocks noChangeArrowheads="1"/>
          </p:cNvSpPr>
          <p:nvPr/>
        </p:nvSpPr>
        <p:spPr bwMode="auto">
          <a:xfrm>
            <a:off x="310938" y="4267200"/>
            <a:ext cx="3654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dirty="0">
                <a:solidFill>
                  <a:srgbClr val="000000"/>
                </a:solidFill>
                <a:latin typeface="Calibri" pitchFamily="34" charset="0"/>
              </a:rPr>
              <a:t>Can you solve </a:t>
            </a:r>
            <a:r>
              <a:rPr lang="en-US" dirty="0" smtClean="0">
                <a:solidFill>
                  <a:srgbClr val="000000"/>
                </a:solidFill>
                <a:latin typeface="Calibri" pitchFamily="34" charset="0"/>
              </a:rPr>
              <a:t>the </a:t>
            </a:r>
            <a:r>
              <a:rPr lang="en-US" dirty="0">
                <a:solidFill>
                  <a:srgbClr val="000000"/>
                </a:solidFill>
                <a:latin typeface="Calibri" pitchFamily="34" charset="0"/>
              </a:rPr>
              <a:t>problem?</a:t>
            </a:r>
          </a:p>
        </p:txBody>
      </p:sp>
      <p:sp>
        <p:nvSpPr>
          <p:cNvPr id="36872" name="Rectangle 22"/>
          <p:cNvSpPr>
            <a:spLocks noChangeArrowheads="1"/>
          </p:cNvSpPr>
          <p:nvPr/>
        </p:nvSpPr>
        <p:spPr bwMode="auto">
          <a:xfrm>
            <a:off x="233363" y="4960938"/>
            <a:ext cx="3810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dirty="0">
                <a:solidFill>
                  <a:srgbClr val="000000"/>
                </a:solidFill>
                <a:latin typeface="Calibri" pitchFamily="34" charset="0"/>
              </a:rPr>
              <a:t>Can you create a </a:t>
            </a:r>
            <a:r>
              <a:rPr lang="en-US" i="1" dirty="0">
                <a:solidFill>
                  <a:srgbClr val="000000"/>
                </a:solidFill>
                <a:latin typeface="Calibri" pitchFamily="34" charset="0"/>
              </a:rPr>
              <a:t>process</a:t>
            </a:r>
            <a:r>
              <a:rPr lang="en-US" dirty="0">
                <a:solidFill>
                  <a:srgbClr val="000000"/>
                </a:solidFill>
                <a:latin typeface="Calibri" pitchFamily="34" charset="0"/>
              </a:rPr>
              <a:t> to solve such problems?</a:t>
            </a:r>
          </a:p>
        </p:txBody>
      </p:sp>
      <p:cxnSp>
        <p:nvCxnSpPr>
          <p:cNvPr id="36874" name="Straight Arrow Connector 12"/>
          <p:cNvCxnSpPr>
            <a:cxnSpLocks noChangeShapeType="1"/>
          </p:cNvCxnSpPr>
          <p:nvPr/>
        </p:nvCxnSpPr>
        <p:spPr bwMode="auto">
          <a:xfrm>
            <a:off x="3449638" y="2389188"/>
            <a:ext cx="1494895"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36875" name="Rectangle 21"/>
          <p:cNvSpPr>
            <a:spLocks noChangeArrowheads="1"/>
          </p:cNvSpPr>
          <p:nvPr/>
        </p:nvSpPr>
        <p:spPr bwMode="auto">
          <a:xfrm>
            <a:off x="4789311" y="2026533"/>
            <a:ext cx="4267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dirty="0">
                <a:solidFill>
                  <a:srgbClr val="C00000"/>
                </a:solidFill>
                <a:latin typeface="Cambria" pitchFamily="18" charset="0"/>
                <a:cs typeface="Times New Roman" pitchFamily="18" charset="0"/>
              </a:rPr>
              <a:t>What is the </a:t>
            </a:r>
            <a:r>
              <a:rPr lang="en-US" sz="2000" b="1" i="1" dirty="0">
                <a:solidFill>
                  <a:srgbClr val="C00000"/>
                </a:solidFill>
                <a:latin typeface="Cambria" pitchFamily="18" charset="0"/>
                <a:cs typeface="Times New Roman" pitchFamily="18" charset="0"/>
              </a:rPr>
              <a:t>L</a:t>
            </a:r>
            <a:r>
              <a:rPr lang="en-US" sz="2000" b="1" i="1" dirty="0" smtClean="0">
                <a:solidFill>
                  <a:srgbClr val="C00000"/>
                </a:solidFill>
                <a:latin typeface="Cambria" pitchFamily="18" charset="0"/>
                <a:cs typeface="Times New Roman" pitchFamily="18" charset="0"/>
              </a:rPr>
              <a:t>ongest </a:t>
            </a:r>
            <a:r>
              <a:rPr lang="en-US" sz="2000" b="1" i="1" dirty="0">
                <a:solidFill>
                  <a:srgbClr val="C00000"/>
                </a:solidFill>
                <a:latin typeface="Cambria" pitchFamily="18" charset="0"/>
                <a:cs typeface="Times New Roman" pitchFamily="18" charset="0"/>
              </a:rPr>
              <a:t>C</a:t>
            </a:r>
            <a:r>
              <a:rPr lang="en-US" sz="2000" b="1" i="1" dirty="0" smtClean="0">
                <a:solidFill>
                  <a:srgbClr val="C00000"/>
                </a:solidFill>
                <a:latin typeface="Cambria" pitchFamily="18" charset="0"/>
                <a:cs typeface="Times New Roman" pitchFamily="18" charset="0"/>
              </a:rPr>
              <a:t>ommon Subsequence</a:t>
            </a:r>
            <a:r>
              <a:rPr lang="en-US" sz="2000" dirty="0" smtClean="0">
                <a:solidFill>
                  <a:srgbClr val="C00000"/>
                </a:solidFill>
                <a:latin typeface="Cambria" pitchFamily="18" charset="0"/>
                <a:cs typeface="Times New Roman" pitchFamily="18" charset="0"/>
              </a:rPr>
              <a:t> </a:t>
            </a:r>
            <a:r>
              <a:rPr lang="en-US" sz="2000" dirty="0">
                <a:solidFill>
                  <a:srgbClr val="C00000"/>
                </a:solidFill>
                <a:latin typeface="Cambria" pitchFamily="18" charset="0"/>
                <a:cs typeface="Times New Roman" pitchFamily="18" charset="0"/>
              </a:rPr>
              <a:t>between 2 </a:t>
            </a:r>
            <a:r>
              <a:rPr lang="en-US" sz="2000" dirty="0" smtClean="0">
                <a:solidFill>
                  <a:srgbClr val="C00000"/>
                </a:solidFill>
                <a:latin typeface="Cambria" pitchFamily="18" charset="0"/>
                <a:cs typeface="Times New Roman" pitchFamily="18" charset="0"/>
              </a:rPr>
              <a:t>strings?</a:t>
            </a:r>
            <a:endParaRPr lang="en-US" sz="2000" dirty="0">
              <a:solidFill>
                <a:srgbClr val="C00000"/>
              </a:solidFill>
              <a:latin typeface="Cambria" pitchFamily="18" charset="0"/>
              <a:cs typeface="Times New Roman" pitchFamily="18" charset="0"/>
            </a:endParaRPr>
          </a:p>
        </p:txBody>
      </p:sp>
      <p:sp>
        <p:nvSpPr>
          <p:cNvPr id="36876" name="Rectangle 15"/>
          <p:cNvSpPr>
            <a:spLocks noChangeArrowheads="1"/>
          </p:cNvSpPr>
          <p:nvPr/>
        </p:nvSpPr>
        <p:spPr bwMode="auto">
          <a:xfrm>
            <a:off x="5988050" y="254000"/>
            <a:ext cx="1739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solidFill>
                  <a:srgbClr val="000000"/>
                </a:solidFill>
                <a:latin typeface="Calibri" pitchFamily="34" charset="0"/>
              </a:rPr>
              <a:t>'HUMAN'</a:t>
            </a:r>
            <a:endParaRPr lang="en-US" sz="3200" dirty="0">
              <a:solidFill>
                <a:srgbClr val="000000"/>
              </a:solidFill>
            </a:endParaRPr>
          </a:p>
        </p:txBody>
      </p:sp>
      <p:sp>
        <p:nvSpPr>
          <p:cNvPr id="36877" name="Rectangle 16"/>
          <p:cNvSpPr>
            <a:spLocks noChangeArrowheads="1"/>
          </p:cNvSpPr>
          <p:nvPr/>
        </p:nvSpPr>
        <p:spPr bwMode="auto">
          <a:xfrm>
            <a:off x="5570538" y="1244600"/>
            <a:ext cx="2574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a:solidFill>
                  <a:srgbClr val="000000"/>
                </a:solidFill>
                <a:latin typeface="Calibri" pitchFamily="34" charset="0"/>
              </a:rPr>
              <a:t>'CHIMPANZEE'</a:t>
            </a:r>
            <a:endParaRPr lang="en-US" sz="3200">
              <a:solidFill>
                <a:srgbClr val="000000"/>
              </a:solidFill>
            </a:endParaRPr>
          </a:p>
        </p:txBody>
      </p:sp>
      <p:sp>
        <p:nvSpPr>
          <p:cNvPr id="16" name="Text Box 7"/>
          <p:cNvSpPr txBox="1">
            <a:spLocks noChangeArrowheads="1"/>
          </p:cNvSpPr>
          <p:nvPr/>
        </p:nvSpPr>
        <p:spPr bwMode="auto">
          <a:xfrm>
            <a:off x="590550" y="2157413"/>
            <a:ext cx="311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dirty="0">
                <a:solidFill>
                  <a:srgbClr val="000000"/>
                </a:solidFill>
                <a:latin typeface="Cambria" pitchFamily="18" charset="0"/>
              </a:rPr>
              <a:t>How can </a:t>
            </a:r>
            <a:r>
              <a:rPr lang="en-US" b="1" i="1" dirty="0">
                <a:solidFill>
                  <a:srgbClr val="C00000"/>
                </a:solidFill>
                <a:latin typeface="Cambria" pitchFamily="18" charset="0"/>
              </a:rPr>
              <a:t>it</a:t>
            </a:r>
            <a:r>
              <a:rPr lang="en-US" i="1" dirty="0">
                <a:solidFill>
                  <a:srgbClr val="000000"/>
                </a:solidFill>
                <a:latin typeface="Cambria" pitchFamily="18" charset="0"/>
              </a:rPr>
              <a:t> be done?</a:t>
            </a:r>
          </a:p>
        </p:txBody>
      </p:sp>
      <p:sp>
        <p:nvSpPr>
          <p:cNvPr id="17" name="Text Box 8"/>
          <p:cNvSpPr txBox="1">
            <a:spLocks noChangeArrowheads="1"/>
          </p:cNvSpPr>
          <p:nvPr/>
        </p:nvSpPr>
        <p:spPr bwMode="auto">
          <a:xfrm>
            <a:off x="590550" y="2614613"/>
            <a:ext cx="345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dirty="0">
                <a:solidFill>
                  <a:srgbClr val="FFFFFF">
                    <a:lumMod val="75000"/>
                  </a:srgbClr>
                </a:solidFill>
                <a:latin typeface="Cambria" pitchFamily="18" charset="0"/>
              </a:rPr>
              <a:t>How well can </a:t>
            </a:r>
            <a:r>
              <a:rPr lang="en-US" b="1" i="1" dirty="0">
                <a:solidFill>
                  <a:srgbClr val="FFFFFF">
                    <a:lumMod val="75000"/>
                  </a:srgbClr>
                </a:solidFill>
                <a:latin typeface="Cambria" pitchFamily="18" charset="0"/>
              </a:rPr>
              <a:t>it</a:t>
            </a:r>
            <a:r>
              <a:rPr lang="en-US" i="1" dirty="0">
                <a:solidFill>
                  <a:srgbClr val="FFFFFF">
                    <a:lumMod val="75000"/>
                  </a:srgbClr>
                </a:solidFill>
                <a:latin typeface="Cambria" pitchFamily="18" charset="0"/>
              </a:rPr>
              <a:t> be done?</a:t>
            </a:r>
          </a:p>
        </p:txBody>
      </p:sp>
      <p:sp>
        <p:nvSpPr>
          <p:cNvPr id="18" name="Text Box 9"/>
          <p:cNvSpPr txBox="1">
            <a:spLocks noChangeArrowheads="1"/>
          </p:cNvSpPr>
          <p:nvPr/>
        </p:nvSpPr>
        <p:spPr bwMode="auto">
          <a:xfrm>
            <a:off x="590550" y="3071813"/>
            <a:ext cx="345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a:solidFill>
                  <a:srgbClr val="FFFFFF">
                    <a:lumMod val="75000"/>
                  </a:srgbClr>
                </a:solidFill>
                <a:latin typeface="Cambria" pitchFamily="18" charset="0"/>
              </a:rPr>
              <a:t>Can </a:t>
            </a:r>
            <a:r>
              <a:rPr lang="en-US" b="1" i="1">
                <a:solidFill>
                  <a:srgbClr val="FFFFFF">
                    <a:lumMod val="75000"/>
                  </a:srgbClr>
                </a:solidFill>
                <a:latin typeface="Cambria" pitchFamily="18" charset="0"/>
              </a:rPr>
              <a:t>it</a:t>
            </a:r>
            <a:r>
              <a:rPr lang="en-US" i="1">
                <a:solidFill>
                  <a:srgbClr val="FFFFFF">
                    <a:lumMod val="75000"/>
                  </a:srgbClr>
                </a:solidFill>
                <a:latin typeface="Cambria" pitchFamily="18" charset="0"/>
              </a:rPr>
              <a:t> be done at all?</a:t>
            </a:r>
          </a:p>
        </p:txBody>
      </p:sp>
      <p:sp>
        <p:nvSpPr>
          <p:cNvPr id="19" name="Text Box 2"/>
          <p:cNvSpPr txBox="1">
            <a:spLocks noChangeArrowheads="1"/>
          </p:cNvSpPr>
          <p:nvPr/>
        </p:nvSpPr>
        <p:spPr bwMode="auto">
          <a:xfrm>
            <a:off x="457200" y="457200"/>
            <a:ext cx="3657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4200" dirty="0">
                <a:solidFill>
                  <a:srgbClr val="000000"/>
                </a:solidFill>
                <a:latin typeface="Cambria" pitchFamily="18" charset="0"/>
              </a:rPr>
              <a:t>What is CS?</a:t>
            </a:r>
          </a:p>
        </p:txBody>
      </p:sp>
      <p:sp>
        <p:nvSpPr>
          <p:cNvPr id="14" name="Rectangle 17"/>
          <p:cNvSpPr>
            <a:spLocks noChangeArrowheads="1"/>
          </p:cNvSpPr>
          <p:nvPr/>
        </p:nvSpPr>
        <p:spPr bwMode="auto">
          <a:xfrm>
            <a:off x="4896644" y="3200400"/>
            <a:ext cx="39022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smtClean="0">
                <a:solidFill>
                  <a:srgbClr val="000000"/>
                </a:solidFill>
                <a:latin typeface="Calibri" pitchFamily="34" charset="0"/>
              </a:rPr>
              <a:t>'CGCTGAGCTAGGCC...'</a:t>
            </a:r>
            <a:endParaRPr lang="en-US" sz="3200" dirty="0">
              <a:solidFill>
                <a:srgbClr val="000000"/>
              </a:solidFill>
            </a:endParaRPr>
          </a:p>
        </p:txBody>
      </p:sp>
      <p:sp>
        <p:nvSpPr>
          <p:cNvPr id="15" name="Rectangle 19"/>
          <p:cNvSpPr>
            <a:spLocks noChangeArrowheads="1"/>
          </p:cNvSpPr>
          <p:nvPr/>
        </p:nvSpPr>
        <p:spPr bwMode="auto">
          <a:xfrm>
            <a:off x="4983956" y="4521200"/>
            <a:ext cx="37480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solidFill>
                  <a:srgbClr val="000000"/>
                </a:solidFill>
                <a:latin typeface="Calibri" pitchFamily="34" charset="0"/>
              </a:rPr>
              <a:t>'ATCCTAGGTAACTG...'</a:t>
            </a:r>
            <a:endParaRPr lang="en-US" sz="3200" dirty="0">
              <a:solidFill>
                <a:srgbClr val="000000"/>
              </a:solidFill>
            </a:endParaRPr>
          </a:p>
        </p:txBody>
      </p:sp>
      <p:sp>
        <p:nvSpPr>
          <p:cNvPr id="20" name="Rectangle 21"/>
          <p:cNvSpPr>
            <a:spLocks noChangeArrowheads="1"/>
          </p:cNvSpPr>
          <p:nvPr/>
        </p:nvSpPr>
        <p:spPr bwMode="auto">
          <a:xfrm>
            <a:off x="6945313" y="5923400"/>
            <a:ext cx="1741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dirty="0">
                <a:solidFill>
                  <a:srgbClr val="008000"/>
                </a:solidFill>
                <a:latin typeface="Cambria" pitchFamily="18" charset="0"/>
              </a:rPr>
              <a:t>Eye </a:t>
            </a:r>
            <a:r>
              <a:rPr lang="en-US" sz="1200" dirty="0" err="1">
                <a:solidFill>
                  <a:srgbClr val="008000"/>
                </a:solidFill>
                <a:latin typeface="Cambria" pitchFamily="18" charset="0"/>
              </a:rPr>
              <a:t>oneder</a:t>
            </a:r>
            <a:r>
              <a:rPr lang="en-US" sz="1200" dirty="0">
                <a:solidFill>
                  <a:srgbClr val="008000"/>
                </a:solidFill>
                <a:latin typeface="Cambria" pitchFamily="18" charset="0"/>
              </a:rPr>
              <a:t> if </a:t>
            </a:r>
            <a:r>
              <a:rPr lang="en-US" sz="1200" dirty="0" smtClean="0">
                <a:solidFill>
                  <a:srgbClr val="008000"/>
                </a:solidFill>
                <a:latin typeface="Cambria" pitchFamily="18" charset="0"/>
              </a:rPr>
              <a:t>this </a:t>
            </a:r>
            <a:r>
              <a:rPr lang="en-US" sz="1200" dirty="0" err="1">
                <a:solidFill>
                  <a:srgbClr val="008000"/>
                </a:solidFill>
                <a:latin typeface="Cambria" pitchFamily="18" charset="0"/>
              </a:rPr>
              <a:t>haz</a:t>
            </a:r>
            <a:r>
              <a:rPr lang="en-US" sz="1200" dirty="0">
                <a:solidFill>
                  <a:srgbClr val="008000"/>
                </a:solidFill>
                <a:latin typeface="Cambria" pitchFamily="18" charset="0"/>
              </a:rPr>
              <a:t> </a:t>
            </a:r>
            <a:r>
              <a:rPr lang="en-US" sz="1200" dirty="0" err="1">
                <a:solidFill>
                  <a:srgbClr val="008000"/>
                </a:solidFill>
                <a:latin typeface="Cambria" pitchFamily="18" charset="0"/>
              </a:rPr>
              <a:t>othur</a:t>
            </a:r>
            <a:r>
              <a:rPr lang="en-US" sz="1200" dirty="0">
                <a:solidFill>
                  <a:srgbClr val="008000"/>
                </a:solidFill>
                <a:latin typeface="Cambria" pitchFamily="18" charset="0"/>
              </a:rPr>
              <a:t> </a:t>
            </a:r>
            <a:r>
              <a:rPr lang="en-US" sz="1200" dirty="0" err="1">
                <a:solidFill>
                  <a:srgbClr val="008000"/>
                </a:solidFill>
                <a:latin typeface="Cambria" pitchFamily="18" charset="0"/>
              </a:rPr>
              <a:t>aplications</a:t>
            </a:r>
            <a:r>
              <a:rPr lang="en-US" sz="1200" dirty="0">
                <a:solidFill>
                  <a:srgbClr val="008000"/>
                </a:solidFill>
                <a:latin typeface="Cambria" pitchFamily="18" charset="0"/>
              </a:rPr>
              <a:t>?</a:t>
            </a:r>
          </a:p>
        </p:txBody>
      </p:sp>
      <p:grpSp>
        <p:nvGrpSpPr>
          <p:cNvPr id="21" name="Group 10"/>
          <p:cNvGrpSpPr>
            <a:grpSpLocks/>
          </p:cNvGrpSpPr>
          <p:nvPr>
            <p:custDataLst>
              <p:tags r:id="rId1"/>
            </p:custDataLst>
          </p:nvPr>
        </p:nvGrpSpPr>
        <p:grpSpPr bwMode="auto">
          <a:xfrm>
            <a:off x="8458200" y="6019800"/>
            <a:ext cx="457200" cy="609600"/>
            <a:chOff x="2928" y="1051"/>
            <a:chExt cx="840" cy="957"/>
          </a:xfrm>
        </p:grpSpPr>
        <p:sp>
          <p:nvSpPr>
            <p:cNvPr id="22" name="Freeform 11"/>
            <p:cNvSpPr>
              <a:spLocks/>
            </p:cNvSpPr>
            <p:nvPr>
              <p:custDataLst>
                <p:tags r:id="rId2"/>
              </p:custDataLst>
            </p:nvPr>
          </p:nvSpPr>
          <p:spPr bwMode="auto">
            <a:xfrm>
              <a:off x="2928" y="1759"/>
              <a:ext cx="810" cy="249"/>
            </a:xfrm>
            <a:custGeom>
              <a:avLst/>
              <a:gdLst>
                <a:gd name="T0" fmla="*/ 15 w 1048"/>
                <a:gd name="T1" fmla="*/ 21 h 250"/>
                <a:gd name="T2" fmla="*/ 25 w 1048"/>
                <a:gd name="T3" fmla="*/ 83 h 250"/>
                <a:gd name="T4" fmla="*/ 26 w 1048"/>
                <a:gd name="T5" fmla="*/ 111 h 250"/>
                <a:gd name="T6" fmla="*/ 28 w 1048"/>
                <a:gd name="T7" fmla="*/ 125 h 250"/>
                <a:gd name="T8" fmla="*/ 29 w 1048"/>
                <a:gd name="T9" fmla="*/ 165 h 250"/>
                <a:gd name="T10" fmla="*/ 20 w 1048"/>
                <a:gd name="T11" fmla="*/ 234 h 250"/>
                <a:gd name="T12" fmla="*/ 2 w 1048"/>
                <a:gd name="T13" fmla="*/ 214 h 250"/>
                <a:gd name="T14" fmla="*/ 0 w 1048"/>
                <a:gd name="T15" fmla="*/ 193 h 250"/>
                <a:gd name="T16" fmla="*/ 2 w 1048"/>
                <a:gd name="T17" fmla="*/ 159 h 250"/>
                <a:gd name="T18" fmla="*/ 2 w 1048"/>
                <a:gd name="T19" fmla="*/ 125 h 250"/>
                <a:gd name="T20" fmla="*/ 5 w 1048"/>
                <a:gd name="T21" fmla="*/ 76 h 250"/>
                <a:gd name="T22" fmla="*/ 8 w 1048"/>
                <a:gd name="T23" fmla="*/ 55 h 250"/>
                <a:gd name="T24" fmla="*/ 9 w 1048"/>
                <a:gd name="T25" fmla="*/ 28 h 250"/>
                <a:gd name="T26" fmla="*/ 10 w 1048"/>
                <a:gd name="T27" fmla="*/ 14 h 250"/>
                <a:gd name="T28" fmla="*/ 13 w 1048"/>
                <a:gd name="T29" fmla="*/ 28 h 250"/>
                <a:gd name="T30" fmla="*/ 15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solidFill>
                  <a:srgbClr val="000000"/>
                </a:solidFill>
              </a:endParaRPr>
            </a:p>
          </p:txBody>
        </p:sp>
        <p:sp>
          <p:nvSpPr>
            <p:cNvPr id="23" name="Oval 12"/>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solidFill>
                  <a:srgbClr val="000000"/>
                </a:solidFill>
              </a:endParaRPr>
            </a:p>
          </p:txBody>
        </p:sp>
        <p:sp>
          <p:nvSpPr>
            <p:cNvPr id="24" name="Oval 13"/>
            <p:cNvSpPr>
              <a:spLocks noChangeArrowheads="1"/>
            </p:cNvSpPr>
            <p:nvPr>
              <p:custDataLst>
                <p:tags r:id="rId4"/>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25" name="Oval 14"/>
            <p:cNvSpPr>
              <a:spLocks noChangeArrowheads="1"/>
            </p:cNvSpPr>
            <p:nvPr>
              <p:custDataLst>
                <p:tags r:id="rId5"/>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26" name="Oval 15"/>
            <p:cNvSpPr>
              <a:spLocks noChangeArrowheads="1"/>
            </p:cNvSpPr>
            <p:nvPr>
              <p:custDataLst>
                <p:tags r:id="rId6"/>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27" name="Oval 16"/>
            <p:cNvSpPr>
              <a:spLocks noChangeArrowheads="1"/>
            </p:cNvSpPr>
            <p:nvPr>
              <p:custDataLst>
                <p:tags r:id="rId7"/>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28" name="Oval 17"/>
            <p:cNvSpPr>
              <a:spLocks noChangeArrowheads="1"/>
            </p:cNvSpPr>
            <p:nvPr>
              <p:custDataLst>
                <p:tags r:id="rId8"/>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29" name="Oval 18"/>
            <p:cNvSpPr>
              <a:spLocks noChangeArrowheads="1"/>
            </p:cNvSpPr>
            <p:nvPr>
              <p:custDataLst>
                <p:tags r:id="rId9"/>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30" name="AutoShape 19"/>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1" name="Freeform 20"/>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solidFill>
                  <a:srgbClr val="000000"/>
                </a:solidFill>
              </a:endParaRPr>
            </a:p>
          </p:txBody>
        </p:sp>
        <p:sp>
          <p:nvSpPr>
            <p:cNvPr id="32" name="Freeform 21"/>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solidFill>
                  <a:srgbClr val="000000"/>
                </a:solidFill>
              </a:endParaRPr>
            </a:p>
          </p:txBody>
        </p:sp>
        <p:sp>
          <p:nvSpPr>
            <p:cNvPr id="33" name="Freeform 22"/>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solidFill>
                  <a:srgbClr val="000000"/>
                </a:solidFill>
              </a:endParaRPr>
            </a:p>
          </p:txBody>
        </p:sp>
        <p:sp>
          <p:nvSpPr>
            <p:cNvPr id="34" name="Freeform 23"/>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solidFill>
                  <a:srgbClr val="000000"/>
                </a:solidFill>
              </a:endParaRPr>
            </a:p>
          </p:txBody>
        </p:sp>
      </p:grpSp>
      <p:cxnSp>
        <p:nvCxnSpPr>
          <p:cNvPr id="39" name="Straight Arrow Connector 12"/>
          <p:cNvCxnSpPr>
            <a:cxnSpLocks noChangeShapeType="1"/>
          </p:cNvCxnSpPr>
          <p:nvPr/>
        </p:nvCxnSpPr>
        <p:spPr bwMode="auto">
          <a:xfrm>
            <a:off x="226659" y="2386013"/>
            <a:ext cx="0" cy="1649412"/>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42" name="Straight Arrow Connector 12"/>
          <p:cNvCxnSpPr>
            <a:cxnSpLocks noChangeShapeType="1"/>
          </p:cNvCxnSpPr>
          <p:nvPr/>
        </p:nvCxnSpPr>
        <p:spPr bwMode="auto">
          <a:xfrm>
            <a:off x="214929" y="2386013"/>
            <a:ext cx="326495" cy="0"/>
          </a:xfrm>
          <a:prstGeom prst="straightConnector1">
            <a:avLst/>
          </a:prstGeom>
          <a:noFill/>
          <a:ln w="28575" algn="ctr">
            <a:solidFill>
              <a:srgbClr val="C00000"/>
            </a:solidFill>
            <a:round/>
            <a:headEnd type="none" w="med" len="med"/>
            <a:tailEnd type="none" w="med" len="med"/>
          </a:ln>
          <a:extLst>
            <a:ext uri="{909E8E84-426E-40DD-AFC4-6F175D3DCCD1}">
              <a14:hiddenFill xmlns:a14="http://schemas.microsoft.com/office/drawing/2010/main">
                <a:noFill/>
              </a14:hiddenFill>
            </a:ext>
          </a:extLst>
        </p:spPr>
      </p:cxnSp>
      <p:sp>
        <p:nvSpPr>
          <p:cNvPr id="46" name="Rectangle 26"/>
          <p:cNvSpPr>
            <a:spLocks noChangeArrowheads="1"/>
          </p:cNvSpPr>
          <p:nvPr/>
        </p:nvSpPr>
        <p:spPr bwMode="auto">
          <a:xfrm>
            <a:off x="5068751" y="2681630"/>
            <a:ext cx="3670300" cy="276999"/>
          </a:xfrm>
          <a:prstGeom prst="rect">
            <a:avLst/>
          </a:prstGeom>
          <a:noFill/>
          <a:ln w="9525">
            <a:noFill/>
            <a:miter lim="800000"/>
            <a:headEnd/>
            <a:tailEnd/>
          </a:ln>
        </p:spPr>
        <p:txBody>
          <a:bodyPr>
            <a:spAutoFit/>
          </a:bodyPr>
          <a:lstStyle/>
          <a:p>
            <a:pPr algn="ctr"/>
            <a:r>
              <a:rPr lang="en-US" sz="1200" i="1" dirty="0" smtClean="0">
                <a:solidFill>
                  <a:srgbClr val="000000"/>
                </a:solidFill>
                <a:latin typeface="Cambria" pitchFamily="18" charset="0"/>
              </a:rPr>
              <a:t>biology's string-matching problem, "LCS"</a:t>
            </a:r>
            <a:endParaRPr lang="en-US" sz="1200" dirty="0">
              <a:solidFill>
                <a:srgbClr val="000000"/>
              </a:solidFill>
              <a:latin typeface="Cambria" pitchFamily="18" charset="0"/>
            </a:endParaRPr>
          </a:p>
        </p:txBody>
      </p:sp>
      <p:sp>
        <p:nvSpPr>
          <p:cNvPr id="48" name="Rectangle 47"/>
          <p:cNvSpPr/>
          <p:nvPr/>
        </p:nvSpPr>
        <p:spPr>
          <a:xfrm>
            <a:off x="8218311" y="4992090"/>
            <a:ext cx="817981" cy="276999"/>
          </a:xfrm>
          <a:prstGeom prst="rect">
            <a:avLst/>
          </a:prstGeom>
        </p:spPr>
        <p:txBody>
          <a:bodyPr wrap="none">
            <a:spAutoFit/>
          </a:bodyPr>
          <a:lstStyle/>
          <a:p>
            <a:r>
              <a:rPr lang="en-US" sz="1200" i="1" dirty="0" smtClean="0">
                <a:solidFill>
                  <a:srgbClr val="000000"/>
                </a:solidFill>
                <a:latin typeface="Cambria" pitchFamily="18" charset="0"/>
              </a:rPr>
              <a:t>+10</a:t>
            </a:r>
            <a:r>
              <a:rPr lang="en-US" sz="1200" i="1" baseline="42000" dirty="0" smtClean="0">
                <a:solidFill>
                  <a:srgbClr val="000000"/>
                </a:solidFill>
                <a:latin typeface="Cambria" pitchFamily="18" charset="0"/>
              </a:rPr>
              <a:t>9</a:t>
            </a:r>
            <a:r>
              <a:rPr lang="en-US" sz="1200" i="1" dirty="0" smtClean="0">
                <a:solidFill>
                  <a:srgbClr val="000000"/>
                </a:solidFill>
                <a:latin typeface="Cambria" pitchFamily="18" charset="0"/>
              </a:rPr>
              <a:t>more</a:t>
            </a:r>
            <a:endParaRPr lang="en-US" sz="1200" baseline="42000" dirty="0">
              <a:solidFill>
                <a:srgbClr val="000000"/>
              </a:solidFill>
            </a:endParaRPr>
          </a:p>
        </p:txBody>
      </p:sp>
    </p:spTree>
    <p:extLst>
      <p:ext uri="{BB962C8B-B14F-4D97-AF65-F5344CB8AC3E}">
        <p14:creationId xmlns:p14="http://schemas.microsoft.com/office/powerpoint/2010/main" val="416589872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3"/>
          <p:cNvSpPr txBox="1">
            <a:spLocks noChangeArrowheads="1"/>
          </p:cNvSpPr>
          <p:nvPr/>
        </p:nvSpPr>
        <p:spPr bwMode="auto">
          <a:xfrm>
            <a:off x="381000" y="61722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inspiration!</a:t>
            </a:r>
          </a:p>
        </p:txBody>
      </p:sp>
      <p:sp>
        <p:nvSpPr>
          <p:cNvPr id="93187" name="Text Box 5"/>
          <p:cNvSpPr txBox="1">
            <a:spLocks noChangeArrowheads="1"/>
          </p:cNvSpPr>
          <p:nvPr/>
        </p:nvSpPr>
        <p:spPr bwMode="auto">
          <a:xfrm>
            <a:off x="4419600" y="152400"/>
            <a:ext cx="29718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200">
                <a:latin typeface="Times New Roman" pitchFamily="18" charset="0"/>
              </a:rPr>
              <a:t>Picobot</a:t>
            </a:r>
          </a:p>
        </p:txBody>
      </p:sp>
      <p:pic>
        <p:nvPicPr>
          <p:cNvPr id="93188" name="Picture 6" descr="Picture 16"/>
          <p:cNvPicPr>
            <a:picLocks noChangeAspect="1" noChangeArrowheads="1"/>
          </p:cNvPicPr>
          <p:nvPr/>
        </p:nvPicPr>
        <p:blipFill>
          <a:blip r:embed="rId2">
            <a:extLst>
              <a:ext uri="{28A0092B-C50C-407E-A947-70E740481C1C}">
                <a14:useLocalDpi xmlns:a14="http://schemas.microsoft.com/office/drawing/2010/main" val="0"/>
              </a:ext>
            </a:extLst>
          </a:blip>
          <a:srcRect l="999" t="16661" r="48088" b="24757"/>
          <a:stretch>
            <a:fillRect/>
          </a:stretch>
        </p:blipFill>
        <p:spPr bwMode="auto">
          <a:xfrm>
            <a:off x="4038600" y="1676400"/>
            <a:ext cx="3657600"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Line 7"/>
          <p:cNvSpPr>
            <a:spLocks noChangeShapeType="1"/>
          </p:cNvSpPr>
          <p:nvPr/>
        </p:nvSpPr>
        <p:spPr bwMode="auto">
          <a:xfrm flipH="1">
            <a:off x="6884988" y="1525588"/>
            <a:ext cx="1022350" cy="407987"/>
          </a:xfrm>
          <a:prstGeom prst="line">
            <a:avLst/>
          </a:prstGeom>
          <a:noFill/>
          <a:ln w="28575">
            <a:solidFill>
              <a:srgbClr val="A40FE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190" name="Text Box 8"/>
          <p:cNvSpPr txBox="1">
            <a:spLocks noChangeArrowheads="1"/>
          </p:cNvSpPr>
          <p:nvPr/>
        </p:nvSpPr>
        <p:spPr bwMode="auto">
          <a:xfrm>
            <a:off x="7548563" y="1177925"/>
            <a:ext cx="1260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1800">
                <a:solidFill>
                  <a:srgbClr val="A40FE0"/>
                </a:solidFill>
                <a:latin typeface="Arial" pitchFamily="34" charset="0"/>
              </a:rPr>
              <a:t>Picobot</a:t>
            </a:r>
          </a:p>
        </p:txBody>
      </p:sp>
      <p:sp>
        <p:nvSpPr>
          <p:cNvPr id="93191" name="Line 9"/>
          <p:cNvSpPr>
            <a:spLocks noChangeShapeType="1"/>
          </p:cNvSpPr>
          <p:nvPr/>
        </p:nvSpPr>
        <p:spPr bwMode="auto">
          <a:xfrm flipH="1" flipV="1">
            <a:off x="6891338" y="3098800"/>
            <a:ext cx="1030287" cy="814388"/>
          </a:xfrm>
          <a:prstGeom prst="line">
            <a:avLst/>
          </a:prstGeom>
          <a:noFill/>
          <a:ln w="28575">
            <a:solidFill>
              <a:srgbClr val="A40FE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192" name="Text Box 10"/>
          <p:cNvSpPr txBox="1">
            <a:spLocks noChangeArrowheads="1"/>
          </p:cNvSpPr>
          <p:nvPr/>
        </p:nvSpPr>
        <p:spPr bwMode="auto">
          <a:xfrm>
            <a:off x="7696200" y="3841750"/>
            <a:ext cx="1371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1800">
                <a:solidFill>
                  <a:srgbClr val="A40FE0"/>
                </a:solidFill>
                <a:latin typeface="Arial" pitchFamily="34" charset="0"/>
              </a:rPr>
              <a:t>area already covered</a:t>
            </a:r>
          </a:p>
        </p:txBody>
      </p:sp>
      <p:sp>
        <p:nvSpPr>
          <p:cNvPr id="93193" name="Text Box 11"/>
          <p:cNvSpPr txBox="1">
            <a:spLocks noChangeArrowheads="1"/>
          </p:cNvSpPr>
          <p:nvPr/>
        </p:nvSpPr>
        <p:spPr bwMode="auto">
          <a:xfrm>
            <a:off x="4592638" y="3063875"/>
            <a:ext cx="1371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800">
                <a:solidFill>
                  <a:srgbClr val="A40FE0"/>
                </a:solidFill>
                <a:latin typeface="Arial" pitchFamily="34" charset="0"/>
              </a:rPr>
              <a:t>area not covered (yet!)</a:t>
            </a:r>
          </a:p>
        </p:txBody>
      </p:sp>
      <p:sp>
        <p:nvSpPr>
          <p:cNvPr id="93194" name="Line 12"/>
          <p:cNvSpPr>
            <a:spLocks noChangeShapeType="1"/>
          </p:cNvSpPr>
          <p:nvPr/>
        </p:nvSpPr>
        <p:spPr bwMode="auto">
          <a:xfrm>
            <a:off x="5845175" y="3475038"/>
            <a:ext cx="303213" cy="0"/>
          </a:xfrm>
          <a:prstGeom prst="line">
            <a:avLst/>
          </a:prstGeom>
          <a:noFill/>
          <a:ln w="28575">
            <a:solidFill>
              <a:srgbClr val="A40FE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195" name="Line 13"/>
          <p:cNvSpPr>
            <a:spLocks noChangeShapeType="1"/>
          </p:cNvSpPr>
          <p:nvPr/>
        </p:nvSpPr>
        <p:spPr bwMode="auto">
          <a:xfrm flipH="1">
            <a:off x="4448175" y="3484563"/>
            <a:ext cx="303213" cy="0"/>
          </a:xfrm>
          <a:prstGeom prst="line">
            <a:avLst/>
          </a:prstGeom>
          <a:noFill/>
          <a:ln w="28575">
            <a:solidFill>
              <a:srgbClr val="A40FE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196" name="Line 14"/>
          <p:cNvSpPr>
            <a:spLocks noChangeShapeType="1"/>
          </p:cNvSpPr>
          <p:nvPr/>
        </p:nvSpPr>
        <p:spPr bwMode="auto">
          <a:xfrm>
            <a:off x="5286375" y="4032250"/>
            <a:ext cx="0" cy="311150"/>
          </a:xfrm>
          <a:prstGeom prst="line">
            <a:avLst/>
          </a:prstGeom>
          <a:noFill/>
          <a:ln w="28575">
            <a:solidFill>
              <a:srgbClr val="A40FE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197" name="Line 15"/>
          <p:cNvSpPr>
            <a:spLocks noChangeShapeType="1"/>
          </p:cNvSpPr>
          <p:nvPr/>
        </p:nvSpPr>
        <p:spPr bwMode="auto">
          <a:xfrm flipV="1">
            <a:off x="5286375" y="2765425"/>
            <a:ext cx="0" cy="311150"/>
          </a:xfrm>
          <a:prstGeom prst="line">
            <a:avLst/>
          </a:prstGeom>
          <a:noFill/>
          <a:ln w="28575">
            <a:solidFill>
              <a:srgbClr val="A40FE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198" name="Line 16"/>
          <p:cNvSpPr>
            <a:spLocks noChangeShapeType="1"/>
          </p:cNvSpPr>
          <p:nvPr/>
        </p:nvSpPr>
        <p:spPr bwMode="auto">
          <a:xfrm>
            <a:off x="4129088" y="1317625"/>
            <a:ext cx="96837" cy="415925"/>
          </a:xfrm>
          <a:prstGeom prst="line">
            <a:avLst/>
          </a:prstGeom>
          <a:noFill/>
          <a:ln w="28575">
            <a:solidFill>
              <a:srgbClr val="A40FE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199" name="Text Box 17"/>
          <p:cNvSpPr txBox="1">
            <a:spLocks noChangeArrowheads="1"/>
          </p:cNvSpPr>
          <p:nvPr/>
        </p:nvSpPr>
        <p:spPr bwMode="auto">
          <a:xfrm>
            <a:off x="3581400" y="9906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1800">
                <a:solidFill>
                  <a:srgbClr val="A40FE0"/>
                </a:solidFill>
                <a:latin typeface="Arial" pitchFamily="34" charset="0"/>
              </a:rPr>
              <a:t>walls</a:t>
            </a:r>
          </a:p>
        </p:txBody>
      </p:sp>
      <p:sp>
        <p:nvSpPr>
          <p:cNvPr id="93200" name="Text Box 18"/>
          <p:cNvSpPr txBox="1">
            <a:spLocks noChangeArrowheads="1"/>
          </p:cNvSpPr>
          <p:nvPr/>
        </p:nvSpPr>
        <p:spPr bwMode="auto">
          <a:xfrm>
            <a:off x="3970338" y="5354638"/>
            <a:ext cx="3886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1800" b="1">
                <a:solidFill>
                  <a:srgbClr val="A40FE0"/>
                </a:solidFill>
                <a:latin typeface="Arial" pitchFamily="34" charset="0"/>
              </a:rPr>
              <a:t>Goal: </a:t>
            </a:r>
            <a:r>
              <a:rPr lang="en-US" sz="1800">
                <a:solidFill>
                  <a:srgbClr val="A40FE0"/>
                </a:solidFill>
                <a:latin typeface="Arial" pitchFamily="34" charset="0"/>
              </a:rPr>
              <a:t>whole-environment coverage 		with only </a:t>
            </a:r>
            <a:r>
              <a:rPr lang="en-US" sz="1800" b="1" i="1">
                <a:solidFill>
                  <a:srgbClr val="A40FE0"/>
                </a:solidFill>
                <a:latin typeface="Times New Roman" pitchFamily="18" charset="0"/>
              </a:rPr>
              <a:t>local sensing</a:t>
            </a:r>
            <a:r>
              <a:rPr lang="en-US" sz="1800">
                <a:solidFill>
                  <a:srgbClr val="A40FE0"/>
                </a:solidFill>
                <a:latin typeface="Arial" pitchFamily="34" charset="0"/>
              </a:rPr>
              <a:t>…</a:t>
            </a:r>
          </a:p>
        </p:txBody>
      </p:sp>
      <p:pic>
        <p:nvPicPr>
          <p:cNvPr id="93201" name="Picture 20" descr="Roomba">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429000"/>
            <a:ext cx="26670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202" name="Rectangle 21"/>
          <p:cNvSpPr>
            <a:spLocks noChangeArrowheads="1"/>
          </p:cNvSpPr>
          <p:nvPr/>
        </p:nvSpPr>
        <p:spPr bwMode="auto">
          <a:xfrm>
            <a:off x="457200" y="5715000"/>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sz="1800">
                <a:latin typeface="Tahoma" pitchFamily="34" charset="0"/>
              </a:rPr>
              <a:t>iRobot's Roomba vacuum</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241300" y="217488"/>
            <a:ext cx="36449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4200">
                <a:latin typeface="Times New Roman" pitchFamily="18" charset="0"/>
              </a:rPr>
              <a:t>Surroundings</a:t>
            </a:r>
          </a:p>
        </p:txBody>
      </p:sp>
      <p:sp>
        <p:nvSpPr>
          <p:cNvPr id="94211" name="Rectangle 3"/>
          <p:cNvSpPr>
            <a:spLocks noChangeArrowheads="1"/>
          </p:cNvSpPr>
          <p:nvPr/>
        </p:nvSpPr>
        <p:spPr bwMode="auto">
          <a:xfrm>
            <a:off x="990600" y="1905000"/>
            <a:ext cx="838200" cy="762000"/>
          </a:xfrm>
          <a:prstGeom prst="rect">
            <a:avLst/>
          </a:prstGeom>
          <a:solidFill>
            <a:srgbClr val="00FF00"/>
          </a:solidFill>
          <a:ln w="9525">
            <a:solidFill>
              <a:schemeClr val="tx1"/>
            </a:solidFill>
            <a:miter lim="800000"/>
            <a:headEnd/>
            <a:tailEnd/>
          </a:ln>
        </p:spPr>
        <p:txBody>
          <a:bodyPr wrap="none" anchor="ctr"/>
          <a:lstStyle/>
          <a:p>
            <a:endParaRPr lang="en-US"/>
          </a:p>
        </p:txBody>
      </p:sp>
      <p:sp>
        <p:nvSpPr>
          <p:cNvPr id="94212" name="Text Box 4"/>
          <p:cNvSpPr txBox="1">
            <a:spLocks noChangeArrowheads="1"/>
          </p:cNvSpPr>
          <p:nvPr/>
        </p:nvSpPr>
        <p:spPr bwMode="auto">
          <a:xfrm>
            <a:off x="3352800" y="1219200"/>
            <a:ext cx="426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a:latin typeface="Arial" pitchFamily="34" charset="0"/>
              </a:rPr>
              <a:t>Picobot can only sense things directly to the N, E, W, and S</a:t>
            </a:r>
          </a:p>
        </p:txBody>
      </p:sp>
      <p:sp>
        <p:nvSpPr>
          <p:cNvPr id="94213" name="Rectangle 5"/>
          <p:cNvSpPr>
            <a:spLocks noChangeArrowheads="1"/>
          </p:cNvSpPr>
          <p:nvPr/>
        </p:nvSpPr>
        <p:spPr bwMode="auto">
          <a:xfrm>
            <a:off x="990600" y="4724400"/>
            <a:ext cx="838200" cy="762000"/>
          </a:xfrm>
          <a:prstGeom prst="rect">
            <a:avLst/>
          </a:prstGeom>
          <a:solidFill>
            <a:srgbClr val="00FF00"/>
          </a:solidFill>
          <a:ln w="9525">
            <a:solidFill>
              <a:schemeClr val="tx1"/>
            </a:solidFill>
            <a:miter lim="800000"/>
            <a:headEnd/>
            <a:tailEnd/>
          </a:ln>
        </p:spPr>
        <p:txBody>
          <a:bodyPr wrap="none" anchor="ctr"/>
          <a:lstStyle/>
          <a:p>
            <a:endParaRPr lang="en-US"/>
          </a:p>
        </p:txBody>
      </p:sp>
      <p:sp>
        <p:nvSpPr>
          <p:cNvPr id="94214" name="Rectangle 6"/>
          <p:cNvSpPr>
            <a:spLocks noChangeArrowheads="1"/>
          </p:cNvSpPr>
          <p:nvPr/>
        </p:nvSpPr>
        <p:spPr bwMode="auto">
          <a:xfrm>
            <a:off x="152400" y="4724400"/>
            <a:ext cx="838200" cy="7620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4215" name="Rectangle 7"/>
          <p:cNvSpPr>
            <a:spLocks noChangeArrowheads="1"/>
          </p:cNvSpPr>
          <p:nvPr/>
        </p:nvSpPr>
        <p:spPr bwMode="auto">
          <a:xfrm>
            <a:off x="990600" y="3962400"/>
            <a:ext cx="838200" cy="7620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4216" name="Rectangle 8"/>
          <p:cNvSpPr>
            <a:spLocks noChangeArrowheads="1"/>
          </p:cNvSpPr>
          <p:nvPr/>
        </p:nvSpPr>
        <p:spPr bwMode="auto">
          <a:xfrm>
            <a:off x="990600" y="5486400"/>
            <a:ext cx="838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4217" name="Rectangle 9"/>
          <p:cNvSpPr>
            <a:spLocks noChangeArrowheads="1"/>
          </p:cNvSpPr>
          <p:nvPr/>
        </p:nvSpPr>
        <p:spPr bwMode="auto">
          <a:xfrm>
            <a:off x="1828800" y="4724400"/>
            <a:ext cx="838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4218" name="Rectangle 10"/>
          <p:cNvSpPr>
            <a:spLocks noChangeArrowheads="1"/>
          </p:cNvSpPr>
          <p:nvPr/>
        </p:nvSpPr>
        <p:spPr bwMode="auto">
          <a:xfrm>
            <a:off x="152400" y="1905000"/>
            <a:ext cx="838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4219" name="Rectangle 11"/>
          <p:cNvSpPr>
            <a:spLocks noChangeArrowheads="1"/>
          </p:cNvSpPr>
          <p:nvPr/>
        </p:nvSpPr>
        <p:spPr bwMode="auto">
          <a:xfrm>
            <a:off x="990600" y="1143000"/>
            <a:ext cx="838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4220" name="Rectangle 12"/>
          <p:cNvSpPr>
            <a:spLocks noChangeArrowheads="1"/>
          </p:cNvSpPr>
          <p:nvPr/>
        </p:nvSpPr>
        <p:spPr bwMode="auto">
          <a:xfrm>
            <a:off x="990600" y="2667000"/>
            <a:ext cx="838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4221" name="Rectangle 13"/>
          <p:cNvSpPr>
            <a:spLocks noChangeArrowheads="1"/>
          </p:cNvSpPr>
          <p:nvPr/>
        </p:nvSpPr>
        <p:spPr bwMode="auto">
          <a:xfrm>
            <a:off x="1828800" y="1905000"/>
            <a:ext cx="838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4222" name="Text Box 14"/>
          <p:cNvSpPr txBox="1">
            <a:spLocks noChangeArrowheads="1"/>
          </p:cNvSpPr>
          <p:nvPr/>
        </p:nvSpPr>
        <p:spPr bwMode="auto">
          <a:xfrm>
            <a:off x="2714625" y="3962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a:latin typeface="Arial" pitchFamily="34" charset="0"/>
              </a:rPr>
              <a:t>For example, here its surroundings are </a:t>
            </a:r>
          </a:p>
        </p:txBody>
      </p:sp>
      <p:sp>
        <p:nvSpPr>
          <p:cNvPr id="94223" name="Rectangle 15"/>
          <p:cNvSpPr>
            <a:spLocks noChangeArrowheads="1"/>
          </p:cNvSpPr>
          <p:nvPr/>
        </p:nvSpPr>
        <p:spPr bwMode="auto">
          <a:xfrm>
            <a:off x="4083050" y="4678363"/>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6000" b="1">
                <a:latin typeface="Courier New" pitchFamily="49" charset="0"/>
              </a:rPr>
              <a:t>N</a:t>
            </a:r>
            <a:r>
              <a:rPr lang="en-US" sz="6000">
                <a:latin typeface="Courier New" pitchFamily="49" charset="0"/>
              </a:rPr>
              <a:t>x</a:t>
            </a:r>
            <a:r>
              <a:rPr lang="en-US" sz="6000" b="1">
                <a:latin typeface="Courier New" pitchFamily="49" charset="0"/>
              </a:rPr>
              <a:t>W</a:t>
            </a:r>
            <a:r>
              <a:rPr lang="en-US" sz="6000">
                <a:latin typeface="Courier New" pitchFamily="49" charset="0"/>
              </a:rPr>
              <a:t>x</a:t>
            </a:r>
            <a:endParaRPr lang="en-US" sz="6000" b="1">
              <a:latin typeface="Courier New" pitchFamily="49" charset="0"/>
            </a:endParaRPr>
          </a:p>
        </p:txBody>
      </p:sp>
      <p:sp>
        <p:nvSpPr>
          <p:cNvPr id="94224" name="Rectangle 16"/>
          <p:cNvSpPr>
            <a:spLocks noChangeArrowheads="1"/>
          </p:cNvSpPr>
          <p:nvPr/>
        </p:nvSpPr>
        <p:spPr bwMode="auto">
          <a:xfrm>
            <a:off x="1200150" y="1293813"/>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Arial" pitchFamily="34" charset="0"/>
              </a:rPr>
              <a:t>N</a:t>
            </a:r>
          </a:p>
        </p:txBody>
      </p:sp>
      <p:sp>
        <p:nvSpPr>
          <p:cNvPr id="94225" name="Rectangle 17"/>
          <p:cNvSpPr>
            <a:spLocks noChangeArrowheads="1"/>
          </p:cNvSpPr>
          <p:nvPr/>
        </p:nvSpPr>
        <p:spPr bwMode="auto">
          <a:xfrm>
            <a:off x="2046288" y="206057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Arial" pitchFamily="34" charset="0"/>
              </a:rPr>
              <a:t>E</a:t>
            </a:r>
          </a:p>
        </p:txBody>
      </p:sp>
      <p:sp>
        <p:nvSpPr>
          <p:cNvPr id="94226" name="Rectangle 18"/>
          <p:cNvSpPr>
            <a:spLocks noChangeArrowheads="1"/>
          </p:cNvSpPr>
          <p:nvPr/>
        </p:nvSpPr>
        <p:spPr bwMode="auto">
          <a:xfrm>
            <a:off x="354013" y="2068513"/>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Arial" pitchFamily="34" charset="0"/>
              </a:rPr>
              <a:t>W</a:t>
            </a:r>
          </a:p>
        </p:txBody>
      </p:sp>
      <p:sp>
        <p:nvSpPr>
          <p:cNvPr id="94227" name="Rectangle 19"/>
          <p:cNvSpPr>
            <a:spLocks noChangeArrowheads="1"/>
          </p:cNvSpPr>
          <p:nvPr/>
        </p:nvSpPr>
        <p:spPr bwMode="auto">
          <a:xfrm>
            <a:off x="1212850" y="28273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Arial" pitchFamily="34" charset="0"/>
              </a:rPr>
              <a:t>S</a:t>
            </a:r>
          </a:p>
        </p:txBody>
      </p:sp>
      <p:sp>
        <p:nvSpPr>
          <p:cNvPr id="94228" name="Line 20"/>
          <p:cNvSpPr>
            <a:spLocks noChangeShapeType="1"/>
          </p:cNvSpPr>
          <p:nvPr/>
        </p:nvSpPr>
        <p:spPr bwMode="auto">
          <a:xfrm flipV="1">
            <a:off x="4419600" y="5562600"/>
            <a:ext cx="0" cy="533400"/>
          </a:xfrm>
          <a:prstGeom prst="line">
            <a:avLst/>
          </a:prstGeom>
          <a:noFill/>
          <a:ln w="19050">
            <a:solidFill>
              <a:srgbClr val="A40FE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229" name="Line 21"/>
          <p:cNvSpPr>
            <a:spLocks noChangeShapeType="1"/>
          </p:cNvSpPr>
          <p:nvPr/>
        </p:nvSpPr>
        <p:spPr bwMode="auto">
          <a:xfrm flipV="1">
            <a:off x="4876800" y="5562600"/>
            <a:ext cx="0" cy="533400"/>
          </a:xfrm>
          <a:prstGeom prst="line">
            <a:avLst/>
          </a:prstGeom>
          <a:noFill/>
          <a:ln w="19050">
            <a:solidFill>
              <a:srgbClr val="A40FE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230" name="Line 22"/>
          <p:cNvSpPr>
            <a:spLocks noChangeShapeType="1"/>
          </p:cNvSpPr>
          <p:nvPr/>
        </p:nvSpPr>
        <p:spPr bwMode="auto">
          <a:xfrm flipV="1">
            <a:off x="5334000" y="5562600"/>
            <a:ext cx="0" cy="533400"/>
          </a:xfrm>
          <a:prstGeom prst="line">
            <a:avLst/>
          </a:prstGeom>
          <a:noFill/>
          <a:ln w="19050">
            <a:solidFill>
              <a:srgbClr val="A40FE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231" name="Line 23"/>
          <p:cNvSpPr>
            <a:spLocks noChangeShapeType="1"/>
          </p:cNvSpPr>
          <p:nvPr/>
        </p:nvSpPr>
        <p:spPr bwMode="auto">
          <a:xfrm flipV="1">
            <a:off x="5791200" y="5562600"/>
            <a:ext cx="0" cy="533400"/>
          </a:xfrm>
          <a:prstGeom prst="line">
            <a:avLst/>
          </a:prstGeom>
          <a:noFill/>
          <a:ln w="19050">
            <a:solidFill>
              <a:srgbClr val="A40FE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232" name="Rectangle 24"/>
          <p:cNvSpPr>
            <a:spLocks noChangeArrowheads="1"/>
          </p:cNvSpPr>
          <p:nvPr/>
        </p:nvSpPr>
        <p:spPr bwMode="auto">
          <a:xfrm>
            <a:off x="4078288" y="6035675"/>
            <a:ext cx="2057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000">
                <a:solidFill>
                  <a:srgbClr val="A40FE0"/>
                </a:solidFill>
                <a:latin typeface="Courier New" pitchFamily="49" charset="0"/>
              </a:rPr>
              <a:t>N E W S</a:t>
            </a:r>
          </a:p>
        </p:txBody>
      </p:sp>
      <p:sp>
        <p:nvSpPr>
          <p:cNvPr id="94233" name="Rectangle 25"/>
          <p:cNvSpPr>
            <a:spLocks noChangeArrowheads="1"/>
          </p:cNvSpPr>
          <p:nvPr/>
        </p:nvSpPr>
        <p:spPr bwMode="auto">
          <a:xfrm>
            <a:off x="6303963" y="5710238"/>
            <a:ext cx="2578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a:solidFill>
                  <a:srgbClr val="A40FE0"/>
                </a:solidFill>
                <a:latin typeface="Arial" pitchFamily="34" charset="0"/>
              </a:rPr>
              <a:t>Surroundings are always in </a:t>
            </a:r>
            <a:r>
              <a:rPr lang="en-US" sz="1800">
                <a:latin typeface="Arial" pitchFamily="34" charset="0"/>
              </a:rPr>
              <a:t>NEWS</a:t>
            </a:r>
            <a:r>
              <a:rPr lang="en-US" sz="1800">
                <a:solidFill>
                  <a:srgbClr val="A40FE0"/>
                </a:solidFill>
                <a:latin typeface="Arial" pitchFamily="34" charset="0"/>
              </a:rPr>
              <a:t> order.</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ChangeArrowheads="1"/>
          </p:cNvSpPr>
          <p:nvPr/>
        </p:nvSpPr>
        <p:spPr bwMode="auto">
          <a:xfrm>
            <a:off x="990600" y="1905000"/>
            <a:ext cx="838200" cy="762000"/>
          </a:xfrm>
          <a:prstGeom prst="rect">
            <a:avLst/>
          </a:prstGeom>
          <a:solidFill>
            <a:srgbClr val="00FF00"/>
          </a:solidFill>
          <a:ln w="9525">
            <a:solidFill>
              <a:schemeClr val="tx1"/>
            </a:solidFill>
            <a:miter lim="800000"/>
            <a:headEnd/>
            <a:tailEnd/>
          </a:ln>
        </p:spPr>
        <p:txBody>
          <a:bodyPr wrap="none" anchor="ctr"/>
          <a:lstStyle/>
          <a:p>
            <a:endParaRPr lang="en-US"/>
          </a:p>
        </p:txBody>
      </p:sp>
      <p:sp>
        <p:nvSpPr>
          <p:cNvPr id="95235" name="Text Box 4"/>
          <p:cNvSpPr txBox="1">
            <a:spLocks noChangeArrowheads="1"/>
          </p:cNvSpPr>
          <p:nvPr/>
        </p:nvSpPr>
        <p:spPr bwMode="auto">
          <a:xfrm>
            <a:off x="3352800" y="1219200"/>
            <a:ext cx="426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a:latin typeface="Arial" pitchFamily="34" charset="0"/>
              </a:rPr>
              <a:t>How many distinct surroundings are there?</a:t>
            </a:r>
          </a:p>
        </p:txBody>
      </p:sp>
      <p:sp>
        <p:nvSpPr>
          <p:cNvPr id="95236" name="Rectangle 10"/>
          <p:cNvSpPr>
            <a:spLocks noChangeArrowheads="1"/>
          </p:cNvSpPr>
          <p:nvPr/>
        </p:nvSpPr>
        <p:spPr bwMode="auto">
          <a:xfrm>
            <a:off x="152400" y="1905000"/>
            <a:ext cx="838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5237" name="Rectangle 11"/>
          <p:cNvSpPr>
            <a:spLocks noChangeArrowheads="1"/>
          </p:cNvSpPr>
          <p:nvPr/>
        </p:nvSpPr>
        <p:spPr bwMode="auto">
          <a:xfrm>
            <a:off x="990600" y="1143000"/>
            <a:ext cx="838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5238" name="Rectangle 12"/>
          <p:cNvSpPr>
            <a:spLocks noChangeArrowheads="1"/>
          </p:cNvSpPr>
          <p:nvPr/>
        </p:nvSpPr>
        <p:spPr bwMode="auto">
          <a:xfrm>
            <a:off x="990600" y="2667000"/>
            <a:ext cx="838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5239" name="Rectangle 13"/>
          <p:cNvSpPr>
            <a:spLocks noChangeArrowheads="1"/>
          </p:cNvSpPr>
          <p:nvPr/>
        </p:nvSpPr>
        <p:spPr bwMode="auto">
          <a:xfrm>
            <a:off x="1828800" y="1905000"/>
            <a:ext cx="838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5240" name="Rectangle 16"/>
          <p:cNvSpPr>
            <a:spLocks noChangeArrowheads="1"/>
          </p:cNvSpPr>
          <p:nvPr/>
        </p:nvSpPr>
        <p:spPr bwMode="auto">
          <a:xfrm>
            <a:off x="1200150" y="1293813"/>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Arial" pitchFamily="34" charset="0"/>
              </a:rPr>
              <a:t>N</a:t>
            </a:r>
          </a:p>
        </p:txBody>
      </p:sp>
      <p:sp>
        <p:nvSpPr>
          <p:cNvPr id="95241" name="Rectangle 17"/>
          <p:cNvSpPr>
            <a:spLocks noChangeArrowheads="1"/>
          </p:cNvSpPr>
          <p:nvPr/>
        </p:nvSpPr>
        <p:spPr bwMode="auto">
          <a:xfrm>
            <a:off x="2046288" y="206057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Arial" pitchFamily="34" charset="0"/>
              </a:rPr>
              <a:t>E</a:t>
            </a:r>
          </a:p>
        </p:txBody>
      </p:sp>
      <p:sp>
        <p:nvSpPr>
          <p:cNvPr id="95242" name="Rectangle 18"/>
          <p:cNvSpPr>
            <a:spLocks noChangeArrowheads="1"/>
          </p:cNvSpPr>
          <p:nvPr/>
        </p:nvSpPr>
        <p:spPr bwMode="auto">
          <a:xfrm>
            <a:off x="354013" y="2068513"/>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Arial" pitchFamily="34" charset="0"/>
              </a:rPr>
              <a:t>W</a:t>
            </a:r>
          </a:p>
        </p:txBody>
      </p:sp>
      <p:sp>
        <p:nvSpPr>
          <p:cNvPr id="95243" name="Rectangle 19"/>
          <p:cNvSpPr>
            <a:spLocks noChangeArrowheads="1"/>
          </p:cNvSpPr>
          <p:nvPr/>
        </p:nvSpPr>
        <p:spPr bwMode="auto">
          <a:xfrm>
            <a:off x="1212850" y="28273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Arial" pitchFamily="34" charset="0"/>
              </a:rPr>
              <a:t>S</a:t>
            </a:r>
          </a:p>
        </p:txBody>
      </p:sp>
      <p:sp>
        <p:nvSpPr>
          <p:cNvPr id="95244" name="Text Box 124"/>
          <p:cNvSpPr txBox="1">
            <a:spLocks noChangeArrowheads="1"/>
          </p:cNvSpPr>
          <p:nvPr/>
        </p:nvSpPr>
        <p:spPr bwMode="auto">
          <a:xfrm>
            <a:off x="241300" y="217488"/>
            <a:ext cx="36449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4200">
                <a:latin typeface="Times New Roman" pitchFamily="18" charset="0"/>
              </a:rPr>
              <a:t>Surroundings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ChangeArrowheads="1"/>
          </p:cNvSpPr>
          <p:nvPr/>
        </p:nvSpPr>
        <p:spPr bwMode="auto">
          <a:xfrm>
            <a:off x="990600" y="1905000"/>
            <a:ext cx="838200" cy="762000"/>
          </a:xfrm>
          <a:prstGeom prst="rect">
            <a:avLst/>
          </a:prstGeom>
          <a:solidFill>
            <a:srgbClr val="00FF00"/>
          </a:solidFill>
          <a:ln w="9525">
            <a:solidFill>
              <a:schemeClr val="tx1"/>
            </a:solidFill>
            <a:miter lim="800000"/>
            <a:headEnd/>
            <a:tailEnd/>
          </a:ln>
        </p:spPr>
        <p:txBody>
          <a:bodyPr wrap="none" anchor="ctr"/>
          <a:lstStyle/>
          <a:p>
            <a:endParaRPr lang="en-US"/>
          </a:p>
        </p:txBody>
      </p:sp>
      <p:sp>
        <p:nvSpPr>
          <p:cNvPr id="96259" name="Text Box 4"/>
          <p:cNvSpPr txBox="1">
            <a:spLocks noChangeArrowheads="1"/>
          </p:cNvSpPr>
          <p:nvPr/>
        </p:nvSpPr>
        <p:spPr bwMode="auto">
          <a:xfrm>
            <a:off x="3352800" y="1219200"/>
            <a:ext cx="426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a:latin typeface="Arial" pitchFamily="34" charset="0"/>
              </a:rPr>
              <a:t>How many distinct surroundings are there?</a:t>
            </a:r>
          </a:p>
        </p:txBody>
      </p:sp>
      <p:sp>
        <p:nvSpPr>
          <p:cNvPr id="96260" name="Rectangle 5"/>
          <p:cNvSpPr>
            <a:spLocks noChangeArrowheads="1"/>
          </p:cNvSpPr>
          <p:nvPr/>
        </p:nvSpPr>
        <p:spPr bwMode="auto">
          <a:xfrm>
            <a:off x="152400" y="1905000"/>
            <a:ext cx="838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6261" name="Rectangle 6"/>
          <p:cNvSpPr>
            <a:spLocks noChangeArrowheads="1"/>
          </p:cNvSpPr>
          <p:nvPr/>
        </p:nvSpPr>
        <p:spPr bwMode="auto">
          <a:xfrm>
            <a:off x="990600" y="1143000"/>
            <a:ext cx="838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6262" name="Rectangle 7"/>
          <p:cNvSpPr>
            <a:spLocks noChangeArrowheads="1"/>
          </p:cNvSpPr>
          <p:nvPr/>
        </p:nvSpPr>
        <p:spPr bwMode="auto">
          <a:xfrm>
            <a:off x="990600" y="2667000"/>
            <a:ext cx="838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6263" name="Rectangle 8"/>
          <p:cNvSpPr>
            <a:spLocks noChangeArrowheads="1"/>
          </p:cNvSpPr>
          <p:nvPr/>
        </p:nvSpPr>
        <p:spPr bwMode="auto">
          <a:xfrm>
            <a:off x="1828800" y="1905000"/>
            <a:ext cx="838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6264" name="Rectangle 9"/>
          <p:cNvSpPr>
            <a:spLocks noChangeArrowheads="1"/>
          </p:cNvSpPr>
          <p:nvPr/>
        </p:nvSpPr>
        <p:spPr bwMode="auto">
          <a:xfrm>
            <a:off x="1200150" y="1293813"/>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Arial" pitchFamily="34" charset="0"/>
              </a:rPr>
              <a:t>N</a:t>
            </a:r>
          </a:p>
        </p:txBody>
      </p:sp>
      <p:sp>
        <p:nvSpPr>
          <p:cNvPr id="96265" name="Rectangle 10"/>
          <p:cNvSpPr>
            <a:spLocks noChangeArrowheads="1"/>
          </p:cNvSpPr>
          <p:nvPr/>
        </p:nvSpPr>
        <p:spPr bwMode="auto">
          <a:xfrm>
            <a:off x="2046288" y="206057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Arial" pitchFamily="34" charset="0"/>
              </a:rPr>
              <a:t>E</a:t>
            </a:r>
          </a:p>
        </p:txBody>
      </p:sp>
      <p:sp>
        <p:nvSpPr>
          <p:cNvPr id="96266" name="Rectangle 11"/>
          <p:cNvSpPr>
            <a:spLocks noChangeArrowheads="1"/>
          </p:cNvSpPr>
          <p:nvPr/>
        </p:nvSpPr>
        <p:spPr bwMode="auto">
          <a:xfrm>
            <a:off x="354013" y="2068513"/>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Arial" pitchFamily="34" charset="0"/>
              </a:rPr>
              <a:t>W</a:t>
            </a:r>
          </a:p>
        </p:txBody>
      </p:sp>
      <p:sp>
        <p:nvSpPr>
          <p:cNvPr id="96267" name="Rectangle 12"/>
          <p:cNvSpPr>
            <a:spLocks noChangeArrowheads="1"/>
          </p:cNvSpPr>
          <p:nvPr/>
        </p:nvSpPr>
        <p:spPr bwMode="auto">
          <a:xfrm>
            <a:off x="1212850" y="28273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Arial" pitchFamily="34" charset="0"/>
              </a:rPr>
              <a:t>S</a:t>
            </a:r>
          </a:p>
        </p:txBody>
      </p:sp>
      <p:sp>
        <p:nvSpPr>
          <p:cNvPr id="96268" name="Rectangle 13"/>
          <p:cNvSpPr>
            <a:spLocks noChangeArrowheads="1"/>
          </p:cNvSpPr>
          <p:nvPr/>
        </p:nvSpPr>
        <p:spPr bwMode="auto">
          <a:xfrm>
            <a:off x="1219200" y="38560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269" name="Rectangle 14"/>
          <p:cNvSpPr>
            <a:spLocks noChangeArrowheads="1"/>
          </p:cNvSpPr>
          <p:nvPr/>
        </p:nvSpPr>
        <p:spPr bwMode="auto">
          <a:xfrm>
            <a:off x="990600" y="40846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270" name="Rectangle 15"/>
          <p:cNvSpPr>
            <a:spLocks noChangeArrowheads="1"/>
          </p:cNvSpPr>
          <p:nvPr/>
        </p:nvSpPr>
        <p:spPr bwMode="auto">
          <a:xfrm>
            <a:off x="1447800" y="40846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271" name="Rectangle 16"/>
          <p:cNvSpPr>
            <a:spLocks noChangeArrowheads="1"/>
          </p:cNvSpPr>
          <p:nvPr/>
        </p:nvSpPr>
        <p:spPr bwMode="auto">
          <a:xfrm>
            <a:off x="1219200" y="43132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272" name="Rectangle 17"/>
          <p:cNvSpPr>
            <a:spLocks noChangeArrowheads="1"/>
          </p:cNvSpPr>
          <p:nvPr/>
        </p:nvSpPr>
        <p:spPr bwMode="auto">
          <a:xfrm>
            <a:off x="1219200" y="4084638"/>
            <a:ext cx="228600" cy="228600"/>
          </a:xfrm>
          <a:prstGeom prst="rect">
            <a:avLst/>
          </a:prstGeom>
          <a:solidFill>
            <a:srgbClr val="38F457"/>
          </a:solidFill>
          <a:ln w="9525">
            <a:solidFill>
              <a:schemeClr val="tx1"/>
            </a:solidFill>
            <a:miter lim="800000"/>
            <a:headEnd/>
            <a:tailEnd/>
          </a:ln>
        </p:spPr>
        <p:txBody>
          <a:bodyPr wrap="none" anchor="ctr"/>
          <a:lstStyle/>
          <a:p>
            <a:endParaRPr lang="en-US"/>
          </a:p>
        </p:txBody>
      </p:sp>
      <p:sp>
        <p:nvSpPr>
          <p:cNvPr id="96273" name="Text Box 18"/>
          <p:cNvSpPr txBox="1">
            <a:spLocks noChangeArrowheads="1"/>
          </p:cNvSpPr>
          <p:nvPr/>
        </p:nvSpPr>
        <p:spPr bwMode="auto">
          <a:xfrm>
            <a:off x="990600" y="4618038"/>
            <a:ext cx="685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eaLnBrk="1" hangingPunct="1">
              <a:spcBef>
                <a:spcPct val="50000"/>
              </a:spcBef>
            </a:pPr>
            <a:r>
              <a:rPr lang="en-US" sz="1200" b="1">
                <a:latin typeface="Courier New" pitchFamily="49" charset="0"/>
              </a:rPr>
              <a:t>xxxx</a:t>
            </a:r>
          </a:p>
        </p:txBody>
      </p:sp>
      <p:sp>
        <p:nvSpPr>
          <p:cNvPr id="96274" name="Rectangle 19"/>
          <p:cNvSpPr>
            <a:spLocks noChangeArrowheads="1"/>
          </p:cNvSpPr>
          <p:nvPr/>
        </p:nvSpPr>
        <p:spPr bwMode="auto">
          <a:xfrm>
            <a:off x="2133600" y="3856038"/>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275" name="Rectangle 20"/>
          <p:cNvSpPr>
            <a:spLocks noChangeArrowheads="1"/>
          </p:cNvSpPr>
          <p:nvPr/>
        </p:nvSpPr>
        <p:spPr bwMode="auto">
          <a:xfrm>
            <a:off x="1905000" y="40846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276" name="Rectangle 21"/>
          <p:cNvSpPr>
            <a:spLocks noChangeArrowheads="1"/>
          </p:cNvSpPr>
          <p:nvPr/>
        </p:nvSpPr>
        <p:spPr bwMode="auto">
          <a:xfrm>
            <a:off x="2362200" y="40846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277" name="Rectangle 22"/>
          <p:cNvSpPr>
            <a:spLocks noChangeArrowheads="1"/>
          </p:cNvSpPr>
          <p:nvPr/>
        </p:nvSpPr>
        <p:spPr bwMode="auto">
          <a:xfrm>
            <a:off x="2133600" y="43132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278" name="Rectangle 23"/>
          <p:cNvSpPr>
            <a:spLocks noChangeArrowheads="1"/>
          </p:cNvSpPr>
          <p:nvPr/>
        </p:nvSpPr>
        <p:spPr bwMode="auto">
          <a:xfrm>
            <a:off x="2133600" y="4084638"/>
            <a:ext cx="228600" cy="228600"/>
          </a:xfrm>
          <a:prstGeom prst="rect">
            <a:avLst/>
          </a:prstGeom>
          <a:solidFill>
            <a:srgbClr val="38F457"/>
          </a:solidFill>
          <a:ln w="9525">
            <a:solidFill>
              <a:schemeClr val="tx1"/>
            </a:solidFill>
            <a:miter lim="800000"/>
            <a:headEnd/>
            <a:tailEnd/>
          </a:ln>
        </p:spPr>
        <p:txBody>
          <a:bodyPr wrap="none" anchor="ctr"/>
          <a:lstStyle/>
          <a:p>
            <a:endParaRPr lang="en-US"/>
          </a:p>
        </p:txBody>
      </p:sp>
      <p:sp>
        <p:nvSpPr>
          <p:cNvPr id="96279" name="Text Box 24"/>
          <p:cNvSpPr txBox="1">
            <a:spLocks noChangeArrowheads="1"/>
          </p:cNvSpPr>
          <p:nvPr/>
        </p:nvSpPr>
        <p:spPr bwMode="auto">
          <a:xfrm>
            <a:off x="1905000" y="4618038"/>
            <a:ext cx="685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eaLnBrk="1" hangingPunct="1">
              <a:spcBef>
                <a:spcPct val="50000"/>
              </a:spcBef>
            </a:pPr>
            <a:r>
              <a:rPr lang="en-US" sz="1200" b="1">
                <a:latin typeface="Courier New" pitchFamily="49" charset="0"/>
              </a:rPr>
              <a:t>Nxxx</a:t>
            </a:r>
          </a:p>
        </p:txBody>
      </p:sp>
      <p:sp>
        <p:nvSpPr>
          <p:cNvPr id="96280" name="Rectangle 25"/>
          <p:cNvSpPr>
            <a:spLocks noChangeArrowheads="1"/>
          </p:cNvSpPr>
          <p:nvPr/>
        </p:nvSpPr>
        <p:spPr bwMode="auto">
          <a:xfrm>
            <a:off x="3048000" y="38560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281" name="Rectangle 26"/>
          <p:cNvSpPr>
            <a:spLocks noChangeArrowheads="1"/>
          </p:cNvSpPr>
          <p:nvPr/>
        </p:nvSpPr>
        <p:spPr bwMode="auto">
          <a:xfrm>
            <a:off x="2819400" y="40846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282" name="Rectangle 27"/>
          <p:cNvSpPr>
            <a:spLocks noChangeArrowheads="1"/>
          </p:cNvSpPr>
          <p:nvPr/>
        </p:nvSpPr>
        <p:spPr bwMode="auto">
          <a:xfrm>
            <a:off x="3276600" y="4084638"/>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283" name="Rectangle 28"/>
          <p:cNvSpPr>
            <a:spLocks noChangeArrowheads="1"/>
          </p:cNvSpPr>
          <p:nvPr/>
        </p:nvSpPr>
        <p:spPr bwMode="auto">
          <a:xfrm>
            <a:off x="3048000" y="43132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284" name="Rectangle 29"/>
          <p:cNvSpPr>
            <a:spLocks noChangeArrowheads="1"/>
          </p:cNvSpPr>
          <p:nvPr/>
        </p:nvSpPr>
        <p:spPr bwMode="auto">
          <a:xfrm>
            <a:off x="3048000" y="4084638"/>
            <a:ext cx="228600" cy="228600"/>
          </a:xfrm>
          <a:prstGeom prst="rect">
            <a:avLst/>
          </a:prstGeom>
          <a:solidFill>
            <a:srgbClr val="38F457"/>
          </a:solidFill>
          <a:ln w="9525">
            <a:solidFill>
              <a:schemeClr val="tx1"/>
            </a:solidFill>
            <a:miter lim="800000"/>
            <a:headEnd/>
            <a:tailEnd/>
          </a:ln>
        </p:spPr>
        <p:txBody>
          <a:bodyPr wrap="none" anchor="ctr"/>
          <a:lstStyle/>
          <a:p>
            <a:endParaRPr lang="en-US"/>
          </a:p>
        </p:txBody>
      </p:sp>
      <p:sp>
        <p:nvSpPr>
          <p:cNvPr id="96285" name="Text Box 30"/>
          <p:cNvSpPr txBox="1">
            <a:spLocks noChangeArrowheads="1"/>
          </p:cNvSpPr>
          <p:nvPr/>
        </p:nvSpPr>
        <p:spPr bwMode="auto">
          <a:xfrm>
            <a:off x="2819400" y="4618038"/>
            <a:ext cx="685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eaLnBrk="1" hangingPunct="1">
              <a:spcBef>
                <a:spcPct val="50000"/>
              </a:spcBef>
            </a:pPr>
            <a:r>
              <a:rPr lang="en-US" sz="1200" b="1">
                <a:latin typeface="Courier New" pitchFamily="49" charset="0"/>
              </a:rPr>
              <a:t>xExx</a:t>
            </a:r>
          </a:p>
        </p:txBody>
      </p:sp>
      <p:sp>
        <p:nvSpPr>
          <p:cNvPr id="96286" name="Rectangle 31"/>
          <p:cNvSpPr>
            <a:spLocks noChangeArrowheads="1"/>
          </p:cNvSpPr>
          <p:nvPr/>
        </p:nvSpPr>
        <p:spPr bwMode="auto">
          <a:xfrm>
            <a:off x="3962400" y="38560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287" name="Rectangle 32"/>
          <p:cNvSpPr>
            <a:spLocks noChangeArrowheads="1"/>
          </p:cNvSpPr>
          <p:nvPr/>
        </p:nvSpPr>
        <p:spPr bwMode="auto">
          <a:xfrm>
            <a:off x="3733800" y="4084638"/>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288" name="Rectangle 33"/>
          <p:cNvSpPr>
            <a:spLocks noChangeArrowheads="1"/>
          </p:cNvSpPr>
          <p:nvPr/>
        </p:nvSpPr>
        <p:spPr bwMode="auto">
          <a:xfrm>
            <a:off x="4191000" y="40846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289" name="Rectangle 34"/>
          <p:cNvSpPr>
            <a:spLocks noChangeArrowheads="1"/>
          </p:cNvSpPr>
          <p:nvPr/>
        </p:nvSpPr>
        <p:spPr bwMode="auto">
          <a:xfrm>
            <a:off x="3962400" y="43132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290" name="Rectangle 35"/>
          <p:cNvSpPr>
            <a:spLocks noChangeArrowheads="1"/>
          </p:cNvSpPr>
          <p:nvPr/>
        </p:nvSpPr>
        <p:spPr bwMode="auto">
          <a:xfrm>
            <a:off x="3962400" y="4084638"/>
            <a:ext cx="228600" cy="228600"/>
          </a:xfrm>
          <a:prstGeom prst="rect">
            <a:avLst/>
          </a:prstGeom>
          <a:solidFill>
            <a:srgbClr val="38F457"/>
          </a:solidFill>
          <a:ln w="9525">
            <a:solidFill>
              <a:schemeClr val="tx1"/>
            </a:solidFill>
            <a:miter lim="800000"/>
            <a:headEnd/>
            <a:tailEnd/>
          </a:ln>
        </p:spPr>
        <p:txBody>
          <a:bodyPr wrap="none" anchor="ctr"/>
          <a:lstStyle/>
          <a:p>
            <a:endParaRPr lang="en-US"/>
          </a:p>
        </p:txBody>
      </p:sp>
      <p:sp>
        <p:nvSpPr>
          <p:cNvPr id="96291" name="Text Box 36"/>
          <p:cNvSpPr txBox="1">
            <a:spLocks noChangeArrowheads="1"/>
          </p:cNvSpPr>
          <p:nvPr/>
        </p:nvSpPr>
        <p:spPr bwMode="auto">
          <a:xfrm>
            <a:off x="3733800" y="4618038"/>
            <a:ext cx="685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eaLnBrk="1" hangingPunct="1">
              <a:spcBef>
                <a:spcPct val="50000"/>
              </a:spcBef>
            </a:pPr>
            <a:r>
              <a:rPr lang="en-US" sz="1200" b="1">
                <a:latin typeface="Courier New" pitchFamily="49" charset="0"/>
              </a:rPr>
              <a:t>xxWx</a:t>
            </a:r>
          </a:p>
        </p:txBody>
      </p:sp>
      <p:sp>
        <p:nvSpPr>
          <p:cNvPr id="96292" name="Rectangle 37"/>
          <p:cNvSpPr>
            <a:spLocks noChangeArrowheads="1"/>
          </p:cNvSpPr>
          <p:nvPr/>
        </p:nvSpPr>
        <p:spPr bwMode="auto">
          <a:xfrm>
            <a:off x="4876800" y="38560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293" name="Rectangle 38"/>
          <p:cNvSpPr>
            <a:spLocks noChangeArrowheads="1"/>
          </p:cNvSpPr>
          <p:nvPr/>
        </p:nvSpPr>
        <p:spPr bwMode="auto">
          <a:xfrm>
            <a:off x="4648200" y="40846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294" name="Rectangle 39"/>
          <p:cNvSpPr>
            <a:spLocks noChangeArrowheads="1"/>
          </p:cNvSpPr>
          <p:nvPr/>
        </p:nvSpPr>
        <p:spPr bwMode="auto">
          <a:xfrm>
            <a:off x="5105400" y="40846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295" name="Rectangle 40"/>
          <p:cNvSpPr>
            <a:spLocks noChangeArrowheads="1"/>
          </p:cNvSpPr>
          <p:nvPr/>
        </p:nvSpPr>
        <p:spPr bwMode="auto">
          <a:xfrm>
            <a:off x="4876800" y="4313238"/>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296" name="Rectangle 41"/>
          <p:cNvSpPr>
            <a:spLocks noChangeArrowheads="1"/>
          </p:cNvSpPr>
          <p:nvPr/>
        </p:nvSpPr>
        <p:spPr bwMode="auto">
          <a:xfrm>
            <a:off x="4876800" y="4084638"/>
            <a:ext cx="228600" cy="228600"/>
          </a:xfrm>
          <a:prstGeom prst="rect">
            <a:avLst/>
          </a:prstGeom>
          <a:solidFill>
            <a:srgbClr val="38F457"/>
          </a:solidFill>
          <a:ln w="9525">
            <a:solidFill>
              <a:schemeClr val="tx1"/>
            </a:solidFill>
            <a:miter lim="800000"/>
            <a:headEnd/>
            <a:tailEnd/>
          </a:ln>
        </p:spPr>
        <p:txBody>
          <a:bodyPr wrap="none" anchor="ctr"/>
          <a:lstStyle/>
          <a:p>
            <a:endParaRPr lang="en-US"/>
          </a:p>
        </p:txBody>
      </p:sp>
      <p:sp>
        <p:nvSpPr>
          <p:cNvPr id="96297" name="Text Box 42"/>
          <p:cNvSpPr txBox="1">
            <a:spLocks noChangeArrowheads="1"/>
          </p:cNvSpPr>
          <p:nvPr/>
        </p:nvSpPr>
        <p:spPr bwMode="auto">
          <a:xfrm>
            <a:off x="4648200" y="4618038"/>
            <a:ext cx="685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eaLnBrk="1" hangingPunct="1">
              <a:spcBef>
                <a:spcPct val="50000"/>
              </a:spcBef>
            </a:pPr>
            <a:r>
              <a:rPr lang="en-US" sz="1200" b="1">
                <a:latin typeface="Courier New" pitchFamily="49" charset="0"/>
              </a:rPr>
              <a:t>xxxS</a:t>
            </a:r>
          </a:p>
        </p:txBody>
      </p:sp>
      <p:sp>
        <p:nvSpPr>
          <p:cNvPr id="96298" name="Rectangle 43"/>
          <p:cNvSpPr>
            <a:spLocks noChangeArrowheads="1"/>
          </p:cNvSpPr>
          <p:nvPr/>
        </p:nvSpPr>
        <p:spPr bwMode="auto">
          <a:xfrm>
            <a:off x="5791200" y="3856038"/>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299" name="Rectangle 44"/>
          <p:cNvSpPr>
            <a:spLocks noChangeArrowheads="1"/>
          </p:cNvSpPr>
          <p:nvPr/>
        </p:nvSpPr>
        <p:spPr bwMode="auto">
          <a:xfrm>
            <a:off x="5562600" y="40846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300" name="Rectangle 45"/>
          <p:cNvSpPr>
            <a:spLocks noChangeArrowheads="1"/>
          </p:cNvSpPr>
          <p:nvPr/>
        </p:nvSpPr>
        <p:spPr bwMode="auto">
          <a:xfrm>
            <a:off x="6019800" y="4084638"/>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01" name="Rectangle 46"/>
          <p:cNvSpPr>
            <a:spLocks noChangeArrowheads="1"/>
          </p:cNvSpPr>
          <p:nvPr/>
        </p:nvSpPr>
        <p:spPr bwMode="auto">
          <a:xfrm>
            <a:off x="5791200" y="43132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302" name="Rectangle 47"/>
          <p:cNvSpPr>
            <a:spLocks noChangeArrowheads="1"/>
          </p:cNvSpPr>
          <p:nvPr/>
        </p:nvSpPr>
        <p:spPr bwMode="auto">
          <a:xfrm>
            <a:off x="5791200" y="4084638"/>
            <a:ext cx="228600" cy="228600"/>
          </a:xfrm>
          <a:prstGeom prst="rect">
            <a:avLst/>
          </a:prstGeom>
          <a:solidFill>
            <a:srgbClr val="38F457"/>
          </a:solidFill>
          <a:ln w="9525">
            <a:solidFill>
              <a:schemeClr val="tx1"/>
            </a:solidFill>
            <a:miter lim="800000"/>
            <a:headEnd/>
            <a:tailEnd/>
          </a:ln>
        </p:spPr>
        <p:txBody>
          <a:bodyPr wrap="none" anchor="ctr"/>
          <a:lstStyle/>
          <a:p>
            <a:endParaRPr lang="en-US"/>
          </a:p>
        </p:txBody>
      </p:sp>
      <p:sp>
        <p:nvSpPr>
          <p:cNvPr id="96303" name="Text Box 48"/>
          <p:cNvSpPr txBox="1">
            <a:spLocks noChangeArrowheads="1"/>
          </p:cNvSpPr>
          <p:nvPr/>
        </p:nvSpPr>
        <p:spPr bwMode="auto">
          <a:xfrm>
            <a:off x="5562600" y="4618038"/>
            <a:ext cx="685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eaLnBrk="1" hangingPunct="1">
              <a:spcBef>
                <a:spcPct val="50000"/>
              </a:spcBef>
            </a:pPr>
            <a:r>
              <a:rPr lang="en-US" sz="1200" b="1">
                <a:latin typeface="Courier New" pitchFamily="49" charset="0"/>
              </a:rPr>
              <a:t>NExx</a:t>
            </a:r>
          </a:p>
        </p:txBody>
      </p:sp>
      <p:sp>
        <p:nvSpPr>
          <p:cNvPr id="96304" name="Rectangle 49"/>
          <p:cNvSpPr>
            <a:spLocks noChangeArrowheads="1"/>
          </p:cNvSpPr>
          <p:nvPr/>
        </p:nvSpPr>
        <p:spPr bwMode="auto">
          <a:xfrm>
            <a:off x="6705600" y="3856038"/>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05" name="Rectangle 50"/>
          <p:cNvSpPr>
            <a:spLocks noChangeArrowheads="1"/>
          </p:cNvSpPr>
          <p:nvPr/>
        </p:nvSpPr>
        <p:spPr bwMode="auto">
          <a:xfrm>
            <a:off x="6477000" y="4084638"/>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06" name="Rectangle 51"/>
          <p:cNvSpPr>
            <a:spLocks noChangeArrowheads="1"/>
          </p:cNvSpPr>
          <p:nvPr/>
        </p:nvSpPr>
        <p:spPr bwMode="auto">
          <a:xfrm>
            <a:off x="6934200" y="40846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307" name="Rectangle 52"/>
          <p:cNvSpPr>
            <a:spLocks noChangeArrowheads="1"/>
          </p:cNvSpPr>
          <p:nvPr/>
        </p:nvSpPr>
        <p:spPr bwMode="auto">
          <a:xfrm>
            <a:off x="6705600" y="43132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308" name="Rectangle 53"/>
          <p:cNvSpPr>
            <a:spLocks noChangeArrowheads="1"/>
          </p:cNvSpPr>
          <p:nvPr/>
        </p:nvSpPr>
        <p:spPr bwMode="auto">
          <a:xfrm>
            <a:off x="6705600" y="4084638"/>
            <a:ext cx="228600" cy="228600"/>
          </a:xfrm>
          <a:prstGeom prst="rect">
            <a:avLst/>
          </a:prstGeom>
          <a:solidFill>
            <a:srgbClr val="38F457"/>
          </a:solidFill>
          <a:ln w="9525">
            <a:solidFill>
              <a:schemeClr val="tx1"/>
            </a:solidFill>
            <a:miter lim="800000"/>
            <a:headEnd/>
            <a:tailEnd/>
          </a:ln>
        </p:spPr>
        <p:txBody>
          <a:bodyPr wrap="none" anchor="ctr"/>
          <a:lstStyle/>
          <a:p>
            <a:endParaRPr lang="en-US"/>
          </a:p>
        </p:txBody>
      </p:sp>
      <p:sp>
        <p:nvSpPr>
          <p:cNvPr id="96309" name="Text Box 54"/>
          <p:cNvSpPr txBox="1">
            <a:spLocks noChangeArrowheads="1"/>
          </p:cNvSpPr>
          <p:nvPr/>
        </p:nvSpPr>
        <p:spPr bwMode="auto">
          <a:xfrm>
            <a:off x="6477000" y="4618038"/>
            <a:ext cx="685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eaLnBrk="1" hangingPunct="1">
              <a:spcBef>
                <a:spcPct val="50000"/>
              </a:spcBef>
            </a:pPr>
            <a:r>
              <a:rPr lang="en-US" sz="1200" b="1">
                <a:latin typeface="Courier New" pitchFamily="49" charset="0"/>
              </a:rPr>
              <a:t>NxWx</a:t>
            </a:r>
          </a:p>
        </p:txBody>
      </p:sp>
      <p:sp>
        <p:nvSpPr>
          <p:cNvPr id="96310" name="Rectangle 55"/>
          <p:cNvSpPr>
            <a:spLocks noChangeArrowheads="1"/>
          </p:cNvSpPr>
          <p:nvPr/>
        </p:nvSpPr>
        <p:spPr bwMode="auto">
          <a:xfrm>
            <a:off x="7620000" y="3856038"/>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11" name="Rectangle 56"/>
          <p:cNvSpPr>
            <a:spLocks noChangeArrowheads="1"/>
          </p:cNvSpPr>
          <p:nvPr/>
        </p:nvSpPr>
        <p:spPr bwMode="auto">
          <a:xfrm>
            <a:off x="7391400" y="40846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312" name="Rectangle 57"/>
          <p:cNvSpPr>
            <a:spLocks noChangeArrowheads="1"/>
          </p:cNvSpPr>
          <p:nvPr/>
        </p:nvSpPr>
        <p:spPr bwMode="auto">
          <a:xfrm>
            <a:off x="7848600" y="4084638"/>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313" name="Rectangle 58"/>
          <p:cNvSpPr>
            <a:spLocks noChangeArrowheads="1"/>
          </p:cNvSpPr>
          <p:nvPr/>
        </p:nvSpPr>
        <p:spPr bwMode="auto">
          <a:xfrm>
            <a:off x="7620000" y="4313238"/>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14" name="Rectangle 59"/>
          <p:cNvSpPr>
            <a:spLocks noChangeArrowheads="1"/>
          </p:cNvSpPr>
          <p:nvPr/>
        </p:nvSpPr>
        <p:spPr bwMode="auto">
          <a:xfrm>
            <a:off x="7620000" y="4084638"/>
            <a:ext cx="228600" cy="228600"/>
          </a:xfrm>
          <a:prstGeom prst="rect">
            <a:avLst/>
          </a:prstGeom>
          <a:solidFill>
            <a:srgbClr val="38F457"/>
          </a:solidFill>
          <a:ln w="9525">
            <a:solidFill>
              <a:schemeClr val="tx1"/>
            </a:solidFill>
            <a:miter lim="800000"/>
            <a:headEnd/>
            <a:tailEnd/>
          </a:ln>
        </p:spPr>
        <p:txBody>
          <a:bodyPr wrap="none" anchor="ctr"/>
          <a:lstStyle/>
          <a:p>
            <a:endParaRPr lang="en-US"/>
          </a:p>
        </p:txBody>
      </p:sp>
      <p:sp>
        <p:nvSpPr>
          <p:cNvPr id="96315" name="Text Box 60"/>
          <p:cNvSpPr txBox="1">
            <a:spLocks noChangeArrowheads="1"/>
          </p:cNvSpPr>
          <p:nvPr/>
        </p:nvSpPr>
        <p:spPr bwMode="auto">
          <a:xfrm>
            <a:off x="7391400" y="4618038"/>
            <a:ext cx="685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eaLnBrk="1" hangingPunct="1">
              <a:spcBef>
                <a:spcPct val="50000"/>
              </a:spcBef>
            </a:pPr>
            <a:r>
              <a:rPr lang="en-US" sz="1200" b="1">
                <a:latin typeface="Courier New" pitchFamily="49" charset="0"/>
              </a:rPr>
              <a:t>NxxS</a:t>
            </a:r>
          </a:p>
        </p:txBody>
      </p:sp>
      <p:sp>
        <p:nvSpPr>
          <p:cNvPr id="96316" name="Rectangle 61"/>
          <p:cNvSpPr>
            <a:spLocks noChangeArrowheads="1"/>
          </p:cNvSpPr>
          <p:nvPr/>
        </p:nvSpPr>
        <p:spPr bwMode="auto">
          <a:xfrm>
            <a:off x="1219200" y="5181600"/>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317" name="Rectangle 62"/>
          <p:cNvSpPr>
            <a:spLocks noChangeArrowheads="1"/>
          </p:cNvSpPr>
          <p:nvPr/>
        </p:nvSpPr>
        <p:spPr bwMode="auto">
          <a:xfrm>
            <a:off x="990600" y="54102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18" name="Rectangle 63"/>
          <p:cNvSpPr>
            <a:spLocks noChangeArrowheads="1"/>
          </p:cNvSpPr>
          <p:nvPr/>
        </p:nvSpPr>
        <p:spPr bwMode="auto">
          <a:xfrm>
            <a:off x="1447800" y="54102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19" name="Rectangle 64"/>
          <p:cNvSpPr>
            <a:spLocks noChangeArrowheads="1"/>
          </p:cNvSpPr>
          <p:nvPr/>
        </p:nvSpPr>
        <p:spPr bwMode="auto">
          <a:xfrm>
            <a:off x="1219200" y="5638800"/>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320" name="Rectangle 65"/>
          <p:cNvSpPr>
            <a:spLocks noChangeArrowheads="1"/>
          </p:cNvSpPr>
          <p:nvPr/>
        </p:nvSpPr>
        <p:spPr bwMode="auto">
          <a:xfrm>
            <a:off x="1219200" y="5410200"/>
            <a:ext cx="228600" cy="228600"/>
          </a:xfrm>
          <a:prstGeom prst="rect">
            <a:avLst/>
          </a:prstGeom>
          <a:solidFill>
            <a:srgbClr val="38F457"/>
          </a:solidFill>
          <a:ln w="9525">
            <a:solidFill>
              <a:schemeClr val="tx1"/>
            </a:solidFill>
            <a:miter lim="800000"/>
            <a:headEnd/>
            <a:tailEnd/>
          </a:ln>
        </p:spPr>
        <p:txBody>
          <a:bodyPr wrap="none" anchor="ctr"/>
          <a:lstStyle/>
          <a:p>
            <a:endParaRPr lang="en-US"/>
          </a:p>
        </p:txBody>
      </p:sp>
      <p:sp>
        <p:nvSpPr>
          <p:cNvPr id="96321" name="Text Box 66"/>
          <p:cNvSpPr txBox="1">
            <a:spLocks noChangeArrowheads="1"/>
          </p:cNvSpPr>
          <p:nvPr/>
        </p:nvSpPr>
        <p:spPr bwMode="auto">
          <a:xfrm>
            <a:off x="990600" y="59436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eaLnBrk="1" hangingPunct="1">
              <a:spcBef>
                <a:spcPct val="50000"/>
              </a:spcBef>
            </a:pPr>
            <a:r>
              <a:rPr lang="en-US" sz="1200" b="1">
                <a:latin typeface="Courier New" pitchFamily="49" charset="0"/>
              </a:rPr>
              <a:t>xEWx</a:t>
            </a:r>
          </a:p>
        </p:txBody>
      </p:sp>
      <p:sp>
        <p:nvSpPr>
          <p:cNvPr id="96322" name="Rectangle 67"/>
          <p:cNvSpPr>
            <a:spLocks noChangeArrowheads="1"/>
          </p:cNvSpPr>
          <p:nvPr/>
        </p:nvSpPr>
        <p:spPr bwMode="auto">
          <a:xfrm>
            <a:off x="2133600" y="5181600"/>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323" name="Rectangle 68"/>
          <p:cNvSpPr>
            <a:spLocks noChangeArrowheads="1"/>
          </p:cNvSpPr>
          <p:nvPr/>
        </p:nvSpPr>
        <p:spPr bwMode="auto">
          <a:xfrm>
            <a:off x="1905000" y="5410200"/>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324" name="Rectangle 69"/>
          <p:cNvSpPr>
            <a:spLocks noChangeArrowheads="1"/>
          </p:cNvSpPr>
          <p:nvPr/>
        </p:nvSpPr>
        <p:spPr bwMode="auto">
          <a:xfrm>
            <a:off x="2362200" y="54102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25" name="Rectangle 70"/>
          <p:cNvSpPr>
            <a:spLocks noChangeArrowheads="1"/>
          </p:cNvSpPr>
          <p:nvPr/>
        </p:nvSpPr>
        <p:spPr bwMode="auto">
          <a:xfrm>
            <a:off x="2133600" y="56388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26" name="Rectangle 71"/>
          <p:cNvSpPr>
            <a:spLocks noChangeArrowheads="1"/>
          </p:cNvSpPr>
          <p:nvPr/>
        </p:nvSpPr>
        <p:spPr bwMode="auto">
          <a:xfrm>
            <a:off x="2133600" y="5410200"/>
            <a:ext cx="228600" cy="228600"/>
          </a:xfrm>
          <a:prstGeom prst="rect">
            <a:avLst/>
          </a:prstGeom>
          <a:solidFill>
            <a:srgbClr val="38F457"/>
          </a:solidFill>
          <a:ln w="9525">
            <a:solidFill>
              <a:schemeClr val="tx1"/>
            </a:solidFill>
            <a:miter lim="800000"/>
            <a:headEnd/>
            <a:tailEnd/>
          </a:ln>
        </p:spPr>
        <p:txBody>
          <a:bodyPr wrap="none" anchor="ctr"/>
          <a:lstStyle/>
          <a:p>
            <a:endParaRPr lang="en-US"/>
          </a:p>
        </p:txBody>
      </p:sp>
      <p:sp>
        <p:nvSpPr>
          <p:cNvPr id="96327" name="Text Box 72"/>
          <p:cNvSpPr txBox="1">
            <a:spLocks noChangeArrowheads="1"/>
          </p:cNvSpPr>
          <p:nvPr/>
        </p:nvSpPr>
        <p:spPr bwMode="auto">
          <a:xfrm>
            <a:off x="1905000" y="59436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eaLnBrk="1" hangingPunct="1">
              <a:spcBef>
                <a:spcPct val="50000"/>
              </a:spcBef>
            </a:pPr>
            <a:r>
              <a:rPr lang="en-US" sz="1200" b="1">
                <a:latin typeface="Courier New" pitchFamily="49" charset="0"/>
              </a:rPr>
              <a:t>xExS</a:t>
            </a:r>
          </a:p>
        </p:txBody>
      </p:sp>
      <p:sp>
        <p:nvSpPr>
          <p:cNvPr id="96328" name="Rectangle 73"/>
          <p:cNvSpPr>
            <a:spLocks noChangeArrowheads="1"/>
          </p:cNvSpPr>
          <p:nvPr/>
        </p:nvSpPr>
        <p:spPr bwMode="auto">
          <a:xfrm>
            <a:off x="3048000" y="5181600"/>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329" name="Rectangle 74"/>
          <p:cNvSpPr>
            <a:spLocks noChangeArrowheads="1"/>
          </p:cNvSpPr>
          <p:nvPr/>
        </p:nvSpPr>
        <p:spPr bwMode="auto">
          <a:xfrm>
            <a:off x="2819400" y="54102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30" name="Rectangle 75"/>
          <p:cNvSpPr>
            <a:spLocks noChangeArrowheads="1"/>
          </p:cNvSpPr>
          <p:nvPr/>
        </p:nvSpPr>
        <p:spPr bwMode="auto">
          <a:xfrm>
            <a:off x="3276600" y="5410200"/>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331" name="Rectangle 76"/>
          <p:cNvSpPr>
            <a:spLocks noChangeArrowheads="1"/>
          </p:cNvSpPr>
          <p:nvPr/>
        </p:nvSpPr>
        <p:spPr bwMode="auto">
          <a:xfrm>
            <a:off x="3048000" y="56388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32" name="Rectangle 77"/>
          <p:cNvSpPr>
            <a:spLocks noChangeArrowheads="1"/>
          </p:cNvSpPr>
          <p:nvPr/>
        </p:nvSpPr>
        <p:spPr bwMode="auto">
          <a:xfrm>
            <a:off x="3048000" y="5410200"/>
            <a:ext cx="228600" cy="228600"/>
          </a:xfrm>
          <a:prstGeom prst="rect">
            <a:avLst/>
          </a:prstGeom>
          <a:solidFill>
            <a:srgbClr val="38F457"/>
          </a:solidFill>
          <a:ln w="9525">
            <a:solidFill>
              <a:schemeClr val="tx1"/>
            </a:solidFill>
            <a:miter lim="800000"/>
            <a:headEnd/>
            <a:tailEnd/>
          </a:ln>
        </p:spPr>
        <p:txBody>
          <a:bodyPr wrap="none" anchor="ctr"/>
          <a:lstStyle/>
          <a:p>
            <a:endParaRPr lang="en-US"/>
          </a:p>
        </p:txBody>
      </p:sp>
      <p:sp>
        <p:nvSpPr>
          <p:cNvPr id="96333" name="Text Box 78"/>
          <p:cNvSpPr txBox="1">
            <a:spLocks noChangeArrowheads="1"/>
          </p:cNvSpPr>
          <p:nvPr/>
        </p:nvSpPr>
        <p:spPr bwMode="auto">
          <a:xfrm>
            <a:off x="2819400" y="59436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eaLnBrk="1" hangingPunct="1">
              <a:spcBef>
                <a:spcPct val="50000"/>
              </a:spcBef>
            </a:pPr>
            <a:r>
              <a:rPr lang="en-US" sz="1200" b="1">
                <a:latin typeface="Courier New" pitchFamily="49" charset="0"/>
              </a:rPr>
              <a:t>xxWS</a:t>
            </a:r>
          </a:p>
        </p:txBody>
      </p:sp>
      <p:sp>
        <p:nvSpPr>
          <p:cNvPr id="96334" name="Rectangle 79"/>
          <p:cNvSpPr>
            <a:spLocks noChangeArrowheads="1"/>
          </p:cNvSpPr>
          <p:nvPr/>
        </p:nvSpPr>
        <p:spPr bwMode="auto">
          <a:xfrm>
            <a:off x="3962400" y="51816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35" name="Rectangle 80"/>
          <p:cNvSpPr>
            <a:spLocks noChangeArrowheads="1"/>
          </p:cNvSpPr>
          <p:nvPr/>
        </p:nvSpPr>
        <p:spPr bwMode="auto">
          <a:xfrm>
            <a:off x="3733800" y="54102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36" name="Rectangle 81"/>
          <p:cNvSpPr>
            <a:spLocks noChangeArrowheads="1"/>
          </p:cNvSpPr>
          <p:nvPr/>
        </p:nvSpPr>
        <p:spPr bwMode="auto">
          <a:xfrm>
            <a:off x="4191000" y="54102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37" name="Rectangle 82"/>
          <p:cNvSpPr>
            <a:spLocks noChangeArrowheads="1"/>
          </p:cNvSpPr>
          <p:nvPr/>
        </p:nvSpPr>
        <p:spPr bwMode="auto">
          <a:xfrm>
            <a:off x="3962400" y="5638800"/>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338" name="Rectangle 83"/>
          <p:cNvSpPr>
            <a:spLocks noChangeArrowheads="1"/>
          </p:cNvSpPr>
          <p:nvPr/>
        </p:nvSpPr>
        <p:spPr bwMode="auto">
          <a:xfrm>
            <a:off x="3962400" y="5410200"/>
            <a:ext cx="228600" cy="228600"/>
          </a:xfrm>
          <a:prstGeom prst="rect">
            <a:avLst/>
          </a:prstGeom>
          <a:solidFill>
            <a:srgbClr val="38F457"/>
          </a:solidFill>
          <a:ln w="9525">
            <a:solidFill>
              <a:schemeClr val="tx1"/>
            </a:solidFill>
            <a:miter lim="800000"/>
            <a:headEnd/>
            <a:tailEnd/>
          </a:ln>
        </p:spPr>
        <p:txBody>
          <a:bodyPr wrap="none" anchor="ctr"/>
          <a:lstStyle/>
          <a:p>
            <a:endParaRPr lang="en-US"/>
          </a:p>
        </p:txBody>
      </p:sp>
      <p:sp>
        <p:nvSpPr>
          <p:cNvPr id="96339" name="Text Box 84"/>
          <p:cNvSpPr txBox="1">
            <a:spLocks noChangeArrowheads="1"/>
          </p:cNvSpPr>
          <p:nvPr/>
        </p:nvSpPr>
        <p:spPr bwMode="auto">
          <a:xfrm>
            <a:off x="3733800" y="59436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eaLnBrk="1" hangingPunct="1">
              <a:spcBef>
                <a:spcPct val="50000"/>
              </a:spcBef>
            </a:pPr>
            <a:r>
              <a:rPr lang="en-US" sz="1200" b="1">
                <a:latin typeface="Courier New" pitchFamily="49" charset="0"/>
              </a:rPr>
              <a:t>NEWx</a:t>
            </a:r>
          </a:p>
        </p:txBody>
      </p:sp>
      <p:sp>
        <p:nvSpPr>
          <p:cNvPr id="96340" name="Rectangle 85"/>
          <p:cNvSpPr>
            <a:spLocks noChangeArrowheads="1"/>
          </p:cNvSpPr>
          <p:nvPr/>
        </p:nvSpPr>
        <p:spPr bwMode="auto">
          <a:xfrm>
            <a:off x="4876800" y="51816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41" name="Rectangle 86"/>
          <p:cNvSpPr>
            <a:spLocks noChangeArrowheads="1"/>
          </p:cNvSpPr>
          <p:nvPr/>
        </p:nvSpPr>
        <p:spPr bwMode="auto">
          <a:xfrm>
            <a:off x="4648200" y="5410200"/>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342" name="Rectangle 87"/>
          <p:cNvSpPr>
            <a:spLocks noChangeArrowheads="1"/>
          </p:cNvSpPr>
          <p:nvPr/>
        </p:nvSpPr>
        <p:spPr bwMode="auto">
          <a:xfrm>
            <a:off x="5105400" y="54102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43" name="Rectangle 88"/>
          <p:cNvSpPr>
            <a:spLocks noChangeArrowheads="1"/>
          </p:cNvSpPr>
          <p:nvPr/>
        </p:nvSpPr>
        <p:spPr bwMode="auto">
          <a:xfrm>
            <a:off x="4876800" y="56388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44" name="Rectangle 89"/>
          <p:cNvSpPr>
            <a:spLocks noChangeArrowheads="1"/>
          </p:cNvSpPr>
          <p:nvPr/>
        </p:nvSpPr>
        <p:spPr bwMode="auto">
          <a:xfrm>
            <a:off x="4876800" y="5410200"/>
            <a:ext cx="228600" cy="228600"/>
          </a:xfrm>
          <a:prstGeom prst="rect">
            <a:avLst/>
          </a:prstGeom>
          <a:solidFill>
            <a:srgbClr val="38F457"/>
          </a:solidFill>
          <a:ln w="9525">
            <a:solidFill>
              <a:schemeClr val="tx1"/>
            </a:solidFill>
            <a:miter lim="800000"/>
            <a:headEnd/>
            <a:tailEnd/>
          </a:ln>
        </p:spPr>
        <p:txBody>
          <a:bodyPr wrap="none" anchor="ctr"/>
          <a:lstStyle/>
          <a:p>
            <a:endParaRPr lang="en-US"/>
          </a:p>
        </p:txBody>
      </p:sp>
      <p:sp>
        <p:nvSpPr>
          <p:cNvPr id="96345" name="Text Box 90"/>
          <p:cNvSpPr txBox="1">
            <a:spLocks noChangeArrowheads="1"/>
          </p:cNvSpPr>
          <p:nvPr/>
        </p:nvSpPr>
        <p:spPr bwMode="auto">
          <a:xfrm>
            <a:off x="4648200" y="59436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eaLnBrk="1" hangingPunct="1">
              <a:spcBef>
                <a:spcPct val="50000"/>
              </a:spcBef>
            </a:pPr>
            <a:r>
              <a:rPr lang="en-US" sz="1200" b="1">
                <a:latin typeface="Courier New" pitchFamily="49" charset="0"/>
              </a:rPr>
              <a:t>NExS</a:t>
            </a:r>
          </a:p>
        </p:txBody>
      </p:sp>
      <p:sp>
        <p:nvSpPr>
          <p:cNvPr id="96346" name="Rectangle 91"/>
          <p:cNvSpPr>
            <a:spLocks noChangeArrowheads="1"/>
          </p:cNvSpPr>
          <p:nvPr/>
        </p:nvSpPr>
        <p:spPr bwMode="auto">
          <a:xfrm>
            <a:off x="5791200" y="51816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47" name="Rectangle 92"/>
          <p:cNvSpPr>
            <a:spLocks noChangeArrowheads="1"/>
          </p:cNvSpPr>
          <p:nvPr/>
        </p:nvSpPr>
        <p:spPr bwMode="auto">
          <a:xfrm>
            <a:off x="5562600" y="54102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48" name="Rectangle 93"/>
          <p:cNvSpPr>
            <a:spLocks noChangeArrowheads="1"/>
          </p:cNvSpPr>
          <p:nvPr/>
        </p:nvSpPr>
        <p:spPr bwMode="auto">
          <a:xfrm>
            <a:off x="6019800" y="5410200"/>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349" name="Rectangle 94"/>
          <p:cNvSpPr>
            <a:spLocks noChangeArrowheads="1"/>
          </p:cNvSpPr>
          <p:nvPr/>
        </p:nvSpPr>
        <p:spPr bwMode="auto">
          <a:xfrm>
            <a:off x="5791200" y="56388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50" name="Rectangle 95"/>
          <p:cNvSpPr>
            <a:spLocks noChangeArrowheads="1"/>
          </p:cNvSpPr>
          <p:nvPr/>
        </p:nvSpPr>
        <p:spPr bwMode="auto">
          <a:xfrm>
            <a:off x="5791200" y="5410200"/>
            <a:ext cx="228600" cy="228600"/>
          </a:xfrm>
          <a:prstGeom prst="rect">
            <a:avLst/>
          </a:prstGeom>
          <a:solidFill>
            <a:srgbClr val="38F457"/>
          </a:solidFill>
          <a:ln w="9525">
            <a:solidFill>
              <a:schemeClr val="tx1"/>
            </a:solidFill>
            <a:miter lim="800000"/>
            <a:headEnd/>
            <a:tailEnd/>
          </a:ln>
        </p:spPr>
        <p:txBody>
          <a:bodyPr wrap="none" anchor="ctr"/>
          <a:lstStyle/>
          <a:p>
            <a:endParaRPr lang="en-US"/>
          </a:p>
        </p:txBody>
      </p:sp>
      <p:sp>
        <p:nvSpPr>
          <p:cNvPr id="96351" name="Text Box 96"/>
          <p:cNvSpPr txBox="1">
            <a:spLocks noChangeArrowheads="1"/>
          </p:cNvSpPr>
          <p:nvPr/>
        </p:nvSpPr>
        <p:spPr bwMode="auto">
          <a:xfrm>
            <a:off x="5562600" y="59436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eaLnBrk="1" hangingPunct="1">
              <a:spcBef>
                <a:spcPct val="50000"/>
              </a:spcBef>
            </a:pPr>
            <a:r>
              <a:rPr lang="en-US" sz="1200" b="1">
                <a:latin typeface="Courier New" pitchFamily="49" charset="0"/>
              </a:rPr>
              <a:t>NxWS</a:t>
            </a:r>
          </a:p>
        </p:txBody>
      </p:sp>
      <p:sp>
        <p:nvSpPr>
          <p:cNvPr id="96352" name="Rectangle 97"/>
          <p:cNvSpPr>
            <a:spLocks noChangeArrowheads="1"/>
          </p:cNvSpPr>
          <p:nvPr/>
        </p:nvSpPr>
        <p:spPr bwMode="auto">
          <a:xfrm>
            <a:off x="6705600" y="5181600"/>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6353" name="Rectangle 98"/>
          <p:cNvSpPr>
            <a:spLocks noChangeArrowheads="1"/>
          </p:cNvSpPr>
          <p:nvPr/>
        </p:nvSpPr>
        <p:spPr bwMode="auto">
          <a:xfrm>
            <a:off x="6477000" y="54102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54" name="Rectangle 99"/>
          <p:cNvSpPr>
            <a:spLocks noChangeArrowheads="1"/>
          </p:cNvSpPr>
          <p:nvPr/>
        </p:nvSpPr>
        <p:spPr bwMode="auto">
          <a:xfrm>
            <a:off x="6934200" y="54102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55" name="Rectangle 100"/>
          <p:cNvSpPr>
            <a:spLocks noChangeArrowheads="1"/>
          </p:cNvSpPr>
          <p:nvPr/>
        </p:nvSpPr>
        <p:spPr bwMode="auto">
          <a:xfrm>
            <a:off x="6705600" y="56388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56" name="Rectangle 101"/>
          <p:cNvSpPr>
            <a:spLocks noChangeArrowheads="1"/>
          </p:cNvSpPr>
          <p:nvPr/>
        </p:nvSpPr>
        <p:spPr bwMode="auto">
          <a:xfrm>
            <a:off x="6705600" y="5410200"/>
            <a:ext cx="228600" cy="228600"/>
          </a:xfrm>
          <a:prstGeom prst="rect">
            <a:avLst/>
          </a:prstGeom>
          <a:solidFill>
            <a:srgbClr val="38F457"/>
          </a:solidFill>
          <a:ln w="9525">
            <a:solidFill>
              <a:schemeClr val="tx1"/>
            </a:solidFill>
            <a:miter lim="800000"/>
            <a:headEnd/>
            <a:tailEnd/>
          </a:ln>
        </p:spPr>
        <p:txBody>
          <a:bodyPr wrap="none" anchor="ctr"/>
          <a:lstStyle/>
          <a:p>
            <a:endParaRPr lang="en-US"/>
          </a:p>
        </p:txBody>
      </p:sp>
      <p:sp>
        <p:nvSpPr>
          <p:cNvPr id="96357" name="Text Box 102"/>
          <p:cNvSpPr txBox="1">
            <a:spLocks noChangeArrowheads="1"/>
          </p:cNvSpPr>
          <p:nvPr/>
        </p:nvSpPr>
        <p:spPr bwMode="auto">
          <a:xfrm>
            <a:off x="6477000" y="59436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eaLnBrk="1" hangingPunct="1">
              <a:spcBef>
                <a:spcPct val="50000"/>
              </a:spcBef>
            </a:pPr>
            <a:r>
              <a:rPr lang="en-US" sz="1200" b="1">
                <a:latin typeface="Courier New" pitchFamily="49" charset="0"/>
              </a:rPr>
              <a:t>xEWS</a:t>
            </a:r>
          </a:p>
        </p:txBody>
      </p:sp>
      <p:sp>
        <p:nvSpPr>
          <p:cNvPr id="96358" name="Rectangle 103"/>
          <p:cNvSpPr>
            <a:spLocks noChangeArrowheads="1"/>
          </p:cNvSpPr>
          <p:nvPr/>
        </p:nvSpPr>
        <p:spPr bwMode="auto">
          <a:xfrm>
            <a:off x="7620000" y="51816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59" name="Rectangle 104"/>
          <p:cNvSpPr>
            <a:spLocks noChangeArrowheads="1"/>
          </p:cNvSpPr>
          <p:nvPr/>
        </p:nvSpPr>
        <p:spPr bwMode="auto">
          <a:xfrm>
            <a:off x="7391400" y="54102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60" name="Rectangle 105"/>
          <p:cNvSpPr>
            <a:spLocks noChangeArrowheads="1"/>
          </p:cNvSpPr>
          <p:nvPr/>
        </p:nvSpPr>
        <p:spPr bwMode="auto">
          <a:xfrm>
            <a:off x="7848600" y="54102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61" name="Rectangle 106"/>
          <p:cNvSpPr>
            <a:spLocks noChangeArrowheads="1"/>
          </p:cNvSpPr>
          <p:nvPr/>
        </p:nvSpPr>
        <p:spPr bwMode="auto">
          <a:xfrm>
            <a:off x="7620000" y="5638800"/>
            <a:ext cx="228600" cy="2286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6362" name="Rectangle 107"/>
          <p:cNvSpPr>
            <a:spLocks noChangeArrowheads="1"/>
          </p:cNvSpPr>
          <p:nvPr/>
        </p:nvSpPr>
        <p:spPr bwMode="auto">
          <a:xfrm>
            <a:off x="7620000" y="5410200"/>
            <a:ext cx="228600" cy="228600"/>
          </a:xfrm>
          <a:prstGeom prst="rect">
            <a:avLst/>
          </a:prstGeom>
          <a:solidFill>
            <a:srgbClr val="38F457"/>
          </a:solidFill>
          <a:ln w="9525">
            <a:solidFill>
              <a:schemeClr val="tx1"/>
            </a:solidFill>
            <a:miter lim="800000"/>
            <a:headEnd/>
            <a:tailEnd/>
          </a:ln>
        </p:spPr>
        <p:txBody>
          <a:bodyPr wrap="none" anchor="ctr"/>
          <a:lstStyle/>
          <a:p>
            <a:endParaRPr lang="en-US"/>
          </a:p>
        </p:txBody>
      </p:sp>
      <p:sp>
        <p:nvSpPr>
          <p:cNvPr id="96363" name="Text Box 108"/>
          <p:cNvSpPr txBox="1">
            <a:spLocks noChangeArrowheads="1"/>
          </p:cNvSpPr>
          <p:nvPr/>
        </p:nvSpPr>
        <p:spPr bwMode="auto">
          <a:xfrm>
            <a:off x="7391400" y="59436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eaLnBrk="1" hangingPunct="1">
              <a:spcBef>
                <a:spcPct val="50000"/>
              </a:spcBef>
            </a:pPr>
            <a:r>
              <a:rPr lang="en-US" sz="1200" b="1">
                <a:latin typeface="Courier New" pitchFamily="49" charset="0"/>
              </a:rPr>
              <a:t>NEWS</a:t>
            </a:r>
          </a:p>
        </p:txBody>
      </p:sp>
      <p:sp>
        <p:nvSpPr>
          <p:cNvPr id="96364" name="Text Box 109"/>
          <p:cNvSpPr txBox="1">
            <a:spLocks noChangeArrowheads="1"/>
          </p:cNvSpPr>
          <p:nvPr/>
        </p:nvSpPr>
        <p:spPr bwMode="auto">
          <a:xfrm>
            <a:off x="7231063" y="6119813"/>
            <a:ext cx="9906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eaLnBrk="1" hangingPunct="1">
              <a:spcBef>
                <a:spcPct val="50000"/>
              </a:spcBef>
            </a:pPr>
            <a:r>
              <a:rPr lang="en-US" sz="700" b="1">
                <a:latin typeface="Arial" pitchFamily="34" charset="0"/>
              </a:rPr>
              <a:t>(won’t happen)</a:t>
            </a:r>
          </a:p>
        </p:txBody>
      </p:sp>
      <p:sp>
        <p:nvSpPr>
          <p:cNvPr id="96365" name="Rectangle 110"/>
          <p:cNvSpPr>
            <a:spLocks noChangeArrowheads="1"/>
          </p:cNvSpPr>
          <p:nvPr/>
        </p:nvSpPr>
        <p:spPr bwMode="auto">
          <a:xfrm>
            <a:off x="3886200" y="2895600"/>
            <a:ext cx="2555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120DF3"/>
                </a:solidFill>
                <a:latin typeface="Arial" pitchFamily="34" charset="0"/>
              </a:rPr>
              <a:t>== 16 possible …</a:t>
            </a:r>
          </a:p>
        </p:txBody>
      </p:sp>
      <p:sp>
        <p:nvSpPr>
          <p:cNvPr id="96366" name="Rectangle 111"/>
          <p:cNvSpPr>
            <a:spLocks noChangeArrowheads="1"/>
          </p:cNvSpPr>
          <p:nvPr/>
        </p:nvSpPr>
        <p:spPr bwMode="auto">
          <a:xfrm>
            <a:off x="3495675" y="2878138"/>
            <a:ext cx="46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120DF3"/>
                </a:solidFill>
                <a:latin typeface="Arial" pitchFamily="34" charset="0"/>
              </a:rPr>
              <a:t>2</a:t>
            </a:r>
            <a:r>
              <a:rPr lang="en-US" baseline="30000">
                <a:solidFill>
                  <a:srgbClr val="120DF3"/>
                </a:solidFill>
                <a:latin typeface="Arial" pitchFamily="34" charset="0"/>
              </a:rPr>
              <a:t>4</a:t>
            </a:r>
            <a:endParaRPr lang="en-US">
              <a:solidFill>
                <a:srgbClr val="120DF3"/>
              </a:solidFill>
              <a:latin typeface="Arial" pitchFamily="34" charset="0"/>
            </a:endParaRPr>
          </a:p>
        </p:txBody>
      </p:sp>
      <p:sp>
        <p:nvSpPr>
          <p:cNvPr id="96367" name="Text Box 112"/>
          <p:cNvSpPr txBox="1">
            <a:spLocks noChangeArrowheads="1"/>
          </p:cNvSpPr>
          <p:nvPr/>
        </p:nvSpPr>
        <p:spPr bwMode="auto">
          <a:xfrm>
            <a:off x="241300" y="217488"/>
            <a:ext cx="36449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4200">
                <a:latin typeface="Times New Roman" pitchFamily="18" charset="0"/>
              </a:rPr>
              <a:t>Surroundings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241300" y="217488"/>
            <a:ext cx="29718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4200">
                <a:latin typeface="Times New Roman" pitchFamily="18" charset="0"/>
              </a:rPr>
              <a:t>State</a:t>
            </a:r>
          </a:p>
        </p:txBody>
      </p:sp>
      <p:sp>
        <p:nvSpPr>
          <p:cNvPr id="97283" name="Rectangle 3"/>
          <p:cNvSpPr>
            <a:spLocks noChangeArrowheads="1"/>
          </p:cNvSpPr>
          <p:nvPr/>
        </p:nvSpPr>
        <p:spPr bwMode="auto">
          <a:xfrm>
            <a:off x="990600" y="1905000"/>
            <a:ext cx="838200" cy="762000"/>
          </a:xfrm>
          <a:prstGeom prst="rect">
            <a:avLst/>
          </a:prstGeom>
          <a:solidFill>
            <a:srgbClr val="00FF00"/>
          </a:solidFill>
          <a:ln w="9525">
            <a:solidFill>
              <a:schemeClr val="tx1"/>
            </a:solidFill>
            <a:miter lim="800000"/>
            <a:headEnd/>
            <a:tailEnd/>
          </a:ln>
        </p:spPr>
        <p:txBody>
          <a:bodyPr wrap="none" anchor="ctr"/>
          <a:lstStyle/>
          <a:p>
            <a:endParaRPr lang="en-US"/>
          </a:p>
        </p:txBody>
      </p:sp>
      <p:sp>
        <p:nvSpPr>
          <p:cNvPr id="97284" name="Text Box 4"/>
          <p:cNvSpPr txBox="1">
            <a:spLocks noChangeArrowheads="1"/>
          </p:cNvSpPr>
          <p:nvPr/>
        </p:nvSpPr>
        <p:spPr bwMode="auto">
          <a:xfrm>
            <a:off x="4419600" y="1371600"/>
            <a:ext cx="44196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a:latin typeface="Arial" pitchFamily="34" charset="0"/>
              </a:rPr>
              <a:t>Picobot's memory is a single number, called its </a:t>
            </a:r>
            <a:r>
              <a:rPr lang="en-US">
                <a:solidFill>
                  <a:srgbClr val="E80416"/>
                </a:solidFill>
                <a:latin typeface="Arial" pitchFamily="34" charset="0"/>
              </a:rPr>
              <a:t>state</a:t>
            </a:r>
            <a:r>
              <a:rPr lang="en-US">
                <a:latin typeface="Arial" pitchFamily="34" charset="0"/>
              </a:rPr>
              <a:t>. </a:t>
            </a:r>
          </a:p>
          <a:p>
            <a:pPr>
              <a:spcBef>
                <a:spcPct val="50000"/>
              </a:spcBef>
            </a:pPr>
            <a:r>
              <a:rPr lang="en-US">
                <a:solidFill>
                  <a:srgbClr val="FF0000"/>
                </a:solidFill>
                <a:latin typeface="Arial" pitchFamily="34" charset="0"/>
              </a:rPr>
              <a:t>State</a:t>
            </a:r>
            <a:r>
              <a:rPr lang="en-US">
                <a:latin typeface="Arial" pitchFamily="34" charset="0"/>
              </a:rPr>
              <a:t> is the </a:t>
            </a:r>
            <a:r>
              <a:rPr lang="en-US" i="1">
                <a:latin typeface="Arial" pitchFamily="34" charset="0"/>
              </a:rPr>
              <a:t>internal context </a:t>
            </a:r>
            <a:r>
              <a:rPr lang="en-US">
                <a:latin typeface="Arial" pitchFamily="34" charset="0"/>
              </a:rPr>
              <a:t>of computation.</a:t>
            </a:r>
          </a:p>
        </p:txBody>
      </p:sp>
      <p:sp>
        <p:nvSpPr>
          <p:cNvPr id="97285" name="Rectangle 5"/>
          <p:cNvSpPr>
            <a:spLocks noChangeArrowheads="1"/>
          </p:cNvSpPr>
          <p:nvPr/>
        </p:nvSpPr>
        <p:spPr bwMode="auto">
          <a:xfrm>
            <a:off x="152400" y="1905000"/>
            <a:ext cx="838200" cy="7620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7286" name="Rectangle 6"/>
          <p:cNvSpPr>
            <a:spLocks noChangeArrowheads="1"/>
          </p:cNvSpPr>
          <p:nvPr/>
        </p:nvSpPr>
        <p:spPr bwMode="auto">
          <a:xfrm>
            <a:off x="990600" y="1143000"/>
            <a:ext cx="838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7287" name="Rectangle 7"/>
          <p:cNvSpPr>
            <a:spLocks noChangeArrowheads="1"/>
          </p:cNvSpPr>
          <p:nvPr/>
        </p:nvSpPr>
        <p:spPr bwMode="auto">
          <a:xfrm>
            <a:off x="990600" y="2667000"/>
            <a:ext cx="838200" cy="7620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7288" name="Rectangle 8"/>
          <p:cNvSpPr>
            <a:spLocks noChangeArrowheads="1"/>
          </p:cNvSpPr>
          <p:nvPr/>
        </p:nvSpPr>
        <p:spPr bwMode="auto">
          <a:xfrm>
            <a:off x="1828800" y="1905000"/>
            <a:ext cx="838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7289" name="Text Box 9"/>
          <p:cNvSpPr txBox="1">
            <a:spLocks noChangeArrowheads="1"/>
          </p:cNvSpPr>
          <p:nvPr/>
        </p:nvSpPr>
        <p:spPr bwMode="auto">
          <a:xfrm>
            <a:off x="533400" y="4953000"/>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3200">
                <a:solidFill>
                  <a:srgbClr val="E80416"/>
                </a:solidFill>
                <a:latin typeface="Arial" pitchFamily="34" charset="0"/>
              </a:rPr>
              <a:t>State</a:t>
            </a:r>
            <a:r>
              <a:rPr lang="en-US" sz="3200">
                <a:latin typeface="Arial" pitchFamily="34" charset="0"/>
              </a:rPr>
              <a:t> and </a:t>
            </a:r>
            <a:r>
              <a:rPr lang="en-US" sz="3200" b="1">
                <a:solidFill>
                  <a:srgbClr val="120DF3"/>
                </a:solidFill>
                <a:latin typeface="Courier New" pitchFamily="49" charset="0"/>
              </a:rPr>
              <a:t>surroundings</a:t>
            </a:r>
            <a:r>
              <a:rPr lang="en-US" sz="3200">
                <a:latin typeface="Arial" pitchFamily="34" charset="0"/>
              </a:rPr>
              <a:t> represent everything the robot knows about the world</a:t>
            </a:r>
          </a:p>
        </p:txBody>
      </p:sp>
      <p:sp>
        <p:nvSpPr>
          <p:cNvPr id="97290" name="Text Box 11"/>
          <p:cNvSpPr txBox="1">
            <a:spLocks noChangeArrowheads="1"/>
          </p:cNvSpPr>
          <p:nvPr/>
        </p:nvSpPr>
        <p:spPr bwMode="auto">
          <a:xfrm>
            <a:off x="3249613" y="3852863"/>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a:latin typeface="Arial" pitchFamily="34" charset="0"/>
              </a:rPr>
              <a:t>Picobot always </a:t>
            </a:r>
            <a:r>
              <a:rPr lang="en-US" u="sng">
                <a:latin typeface="Arial" pitchFamily="34" charset="0"/>
              </a:rPr>
              <a:t>starts</a:t>
            </a:r>
            <a:r>
              <a:rPr lang="en-US">
                <a:latin typeface="Arial" pitchFamily="34" charset="0"/>
              </a:rPr>
              <a:t> in </a:t>
            </a:r>
            <a:r>
              <a:rPr lang="en-US">
                <a:solidFill>
                  <a:srgbClr val="FF0000"/>
                </a:solidFill>
                <a:latin typeface="Arial" pitchFamily="34" charset="0"/>
              </a:rPr>
              <a:t>state</a:t>
            </a:r>
            <a:r>
              <a:rPr lang="en-US">
                <a:latin typeface="Arial" pitchFamily="34" charset="0"/>
              </a:rPr>
              <a:t> </a:t>
            </a:r>
            <a:r>
              <a:rPr lang="en-US">
                <a:solidFill>
                  <a:srgbClr val="E80416"/>
                </a:solidFill>
                <a:latin typeface="Arial" pitchFamily="34" charset="0"/>
              </a:rPr>
              <a:t>0</a:t>
            </a:r>
            <a:r>
              <a:rPr lang="en-US">
                <a:latin typeface="Arial" pitchFamily="34" charset="0"/>
              </a:rPr>
              <a:t>.</a:t>
            </a:r>
          </a:p>
        </p:txBody>
      </p:sp>
      <p:sp>
        <p:nvSpPr>
          <p:cNvPr id="97291" name="AutoShape 14"/>
          <p:cNvSpPr>
            <a:spLocks noChangeArrowheads="1"/>
          </p:cNvSpPr>
          <p:nvPr/>
        </p:nvSpPr>
        <p:spPr bwMode="auto">
          <a:xfrm>
            <a:off x="1905000" y="382588"/>
            <a:ext cx="2686050" cy="1446212"/>
          </a:xfrm>
          <a:prstGeom prst="cloudCallout">
            <a:avLst>
              <a:gd name="adj1" fmla="val -46986"/>
              <a:gd name="adj2" fmla="val 62625"/>
            </a:avLst>
          </a:prstGeom>
          <a:solidFill>
            <a:schemeClr val="folHlink"/>
          </a:solidFill>
          <a:ln w="9525">
            <a:solidFill>
              <a:schemeClr val="tx1"/>
            </a:solidFill>
            <a:round/>
            <a:headEnd/>
            <a:tailEnd/>
          </a:ln>
        </p:spPr>
        <p:txBody>
          <a:bodyPr wrap="none" anchor="ctr"/>
          <a:lstStyle/>
          <a:p>
            <a:pPr algn="ctr"/>
            <a:r>
              <a:rPr lang="en-US" sz="1800">
                <a:latin typeface="Arial" pitchFamily="34" charset="0"/>
              </a:rPr>
              <a:t>I am in state </a:t>
            </a:r>
            <a:r>
              <a:rPr lang="en-US" sz="1800">
                <a:solidFill>
                  <a:srgbClr val="E80416"/>
                </a:solidFill>
                <a:latin typeface="Arial" pitchFamily="34" charset="0"/>
              </a:rPr>
              <a:t>0</a:t>
            </a:r>
            <a:r>
              <a:rPr lang="en-US" sz="1800">
                <a:latin typeface="Arial" pitchFamily="34" charset="0"/>
              </a:rPr>
              <a:t>. </a:t>
            </a:r>
          </a:p>
          <a:p>
            <a:pPr algn="ctr"/>
            <a:r>
              <a:rPr lang="en-US" sz="1800">
                <a:latin typeface="Arial" pitchFamily="34" charset="0"/>
              </a:rPr>
              <a:t>My surroundings </a:t>
            </a:r>
          </a:p>
          <a:p>
            <a:pPr algn="ctr"/>
            <a:r>
              <a:rPr lang="en-US" sz="1800">
                <a:latin typeface="Arial" pitchFamily="34" charset="0"/>
              </a:rPr>
              <a:t>are </a:t>
            </a:r>
            <a:r>
              <a:rPr lang="en-US" sz="1800">
                <a:latin typeface="Courier New" pitchFamily="49" charset="0"/>
              </a:rPr>
              <a:t>xx</a:t>
            </a:r>
            <a:r>
              <a:rPr lang="en-US" sz="1800" b="1">
                <a:latin typeface="Courier New" pitchFamily="49" charset="0"/>
              </a:rPr>
              <a:t>WS</a:t>
            </a:r>
            <a:r>
              <a:rPr lang="en-US" sz="1800">
                <a:latin typeface="Arial" pitchFamily="34" charset="0"/>
              </a:rPr>
              <a: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241300" y="217488"/>
            <a:ext cx="29718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4200">
                <a:latin typeface="Times New Roman" pitchFamily="18" charset="0"/>
              </a:rPr>
              <a:t>Rules</a:t>
            </a:r>
          </a:p>
        </p:txBody>
      </p:sp>
      <p:sp>
        <p:nvSpPr>
          <p:cNvPr id="98307" name="Rectangle 3"/>
          <p:cNvSpPr>
            <a:spLocks noChangeArrowheads="1"/>
          </p:cNvSpPr>
          <p:nvPr/>
        </p:nvSpPr>
        <p:spPr bwMode="auto">
          <a:xfrm>
            <a:off x="990600" y="1905000"/>
            <a:ext cx="838200" cy="762000"/>
          </a:xfrm>
          <a:prstGeom prst="rect">
            <a:avLst/>
          </a:prstGeom>
          <a:solidFill>
            <a:srgbClr val="00FF00"/>
          </a:solidFill>
          <a:ln w="9525">
            <a:solidFill>
              <a:schemeClr val="tx1"/>
            </a:solidFill>
            <a:miter lim="800000"/>
            <a:headEnd/>
            <a:tailEnd/>
          </a:ln>
        </p:spPr>
        <p:txBody>
          <a:bodyPr wrap="none" anchor="ctr"/>
          <a:lstStyle/>
          <a:p>
            <a:endParaRPr lang="en-US"/>
          </a:p>
        </p:txBody>
      </p:sp>
      <p:sp>
        <p:nvSpPr>
          <p:cNvPr id="98308" name="Text Box 4"/>
          <p:cNvSpPr txBox="1">
            <a:spLocks noChangeArrowheads="1"/>
          </p:cNvSpPr>
          <p:nvPr/>
        </p:nvSpPr>
        <p:spPr bwMode="auto">
          <a:xfrm>
            <a:off x="2438400" y="3124200"/>
            <a:ext cx="609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a:latin typeface="Arial" pitchFamily="34" charset="0"/>
              </a:rPr>
              <a:t>Picobot moves according to a set of rules:</a:t>
            </a:r>
          </a:p>
        </p:txBody>
      </p:sp>
      <p:sp>
        <p:nvSpPr>
          <p:cNvPr id="98309" name="Rectangle 5"/>
          <p:cNvSpPr>
            <a:spLocks noChangeArrowheads="1"/>
          </p:cNvSpPr>
          <p:nvPr/>
        </p:nvSpPr>
        <p:spPr bwMode="auto">
          <a:xfrm>
            <a:off x="152400" y="1905000"/>
            <a:ext cx="838200" cy="7620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8310" name="Rectangle 6"/>
          <p:cNvSpPr>
            <a:spLocks noChangeArrowheads="1"/>
          </p:cNvSpPr>
          <p:nvPr/>
        </p:nvSpPr>
        <p:spPr bwMode="auto">
          <a:xfrm>
            <a:off x="990600" y="1143000"/>
            <a:ext cx="838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8311" name="Rectangle 7"/>
          <p:cNvSpPr>
            <a:spLocks noChangeArrowheads="1"/>
          </p:cNvSpPr>
          <p:nvPr/>
        </p:nvSpPr>
        <p:spPr bwMode="auto">
          <a:xfrm>
            <a:off x="990600" y="2667000"/>
            <a:ext cx="838200" cy="7620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8312" name="Rectangle 8"/>
          <p:cNvSpPr>
            <a:spLocks noChangeArrowheads="1"/>
          </p:cNvSpPr>
          <p:nvPr/>
        </p:nvSpPr>
        <p:spPr bwMode="auto">
          <a:xfrm>
            <a:off x="1828800" y="1905000"/>
            <a:ext cx="838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8313" name="Text Box 9"/>
          <p:cNvSpPr txBox="1">
            <a:spLocks noChangeArrowheads="1"/>
          </p:cNvSpPr>
          <p:nvPr/>
        </p:nvSpPr>
        <p:spPr bwMode="auto">
          <a:xfrm>
            <a:off x="412750" y="3886200"/>
            <a:ext cx="1379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solidFill>
                  <a:srgbClr val="E80416"/>
                </a:solidFill>
                <a:latin typeface="Arial" pitchFamily="34" charset="0"/>
              </a:rPr>
              <a:t>state</a:t>
            </a:r>
            <a:endParaRPr lang="en-US">
              <a:latin typeface="Arial" pitchFamily="34" charset="0"/>
            </a:endParaRPr>
          </a:p>
        </p:txBody>
      </p:sp>
      <p:sp>
        <p:nvSpPr>
          <p:cNvPr id="98314" name="AutoShape 10"/>
          <p:cNvSpPr>
            <a:spLocks noChangeArrowheads="1"/>
          </p:cNvSpPr>
          <p:nvPr/>
        </p:nvSpPr>
        <p:spPr bwMode="auto">
          <a:xfrm>
            <a:off x="1905000" y="382588"/>
            <a:ext cx="2686050" cy="1446212"/>
          </a:xfrm>
          <a:prstGeom prst="cloudCallout">
            <a:avLst>
              <a:gd name="adj1" fmla="val -46986"/>
              <a:gd name="adj2" fmla="val 62625"/>
            </a:avLst>
          </a:prstGeom>
          <a:solidFill>
            <a:schemeClr val="folHlink"/>
          </a:solidFill>
          <a:ln w="9525">
            <a:solidFill>
              <a:schemeClr val="tx1"/>
            </a:solidFill>
            <a:round/>
            <a:headEnd/>
            <a:tailEnd/>
          </a:ln>
        </p:spPr>
        <p:txBody>
          <a:bodyPr wrap="none" anchor="ctr"/>
          <a:lstStyle/>
          <a:p>
            <a:pPr algn="ctr"/>
            <a:r>
              <a:rPr lang="en-US" sz="1800">
                <a:latin typeface="Arial" pitchFamily="34" charset="0"/>
              </a:rPr>
              <a:t>I am in state </a:t>
            </a:r>
            <a:r>
              <a:rPr lang="en-US" sz="1800">
                <a:solidFill>
                  <a:srgbClr val="E80416"/>
                </a:solidFill>
                <a:latin typeface="Arial" pitchFamily="34" charset="0"/>
              </a:rPr>
              <a:t>0</a:t>
            </a:r>
            <a:r>
              <a:rPr lang="en-US" sz="1800">
                <a:latin typeface="Arial" pitchFamily="34" charset="0"/>
              </a:rPr>
              <a:t>. </a:t>
            </a:r>
          </a:p>
          <a:p>
            <a:pPr algn="ctr"/>
            <a:r>
              <a:rPr lang="en-US" sz="1800">
                <a:latin typeface="Arial" pitchFamily="34" charset="0"/>
              </a:rPr>
              <a:t>My surroundings </a:t>
            </a:r>
          </a:p>
          <a:p>
            <a:pPr algn="ctr"/>
            <a:r>
              <a:rPr lang="en-US" sz="1800">
                <a:latin typeface="Arial" pitchFamily="34" charset="0"/>
              </a:rPr>
              <a:t>are </a:t>
            </a:r>
            <a:r>
              <a:rPr lang="en-US" sz="1800">
                <a:latin typeface="Courier New" pitchFamily="49" charset="0"/>
              </a:rPr>
              <a:t>xx</a:t>
            </a:r>
            <a:r>
              <a:rPr lang="en-US" sz="1800" b="1">
                <a:latin typeface="Courier New" pitchFamily="49" charset="0"/>
              </a:rPr>
              <a:t>WS</a:t>
            </a:r>
            <a:r>
              <a:rPr lang="en-US" sz="1800">
                <a:latin typeface="Arial" pitchFamily="34" charset="0"/>
              </a:rPr>
              <a:t>.</a:t>
            </a:r>
          </a:p>
        </p:txBody>
      </p:sp>
      <p:sp>
        <p:nvSpPr>
          <p:cNvPr id="98315" name="Text Box 11"/>
          <p:cNvSpPr txBox="1">
            <a:spLocks noChangeArrowheads="1"/>
          </p:cNvSpPr>
          <p:nvPr/>
        </p:nvSpPr>
        <p:spPr bwMode="auto">
          <a:xfrm>
            <a:off x="1676400" y="38862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solidFill>
                  <a:srgbClr val="E80416"/>
                </a:solidFill>
                <a:latin typeface="Arial" pitchFamily="34" charset="0"/>
              </a:rPr>
              <a:t>surroundings</a:t>
            </a:r>
            <a:endParaRPr lang="en-US">
              <a:latin typeface="Arial" pitchFamily="34" charset="0"/>
            </a:endParaRPr>
          </a:p>
        </p:txBody>
      </p:sp>
      <p:sp>
        <p:nvSpPr>
          <p:cNvPr id="98316" name="Text Box 12"/>
          <p:cNvSpPr txBox="1">
            <a:spLocks noChangeArrowheads="1"/>
          </p:cNvSpPr>
          <p:nvPr/>
        </p:nvSpPr>
        <p:spPr bwMode="auto">
          <a:xfrm>
            <a:off x="685800" y="45339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0</a:t>
            </a:r>
          </a:p>
        </p:txBody>
      </p:sp>
      <p:sp>
        <p:nvSpPr>
          <p:cNvPr id="98317" name="Text Box 13"/>
          <p:cNvSpPr txBox="1">
            <a:spLocks noChangeArrowheads="1"/>
          </p:cNvSpPr>
          <p:nvPr/>
        </p:nvSpPr>
        <p:spPr bwMode="auto">
          <a:xfrm>
            <a:off x="2057400" y="45339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Courier New" pitchFamily="49" charset="0"/>
              </a:rPr>
              <a:t>xx</a:t>
            </a:r>
            <a:r>
              <a:rPr lang="en-US" b="1">
                <a:latin typeface="Courier New" pitchFamily="49" charset="0"/>
              </a:rPr>
              <a:t>WS</a:t>
            </a:r>
            <a:endParaRPr lang="en-US">
              <a:latin typeface="Arial" pitchFamily="34" charset="0"/>
            </a:endParaRPr>
          </a:p>
        </p:txBody>
      </p:sp>
      <p:sp>
        <p:nvSpPr>
          <p:cNvPr id="98318" name="Text Box 14"/>
          <p:cNvSpPr txBox="1">
            <a:spLocks noChangeArrowheads="1"/>
          </p:cNvSpPr>
          <p:nvPr/>
        </p:nvSpPr>
        <p:spPr bwMode="auto">
          <a:xfrm>
            <a:off x="6934200" y="45339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0</a:t>
            </a:r>
          </a:p>
        </p:txBody>
      </p:sp>
      <p:sp>
        <p:nvSpPr>
          <p:cNvPr id="98319" name="Text Box 15"/>
          <p:cNvSpPr txBox="1">
            <a:spLocks noChangeArrowheads="1"/>
          </p:cNvSpPr>
          <p:nvPr/>
        </p:nvSpPr>
        <p:spPr bwMode="auto">
          <a:xfrm>
            <a:off x="5181600" y="45339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N</a:t>
            </a:r>
          </a:p>
        </p:txBody>
      </p:sp>
      <p:sp>
        <p:nvSpPr>
          <p:cNvPr id="98320" name="Line 16"/>
          <p:cNvSpPr>
            <a:spLocks noChangeShapeType="1"/>
          </p:cNvSpPr>
          <p:nvPr/>
        </p:nvSpPr>
        <p:spPr bwMode="auto">
          <a:xfrm>
            <a:off x="4191000" y="4762500"/>
            <a:ext cx="457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321" name="Text Box 17"/>
          <p:cNvSpPr txBox="1">
            <a:spLocks noChangeArrowheads="1"/>
          </p:cNvSpPr>
          <p:nvPr/>
        </p:nvSpPr>
        <p:spPr bwMode="auto">
          <a:xfrm>
            <a:off x="5181600" y="3886200"/>
            <a:ext cx="1379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solidFill>
                  <a:srgbClr val="E80416"/>
                </a:solidFill>
                <a:latin typeface="Arial" pitchFamily="34" charset="0"/>
              </a:rPr>
              <a:t>direction</a:t>
            </a:r>
            <a:endParaRPr lang="en-US">
              <a:latin typeface="Arial" pitchFamily="34" charset="0"/>
            </a:endParaRPr>
          </a:p>
        </p:txBody>
      </p:sp>
      <p:sp>
        <p:nvSpPr>
          <p:cNvPr id="98322" name="Text Box 18"/>
          <p:cNvSpPr txBox="1">
            <a:spLocks noChangeArrowheads="1"/>
          </p:cNvSpPr>
          <p:nvPr/>
        </p:nvSpPr>
        <p:spPr bwMode="auto">
          <a:xfrm>
            <a:off x="6705600" y="38862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solidFill>
                  <a:srgbClr val="E80416"/>
                </a:solidFill>
                <a:latin typeface="Arial" pitchFamily="34" charset="0"/>
              </a:rPr>
              <a:t>new state</a:t>
            </a:r>
            <a:endParaRPr lang="en-US">
              <a:latin typeface="Arial" pitchFamily="34" charset="0"/>
            </a:endParaRPr>
          </a:p>
        </p:txBody>
      </p:sp>
      <p:sp>
        <p:nvSpPr>
          <p:cNvPr id="98323" name="Text Box 19"/>
          <p:cNvSpPr txBox="1">
            <a:spLocks noChangeArrowheads="1"/>
          </p:cNvSpPr>
          <p:nvPr/>
        </p:nvSpPr>
        <p:spPr bwMode="auto">
          <a:xfrm>
            <a:off x="1103313" y="5467350"/>
            <a:ext cx="2057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i="1">
                <a:solidFill>
                  <a:srgbClr val="0000FF"/>
                </a:solidFill>
                <a:latin typeface="Times New Roman" pitchFamily="18" charset="0"/>
              </a:rPr>
              <a:t>If I'm in state </a:t>
            </a:r>
            <a:r>
              <a:rPr lang="en-US">
                <a:latin typeface="Arial" pitchFamily="34" charset="0"/>
              </a:rPr>
              <a:t>0</a:t>
            </a:r>
            <a:r>
              <a:rPr lang="en-US" i="1">
                <a:solidFill>
                  <a:srgbClr val="0000FF"/>
                </a:solidFill>
                <a:latin typeface="Times New Roman" pitchFamily="18" charset="0"/>
              </a:rPr>
              <a:t> seeing </a:t>
            </a:r>
            <a:r>
              <a:rPr lang="en-US">
                <a:latin typeface="Courier New" pitchFamily="49" charset="0"/>
              </a:rPr>
              <a:t>xx</a:t>
            </a:r>
            <a:r>
              <a:rPr lang="en-US" b="1">
                <a:latin typeface="Courier New" pitchFamily="49" charset="0"/>
              </a:rPr>
              <a:t>WS</a:t>
            </a:r>
            <a:r>
              <a:rPr lang="en-US" i="1">
                <a:solidFill>
                  <a:srgbClr val="0000FF"/>
                </a:solidFill>
                <a:latin typeface="Times New Roman" pitchFamily="18" charset="0"/>
              </a:rPr>
              <a:t>,</a:t>
            </a:r>
          </a:p>
        </p:txBody>
      </p:sp>
      <p:sp>
        <p:nvSpPr>
          <p:cNvPr id="98324" name="Text Box 20"/>
          <p:cNvSpPr txBox="1">
            <a:spLocks noChangeArrowheads="1"/>
          </p:cNvSpPr>
          <p:nvPr/>
        </p:nvSpPr>
        <p:spPr bwMode="auto">
          <a:xfrm>
            <a:off x="5257800" y="5467350"/>
            <a:ext cx="3124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i="1">
                <a:solidFill>
                  <a:srgbClr val="0000FF"/>
                </a:solidFill>
                <a:latin typeface="Times New Roman" pitchFamily="18" charset="0"/>
              </a:rPr>
              <a:t>Then I move </a:t>
            </a:r>
            <a:r>
              <a:rPr lang="en-US" b="1">
                <a:latin typeface="Arial" pitchFamily="34" charset="0"/>
              </a:rPr>
              <a:t>N</a:t>
            </a:r>
            <a:r>
              <a:rPr lang="en-US" i="1">
                <a:solidFill>
                  <a:srgbClr val="0000FF"/>
                </a:solidFill>
                <a:latin typeface="Times New Roman" pitchFamily="18" charset="0"/>
              </a:rPr>
              <a:t>orth, and change to state </a:t>
            </a:r>
            <a:r>
              <a:rPr lang="en-US">
                <a:latin typeface="Arial" pitchFamily="34" charset="0"/>
              </a:rPr>
              <a:t>0</a:t>
            </a:r>
            <a:r>
              <a:rPr lang="en-US" i="1">
                <a:solidFill>
                  <a:srgbClr val="0000FF"/>
                </a:solidFill>
                <a:latin typeface="Times New Roman" pitchFamily="18" charset="0"/>
              </a:rPr>
              <a:t>.</a:t>
            </a:r>
          </a:p>
        </p:txBody>
      </p:sp>
      <p:sp>
        <p:nvSpPr>
          <p:cNvPr id="98325" name="Text Box 21"/>
          <p:cNvSpPr txBox="1">
            <a:spLocks noChangeArrowheads="1"/>
          </p:cNvSpPr>
          <p:nvPr/>
        </p:nvSpPr>
        <p:spPr bwMode="auto">
          <a:xfrm>
            <a:off x="5029200" y="609600"/>
            <a:ext cx="3068638"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nSpc>
                <a:spcPct val="50000"/>
              </a:lnSpc>
              <a:spcBef>
                <a:spcPct val="50000"/>
              </a:spcBef>
            </a:pPr>
            <a:r>
              <a:rPr lang="en-US">
                <a:latin typeface="Times New Roman" pitchFamily="18" charset="0"/>
              </a:rPr>
              <a:t>Aha!</a:t>
            </a:r>
          </a:p>
          <a:p>
            <a:pPr>
              <a:lnSpc>
                <a:spcPct val="50000"/>
              </a:lnSpc>
              <a:spcBef>
                <a:spcPct val="50000"/>
              </a:spcBef>
            </a:pPr>
            <a:r>
              <a:rPr lang="en-US">
                <a:latin typeface="Times New Roman" pitchFamily="18" charset="0"/>
              </a:rPr>
              <a:t>I should move</a:t>
            </a:r>
            <a:r>
              <a:rPr lang="en-US">
                <a:latin typeface="Arial" pitchFamily="34" charset="0"/>
              </a:rPr>
              <a:t> N.</a:t>
            </a:r>
          </a:p>
          <a:p>
            <a:pPr>
              <a:lnSpc>
                <a:spcPct val="50000"/>
              </a:lnSpc>
              <a:spcBef>
                <a:spcPct val="50000"/>
              </a:spcBef>
            </a:pPr>
            <a:r>
              <a:rPr lang="en-US">
                <a:latin typeface="Times New Roman" pitchFamily="18" charset="0"/>
              </a:rPr>
              <a:t>I should enter state</a:t>
            </a:r>
            <a:r>
              <a:rPr lang="en-US">
                <a:latin typeface="Arial" pitchFamily="34" charset="0"/>
              </a:rPr>
              <a:t> 0.</a:t>
            </a:r>
          </a:p>
        </p:txBody>
      </p:sp>
      <p:sp>
        <p:nvSpPr>
          <p:cNvPr id="98326" name="Ink 22"/>
          <p:cNvSpPr>
            <a:spLocks noRot="1" noChangeAspect="1" noEditPoints="1" noChangeArrowheads="1" noChangeShapeType="1" noTextEdit="1"/>
          </p:cNvSpPr>
          <p:nvPr/>
        </p:nvSpPr>
        <p:spPr bwMode="auto">
          <a:xfrm>
            <a:off x="1014413" y="1158875"/>
            <a:ext cx="788987" cy="1033463"/>
          </a:xfrm>
          <a:custGeom>
            <a:avLst/>
            <a:gdLst>
              <a:gd name="T0" fmla="*/ 2147483647 w 2189"/>
              <a:gd name="T1" fmla="*/ 2147483647 h 2869"/>
              <a:gd name="T2" fmla="*/ 2147483647 w 2189"/>
              <a:gd name="T3" fmla="*/ 2147483647 h 2869"/>
              <a:gd name="T4" fmla="*/ 2147483647 w 2189"/>
              <a:gd name="T5" fmla="*/ 2147483647 h 2869"/>
              <a:gd name="T6" fmla="*/ 2147483647 w 2189"/>
              <a:gd name="T7" fmla="*/ 2147483647 h 2869"/>
              <a:gd name="T8" fmla="*/ 2147483647 w 2189"/>
              <a:gd name="T9" fmla="*/ 2147483647 h 2869"/>
              <a:gd name="T10" fmla="*/ 2147483647 w 2189"/>
              <a:gd name="T11" fmla="*/ 2147483647 h 2869"/>
              <a:gd name="T12" fmla="*/ 2147483647 w 2189"/>
              <a:gd name="T13" fmla="*/ 2147483647 h 2869"/>
              <a:gd name="T14" fmla="*/ 2147483647 w 2189"/>
              <a:gd name="T15" fmla="*/ 2147483647 h 2869"/>
              <a:gd name="T16" fmla="*/ 2147483647 w 2189"/>
              <a:gd name="T17" fmla="*/ 2147483647 h 2869"/>
              <a:gd name="T18" fmla="*/ 2147483647 w 2189"/>
              <a:gd name="T19" fmla="*/ 2147483647 h 2869"/>
              <a:gd name="T20" fmla="*/ 2147483647 w 2189"/>
              <a:gd name="T21" fmla="*/ 2147483647 h 2869"/>
              <a:gd name="T22" fmla="*/ 2147483647 w 2189"/>
              <a:gd name="T23" fmla="*/ 2147483647 h 2869"/>
              <a:gd name="T24" fmla="*/ 2147483647 w 2189"/>
              <a:gd name="T25" fmla="*/ 2147483647 h 2869"/>
              <a:gd name="T26" fmla="*/ 2147483647 w 2189"/>
              <a:gd name="T27" fmla="*/ 2147483647 h 2869"/>
              <a:gd name="T28" fmla="*/ 2147483647 w 2189"/>
              <a:gd name="T29" fmla="*/ 2147483647 h 2869"/>
              <a:gd name="T30" fmla="*/ 2147483647 w 2189"/>
              <a:gd name="T31" fmla="*/ 2147483647 h 2869"/>
              <a:gd name="T32" fmla="*/ 2147483647 w 2189"/>
              <a:gd name="T33" fmla="*/ 0 h 2869"/>
              <a:gd name="T34" fmla="*/ 2147483647 w 2189"/>
              <a:gd name="T35" fmla="*/ 2147483647 h 2869"/>
              <a:gd name="T36" fmla="*/ 2147483647 w 2189"/>
              <a:gd name="T37" fmla="*/ 2147483647 h 2869"/>
              <a:gd name="T38" fmla="*/ 2147483647 w 2189"/>
              <a:gd name="T39" fmla="*/ 2147483647 h 2869"/>
              <a:gd name="T40" fmla="*/ 2147483647 w 2189"/>
              <a:gd name="T41" fmla="*/ 2147483647 h 2869"/>
              <a:gd name="T42" fmla="*/ 2147483647 w 2189"/>
              <a:gd name="T43" fmla="*/ 2147483647 h 2869"/>
              <a:gd name="T44" fmla="*/ 2147483647 w 2189"/>
              <a:gd name="T45" fmla="*/ 2147483647 h 2869"/>
              <a:gd name="T46" fmla="*/ 2147483647 w 2189"/>
              <a:gd name="T47" fmla="*/ 2147483647 h 2869"/>
              <a:gd name="T48" fmla="*/ 2147483647 w 2189"/>
              <a:gd name="T49" fmla="*/ 2147483647 h 2869"/>
              <a:gd name="T50" fmla="*/ 2147483647 w 2189"/>
              <a:gd name="T51" fmla="*/ 2147483647 h 2869"/>
              <a:gd name="T52" fmla="*/ 2147483647 w 2189"/>
              <a:gd name="T53" fmla="*/ 2147483647 h 2869"/>
              <a:gd name="T54" fmla="*/ 2147483647 w 2189"/>
              <a:gd name="T55" fmla="*/ 2147483647 h 2869"/>
              <a:gd name="T56" fmla="*/ 2147483647 w 2189"/>
              <a:gd name="T57" fmla="*/ 2147483647 h 2869"/>
              <a:gd name="T58" fmla="*/ 2147483647 w 2189"/>
              <a:gd name="T59" fmla="*/ 2147483647 h 2869"/>
              <a:gd name="T60" fmla="*/ 2147483647 w 2189"/>
              <a:gd name="T61" fmla="*/ 2147483647 h 2869"/>
              <a:gd name="T62" fmla="*/ 2147483647 w 2189"/>
              <a:gd name="T63" fmla="*/ 2147483647 h 2869"/>
              <a:gd name="T64" fmla="*/ 2147483647 w 2189"/>
              <a:gd name="T65" fmla="*/ 2147483647 h 2869"/>
              <a:gd name="T66" fmla="*/ 2147483647 w 2189"/>
              <a:gd name="T67" fmla="*/ 2147483647 h 2869"/>
              <a:gd name="T68" fmla="*/ 2147483647 w 2189"/>
              <a:gd name="T69" fmla="*/ 2147483647 h 2869"/>
              <a:gd name="T70" fmla="*/ 2147483647 w 2189"/>
              <a:gd name="T71" fmla="*/ 2147483647 h 2869"/>
              <a:gd name="T72" fmla="*/ 2147483647 w 2189"/>
              <a:gd name="T73" fmla="*/ 2147483647 h 2869"/>
              <a:gd name="T74" fmla="*/ 2147483647 w 2189"/>
              <a:gd name="T75" fmla="*/ 2147483647 h 2869"/>
              <a:gd name="T76" fmla="*/ 2147483647 w 2189"/>
              <a:gd name="T77" fmla="*/ 2147483647 h 2869"/>
              <a:gd name="T78" fmla="*/ 2147483647 w 2189"/>
              <a:gd name="T79" fmla="*/ 2147483647 h 2869"/>
              <a:gd name="T80" fmla="*/ 2147483647 w 2189"/>
              <a:gd name="T81" fmla="*/ 2147483647 h 2869"/>
              <a:gd name="T82" fmla="*/ 2147483647 w 2189"/>
              <a:gd name="T83" fmla="*/ 2147483647 h 2869"/>
              <a:gd name="T84" fmla="*/ 2147483647 w 2189"/>
              <a:gd name="T85" fmla="*/ 2147483647 h 2869"/>
              <a:gd name="T86" fmla="*/ 2147483647 w 2189"/>
              <a:gd name="T87" fmla="*/ 2147483647 h 2869"/>
              <a:gd name="T88" fmla="*/ 2147483647 w 2189"/>
              <a:gd name="T89" fmla="*/ 2147483647 h 2869"/>
              <a:gd name="T90" fmla="*/ 2147483647 w 2189"/>
              <a:gd name="T91" fmla="*/ 2147483647 h 2869"/>
              <a:gd name="T92" fmla="*/ 2147483647 w 2189"/>
              <a:gd name="T93" fmla="*/ 2147483647 h 2869"/>
              <a:gd name="T94" fmla="*/ 2147483647 w 2189"/>
              <a:gd name="T95" fmla="*/ 2147483647 h 2869"/>
              <a:gd name="T96" fmla="*/ 2147483647 w 2189"/>
              <a:gd name="T97" fmla="*/ 2147483647 h 2869"/>
              <a:gd name="T98" fmla="*/ 2147483647 w 2189"/>
              <a:gd name="T99" fmla="*/ 2147483647 h 2869"/>
              <a:gd name="T100" fmla="*/ 2147483647 w 2189"/>
              <a:gd name="T101" fmla="*/ 2147483647 h 2869"/>
              <a:gd name="T102" fmla="*/ 2147483647 w 2189"/>
              <a:gd name="T103" fmla="*/ 2147483647 h 2869"/>
              <a:gd name="T104" fmla="*/ 2147483647 w 2189"/>
              <a:gd name="T105" fmla="*/ 2147483647 h 2869"/>
              <a:gd name="T106" fmla="*/ 2147483647 w 2189"/>
              <a:gd name="T107" fmla="*/ 2147483647 h 2869"/>
              <a:gd name="T108" fmla="*/ 2147483647 w 2189"/>
              <a:gd name="T109" fmla="*/ 2147483647 h 2869"/>
              <a:gd name="T110" fmla="*/ 2147483647 w 2189"/>
              <a:gd name="T111" fmla="*/ 2147483647 h 286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89"/>
              <a:gd name="T169" fmla="*/ 0 h 2869"/>
              <a:gd name="T170" fmla="*/ 2189 w 2189"/>
              <a:gd name="T171" fmla="*/ 2869 h 286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89" h="2869" extrusionOk="0">
                <a:moveTo>
                  <a:pt x="1998" y="2868"/>
                </a:moveTo>
                <a:cubicBezTo>
                  <a:pt x="2013" y="2834"/>
                  <a:pt x="2024" y="2808"/>
                  <a:pt x="2034" y="2772"/>
                </a:cubicBezTo>
                <a:cubicBezTo>
                  <a:pt x="2049" y="2721"/>
                  <a:pt x="2048" y="2673"/>
                  <a:pt x="2049" y="2620"/>
                </a:cubicBezTo>
                <a:cubicBezTo>
                  <a:pt x="2051" y="2551"/>
                  <a:pt x="2046" y="2482"/>
                  <a:pt x="2041" y="2413"/>
                </a:cubicBezTo>
                <a:cubicBezTo>
                  <a:pt x="2035" y="2336"/>
                  <a:pt x="2027" y="2259"/>
                  <a:pt x="2014" y="2182"/>
                </a:cubicBezTo>
                <a:cubicBezTo>
                  <a:pt x="2002" y="2106"/>
                  <a:pt x="1986" y="2031"/>
                  <a:pt x="1966" y="1957"/>
                </a:cubicBezTo>
                <a:cubicBezTo>
                  <a:pt x="1949" y="1893"/>
                  <a:pt x="1929" y="1830"/>
                  <a:pt x="1907" y="1767"/>
                </a:cubicBezTo>
                <a:cubicBezTo>
                  <a:pt x="1882" y="1695"/>
                  <a:pt x="1853" y="1626"/>
                  <a:pt x="1806" y="1566"/>
                </a:cubicBezTo>
                <a:cubicBezTo>
                  <a:pt x="1795" y="1553"/>
                  <a:pt x="1781" y="1547"/>
                  <a:pt x="1772" y="1540"/>
                </a:cubicBezTo>
                <a:cubicBezTo>
                  <a:pt x="1757" y="1625"/>
                  <a:pt x="1738" y="1709"/>
                  <a:pt x="1714" y="1792"/>
                </a:cubicBezTo>
                <a:cubicBezTo>
                  <a:pt x="1719" y="1741"/>
                  <a:pt x="1727" y="1692"/>
                  <a:pt x="1738" y="1640"/>
                </a:cubicBezTo>
                <a:cubicBezTo>
                  <a:pt x="1754" y="1569"/>
                  <a:pt x="1764" y="1491"/>
                  <a:pt x="1795" y="1425"/>
                </a:cubicBezTo>
                <a:cubicBezTo>
                  <a:pt x="1799" y="1422"/>
                  <a:pt x="1802" y="1419"/>
                  <a:pt x="1806" y="1416"/>
                </a:cubicBezTo>
                <a:cubicBezTo>
                  <a:pt x="1830" y="1444"/>
                  <a:pt x="1847" y="1471"/>
                  <a:pt x="1865" y="1505"/>
                </a:cubicBezTo>
                <a:cubicBezTo>
                  <a:pt x="1888" y="1549"/>
                  <a:pt x="1910" y="1596"/>
                  <a:pt x="1941" y="1635"/>
                </a:cubicBezTo>
                <a:cubicBezTo>
                  <a:pt x="1945" y="1640"/>
                  <a:pt x="1950" y="1644"/>
                  <a:pt x="1954" y="1649"/>
                </a:cubicBezTo>
              </a:path>
              <a:path w="2189" h="2869" extrusionOk="0">
                <a:moveTo>
                  <a:pt x="211" y="0"/>
                </a:moveTo>
                <a:cubicBezTo>
                  <a:pt x="185" y="53"/>
                  <a:pt x="160" y="102"/>
                  <a:pt x="129" y="153"/>
                </a:cubicBezTo>
                <a:cubicBezTo>
                  <a:pt x="91" y="215"/>
                  <a:pt x="42" y="274"/>
                  <a:pt x="14" y="342"/>
                </a:cubicBezTo>
                <a:cubicBezTo>
                  <a:pt x="1" y="367"/>
                  <a:pt x="-5" y="374"/>
                  <a:pt x="9" y="390"/>
                </a:cubicBezTo>
                <a:cubicBezTo>
                  <a:pt x="78" y="372"/>
                  <a:pt x="136" y="349"/>
                  <a:pt x="202" y="319"/>
                </a:cubicBezTo>
                <a:cubicBezTo>
                  <a:pt x="310" y="269"/>
                  <a:pt x="424" y="194"/>
                  <a:pt x="543" y="177"/>
                </a:cubicBezTo>
                <a:cubicBezTo>
                  <a:pt x="551" y="181"/>
                  <a:pt x="559" y="185"/>
                  <a:pt x="567" y="189"/>
                </a:cubicBezTo>
                <a:cubicBezTo>
                  <a:pt x="525" y="275"/>
                  <a:pt x="481" y="340"/>
                  <a:pt x="414" y="415"/>
                </a:cubicBezTo>
                <a:cubicBezTo>
                  <a:pt x="330" y="510"/>
                  <a:pt x="198" y="609"/>
                  <a:pt x="152" y="731"/>
                </a:cubicBezTo>
                <a:cubicBezTo>
                  <a:pt x="158" y="732"/>
                  <a:pt x="165" y="734"/>
                  <a:pt x="171" y="735"/>
                </a:cubicBezTo>
                <a:cubicBezTo>
                  <a:pt x="383" y="635"/>
                  <a:pt x="699" y="370"/>
                  <a:pt x="932" y="363"/>
                </a:cubicBezTo>
                <a:cubicBezTo>
                  <a:pt x="941" y="369"/>
                  <a:pt x="949" y="374"/>
                  <a:pt x="958" y="380"/>
                </a:cubicBezTo>
                <a:cubicBezTo>
                  <a:pt x="885" y="490"/>
                  <a:pt x="808" y="586"/>
                  <a:pt x="719" y="687"/>
                </a:cubicBezTo>
                <a:cubicBezTo>
                  <a:pt x="637" y="779"/>
                  <a:pt x="480" y="908"/>
                  <a:pt x="443" y="1031"/>
                </a:cubicBezTo>
                <a:cubicBezTo>
                  <a:pt x="447" y="1039"/>
                  <a:pt x="450" y="1048"/>
                  <a:pt x="454" y="1056"/>
                </a:cubicBezTo>
                <a:cubicBezTo>
                  <a:pt x="599" y="1006"/>
                  <a:pt x="736" y="950"/>
                  <a:pt x="876" y="880"/>
                </a:cubicBezTo>
                <a:cubicBezTo>
                  <a:pt x="1033" y="801"/>
                  <a:pt x="1202" y="679"/>
                  <a:pt x="1377" y="643"/>
                </a:cubicBezTo>
                <a:cubicBezTo>
                  <a:pt x="1390" y="645"/>
                  <a:pt x="1404" y="646"/>
                  <a:pt x="1417" y="648"/>
                </a:cubicBezTo>
                <a:cubicBezTo>
                  <a:pt x="1357" y="763"/>
                  <a:pt x="1287" y="859"/>
                  <a:pt x="1199" y="964"/>
                </a:cubicBezTo>
                <a:cubicBezTo>
                  <a:pt x="1112" y="1068"/>
                  <a:pt x="958" y="1201"/>
                  <a:pt x="921" y="1337"/>
                </a:cubicBezTo>
                <a:cubicBezTo>
                  <a:pt x="924" y="1348"/>
                  <a:pt x="926" y="1359"/>
                  <a:pt x="929" y="1370"/>
                </a:cubicBezTo>
                <a:cubicBezTo>
                  <a:pt x="1043" y="1334"/>
                  <a:pt x="1144" y="1291"/>
                  <a:pt x="1253" y="1234"/>
                </a:cubicBezTo>
                <a:cubicBezTo>
                  <a:pt x="1356" y="1180"/>
                  <a:pt x="1456" y="1131"/>
                  <a:pt x="1561" y="1090"/>
                </a:cubicBezTo>
                <a:cubicBezTo>
                  <a:pt x="1522" y="1163"/>
                  <a:pt x="1475" y="1220"/>
                  <a:pt x="1413" y="1286"/>
                </a:cubicBezTo>
                <a:cubicBezTo>
                  <a:pt x="1399" y="1301"/>
                  <a:pt x="1224" y="1466"/>
                  <a:pt x="1250" y="1494"/>
                </a:cubicBezTo>
                <a:cubicBezTo>
                  <a:pt x="1280" y="1526"/>
                  <a:pt x="1452" y="1436"/>
                  <a:pt x="1479" y="1424"/>
                </a:cubicBezTo>
                <a:cubicBezTo>
                  <a:pt x="1551" y="1392"/>
                  <a:pt x="1573" y="1383"/>
                  <a:pt x="1619" y="1361"/>
                </a:cubicBezTo>
                <a:cubicBezTo>
                  <a:pt x="1633" y="1356"/>
                  <a:pt x="1647" y="1350"/>
                  <a:pt x="1661" y="1345"/>
                </a:cubicBezTo>
                <a:cubicBezTo>
                  <a:pt x="1637" y="1368"/>
                  <a:pt x="1548" y="1453"/>
                  <a:pt x="1502" y="1488"/>
                </a:cubicBezTo>
                <a:cubicBezTo>
                  <a:pt x="1369" y="1591"/>
                  <a:pt x="1234" y="1692"/>
                  <a:pt x="1100" y="1793"/>
                </a:cubicBezTo>
                <a:cubicBezTo>
                  <a:pt x="1226" y="1689"/>
                  <a:pt x="1352" y="1589"/>
                  <a:pt x="1460" y="1466"/>
                </a:cubicBezTo>
                <a:cubicBezTo>
                  <a:pt x="1378" y="1498"/>
                  <a:pt x="1304" y="1541"/>
                  <a:pt x="1226" y="1592"/>
                </a:cubicBezTo>
                <a:cubicBezTo>
                  <a:pt x="1095" y="1678"/>
                  <a:pt x="953" y="1768"/>
                  <a:pt x="855" y="1892"/>
                </a:cubicBezTo>
                <a:cubicBezTo>
                  <a:pt x="857" y="1896"/>
                  <a:pt x="858" y="1901"/>
                  <a:pt x="860" y="1905"/>
                </a:cubicBezTo>
                <a:cubicBezTo>
                  <a:pt x="988" y="1846"/>
                  <a:pt x="1112" y="1782"/>
                  <a:pt x="1236" y="1714"/>
                </a:cubicBezTo>
                <a:cubicBezTo>
                  <a:pt x="1515" y="1562"/>
                  <a:pt x="1805" y="1351"/>
                  <a:pt x="2114" y="1265"/>
                </a:cubicBezTo>
                <a:cubicBezTo>
                  <a:pt x="2134" y="1263"/>
                  <a:pt x="2153" y="1260"/>
                  <a:pt x="2173" y="1258"/>
                </a:cubicBezTo>
                <a:cubicBezTo>
                  <a:pt x="2151" y="1338"/>
                  <a:pt x="2118" y="1390"/>
                  <a:pt x="2046" y="1469"/>
                </a:cubicBezTo>
                <a:cubicBezTo>
                  <a:pt x="1963" y="1561"/>
                  <a:pt x="1685" y="1788"/>
                  <a:pt x="1801" y="1744"/>
                </a:cubicBezTo>
                <a:cubicBezTo>
                  <a:pt x="1841" y="1719"/>
                  <a:pt x="1856" y="1709"/>
                  <a:pt x="1874" y="1681"/>
                </a:cubicBezTo>
              </a:path>
            </a:pathLst>
          </a:custGeom>
          <a:noFill/>
          <a:ln w="19050" cap="rnd">
            <a:solidFill>
              <a:srgbClr val="C0504D"/>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327" name="Ink 23"/>
          <p:cNvSpPr>
            <a:spLocks noRot="1" noChangeAspect="1" noEditPoints="1" noChangeArrowheads="1" noChangeShapeType="1" noTextEdit="1"/>
          </p:cNvSpPr>
          <p:nvPr/>
        </p:nvSpPr>
        <p:spPr bwMode="auto">
          <a:xfrm>
            <a:off x="1371600" y="2281238"/>
            <a:ext cx="152400" cy="207962"/>
          </a:xfrm>
          <a:custGeom>
            <a:avLst/>
            <a:gdLst>
              <a:gd name="T0" fmla="*/ 0 w 422"/>
              <a:gd name="T1" fmla="*/ 0 h 577"/>
              <a:gd name="T2" fmla="*/ 2147483647 w 422"/>
              <a:gd name="T3" fmla="*/ 2147483647 h 577"/>
              <a:gd name="T4" fmla="*/ 2147483647 w 422"/>
              <a:gd name="T5" fmla="*/ 2147483647 h 577"/>
              <a:gd name="T6" fmla="*/ 2147483647 w 422"/>
              <a:gd name="T7" fmla="*/ 2147483647 h 577"/>
              <a:gd name="T8" fmla="*/ 2147483647 w 422"/>
              <a:gd name="T9" fmla="*/ 2147483647 h 577"/>
              <a:gd name="T10" fmla="*/ 2147483647 w 422"/>
              <a:gd name="T11" fmla="*/ 2147483647 h 577"/>
              <a:gd name="T12" fmla="*/ 2147483647 w 422"/>
              <a:gd name="T13" fmla="*/ 2147483647 h 577"/>
              <a:gd name="T14" fmla="*/ 0 60000 65536"/>
              <a:gd name="T15" fmla="*/ 0 60000 65536"/>
              <a:gd name="T16" fmla="*/ 0 60000 65536"/>
              <a:gd name="T17" fmla="*/ 0 60000 65536"/>
              <a:gd name="T18" fmla="*/ 0 60000 65536"/>
              <a:gd name="T19" fmla="*/ 0 60000 65536"/>
              <a:gd name="T20" fmla="*/ 0 60000 65536"/>
              <a:gd name="T21" fmla="*/ 0 w 422"/>
              <a:gd name="T22" fmla="*/ 0 h 577"/>
              <a:gd name="T23" fmla="*/ 422 w 422"/>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2" h="577" extrusionOk="0">
                <a:moveTo>
                  <a:pt x="0" y="0"/>
                </a:moveTo>
                <a:cubicBezTo>
                  <a:pt x="27" y="30"/>
                  <a:pt x="50" y="61"/>
                  <a:pt x="73" y="94"/>
                </a:cubicBezTo>
                <a:cubicBezTo>
                  <a:pt x="109" y="145"/>
                  <a:pt x="141" y="198"/>
                  <a:pt x="175" y="250"/>
                </a:cubicBezTo>
                <a:cubicBezTo>
                  <a:pt x="193" y="279"/>
                  <a:pt x="211" y="301"/>
                  <a:pt x="234" y="326"/>
                </a:cubicBezTo>
              </a:path>
              <a:path w="422" h="577" extrusionOk="0">
                <a:moveTo>
                  <a:pt x="421" y="5"/>
                </a:moveTo>
                <a:cubicBezTo>
                  <a:pt x="387" y="68"/>
                  <a:pt x="349" y="132"/>
                  <a:pt x="310" y="192"/>
                </a:cubicBezTo>
                <a:cubicBezTo>
                  <a:pt x="228" y="318"/>
                  <a:pt x="151" y="447"/>
                  <a:pt x="73" y="576"/>
                </a:cubicBezTo>
              </a:path>
            </a:pathLst>
          </a:custGeom>
          <a:noFill/>
          <a:ln w="19050" cap="rnd">
            <a:solidFill>
              <a:srgbClr val="C0504D"/>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328" name="Ink 24"/>
          <p:cNvSpPr>
            <a:spLocks noRot="1" noChangeAspect="1" noEditPoints="1" noChangeArrowheads="1" noChangeShapeType="1" noTextEdit="1"/>
          </p:cNvSpPr>
          <p:nvPr/>
        </p:nvSpPr>
        <p:spPr bwMode="auto">
          <a:xfrm>
            <a:off x="1068388" y="1227138"/>
            <a:ext cx="671512" cy="1277937"/>
          </a:xfrm>
          <a:custGeom>
            <a:avLst/>
            <a:gdLst>
              <a:gd name="T0" fmla="*/ 2147483647 w 1864"/>
              <a:gd name="T1" fmla="*/ 2147483647 h 3549"/>
              <a:gd name="T2" fmla="*/ 2147483647 w 1864"/>
              <a:gd name="T3" fmla="*/ 2147483647 h 3549"/>
              <a:gd name="T4" fmla="*/ 2147483647 w 1864"/>
              <a:gd name="T5" fmla="*/ 2147483647 h 3549"/>
              <a:gd name="T6" fmla="*/ 2147483647 w 1864"/>
              <a:gd name="T7" fmla="*/ 2147483647 h 3549"/>
              <a:gd name="T8" fmla="*/ 2147483647 w 1864"/>
              <a:gd name="T9" fmla="*/ 2147483647 h 3549"/>
              <a:gd name="T10" fmla="*/ 2147483647 w 1864"/>
              <a:gd name="T11" fmla="*/ 2147483647 h 3549"/>
              <a:gd name="T12" fmla="*/ 2147483647 w 1864"/>
              <a:gd name="T13" fmla="*/ 2147483647 h 3549"/>
              <a:gd name="T14" fmla="*/ 2147483647 w 1864"/>
              <a:gd name="T15" fmla="*/ 2147483647 h 3549"/>
              <a:gd name="T16" fmla="*/ 2147483647 w 1864"/>
              <a:gd name="T17" fmla="*/ 2147483647 h 3549"/>
              <a:gd name="T18" fmla="*/ 2147483647 w 1864"/>
              <a:gd name="T19" fmla="*/ 2147483647 h 3549"/>
              <a:gd name="T20" fmla="*/ 2147483647 w 1864"/>
              <a:gd name="T21" fmla="*/ 2147483647 h 3549"/>
              <a:gd name="T22" fmla="*/ 2147483647 w 1864"/>
              <a:gd name="T23" fmla="*/ 2147483647 h 3549"/>
              <a:gd name="T24" fmla="*/ 2147483647 w 1864"/>
              <a:gd name="T25" fmla="*/ 2147483647 h 3549"/>
              <a:gd name="T26" fmla="*/ 2147483647 w 1864"/>
              <a:gd name="T27" fmla="*/ 2147483647 h 3549"/>
              <a:gd name="T28" fmla="*/ 2147483647 w 1864"/>
              <a:gd name="T29" fmla="*/ 2147483647 h 3549"/>
              <a:gd name="T30" fmla="*/ 2147483647 w 1864"/>
              <a:gd name="T31" fmla="*/ 2147483647 h 3549"/>
              <a:gd name="T32" fmla="*/ 2147483647 w 1864"/>
              <a:gd name="T33" fmla="*/ 2147483647 h 3549"/>
              <a:gd name="T34" fmla="*/ 2147483647 w 1864"/>
              <a:gd name="T35" fmla="*/ 2147483647 h 3549"/>
              <a:gd name="T36" fmla="*/ 2147483647 w 1864"/>
              <a:gd name="T37" fmla="*/ 2147483647 h 3549"/>
              <a:gd name="T38" fmla="*/ 2147483647 w 1864"/>
              <a:gd name="T39" fmla="*/ 0 h 3549"/>
              <a:gd name="T40" fmla="*/ 2147483647 w 1864"/>
              <a:gd name="T41" fmla="*/ 2147483647 h 3549"/>
              <a:gd name="T42" fmla="*/ 2147483647 w 1864"/>
              <a:gd name="T43" fmla="*/ 2147483647 h 3549"/>
              <a:gd name="T44" fmla="*/ 2147483647 w 1864"/>
              <a:gd name="T45" fmla="*/ 2147483647 h 3549"/>
              <a:gd name="T46" fmla="*/ 2147483647 w 1864"/>
              <a:gd name="T47" fmla="*/ 2147483647 h 3549"/>
              <a:gd name="T48" fmla="*/ 2147483647 w 1864"/>
              <a:gd name="T49" fmla="*/ 2147483647 h 3549"/>
              <a:gd name="T50" fmla="*/ 2147483647 w 1864"/>
              <a:gd name="T51" fmla="*/ 2147483647 h 3549"/>
              <a:gd name="T52" fmla="*/ 2147483647 w 1864"/>
              <a:gd name="T53" fmla="*/ 2147483647 h 3549"/>
              <a:gd name="T54" fmla="*/ 2147483647 w 1864"/>
              <a:gd name="T55" fmla="*/ 2147483647 h 3549"/>
              <a:gd name="T56" fmla="*/ 2147483647 w 1864"/>
              <a:gd name="T57" fmla="*/ 2147483647 h 3549"/>
              <a:gd name="T58" fmla="*/ 2147483647 w 1864"/>
              <a:gd name="T59" fmla="*/ 2147483647 h 3549"/>
              <a:gd name="T60" fmla="*/ 2147483647 w 1864"/>
              <a:gd name="T61" fmla="*/ 2147483647 h 3549"/>
              <a:gd name="T62" fmla="*/ 2147483647 w 1864"/>
              <a:gd name="T63" fmla="*/ 2147483647 h 3549"/>
              <a:gd name="T64" fmla="*/ 2147483647 w 1864"/>
              <a:gd name="T65" fmla="*/ 2147483647 h 3549"/>
              <a:gd name="T66" fmla="*/ 2147483647 w 1864"/>
              <a:gd name="T67" fmla="*/ 2147483647 h 3549"/>
              <a:gd name="T68" fmla="*/ 2147483647 w 1864"/>
              <a:gd name="T69" fmla="*/ 2147483647 h 3549"/>
              <a:gd name="T70" fmla="*/ 2147483647 w 1864"/>
              <a:gd name="T71" fmla="*/ 2147483647 h 3549"/>
              <a:gd name="T72" fmla="*/ 2147483647 w 1864"/>
              <a:gd name="T73" fmla="*/ 2147483647 h 3549"/>
              <a:gd name="T74" fmla="*/ 2147483647 w 1864"/>
              <a:gd name="T75" fmla="*/ 2147483647 h 3549"/>
              <a:gd name="T76" fmla="*/ 2147483647 w 1864"/>
              <a:gd name="T77" fmla="*/ 2147483647 h 3549"/>
              <a:gd name="T78" fmla="*/ 2147483647 w 1864"/>
              <a:gd name="T79" fmla="*/ 2147483647 h 3549"/>
              <a:gd name="T80" fmla="*/ 2147483647 w 1864"/>
              <a:gd name="T81" fmla="*/ 2147483647 h 3549"/>
              <a:gd name="T82" fmla="*/ 2147483647 w 1864"/>
              <a:gd name="T83" fmla="*/ 2147483647 h 3549"/>
              <a:gd name="T84" fmla="*/ 2147483647 w 1864"/>
              <a:gd name="T85" fmla="*/ 2147483647 h 3549"/>
              <a:gd name="T86" fmla="*/ 2147483647 w 1864"/>
              <a:gd name="T87" fmla="*/ 2147483647 h 3549"/>
              <a:gd name="T88" fmla="*/ 2147483647 w 1864"/>
              <a:gd name="T89" fmla="*/ 2147483647 h 3549"/>
              <a:gd name="T90" fmla="*/ 2147483647 w 1864"/>
              <a:gd name="T91" fmla="*/ 2147483647 h 3549"/>
              <a:gd name="T92" fmla="*/ 2147483647 w 1864"/>
              <a:gd name="T93" fmla="*/ 2147483647 h 3549"/>
              <a:gd name="T94" fmla="*/ 2147483647 w 1864"/>
              <a:gd name="T95" fmla="*/ 2147483647 h 3549"/>
              <a:gd name="T96" fmla="*/ 2147483647 w 1864"/>
              <a:gd name="T97" fmla="*/ 2147483647 h 3549"/>
              <a:gd name="T98" fmla="*/ 2147483647 w 1864"/>
              <a:gd name="T99" fmla="*/ 2147483647 h 3549"/>
              <a:gd name="T100" fmla="*/ 2147483647 w 1864"/>
              <a:gd name="T101" fmla="*/ 2147483647 h 3549"/>
              <a:gd name="T102" fmla="*/ 2147483647 w 1864"/>
              <a:gd name="T103" fmla="*/ 2147483647 h 3549"/>
              <a:gd name="T104" fmla="*/ 2147483647 w 1864"/>
              <a:gd name="T105" fmla="*/ 2147483647 h 3549"/>
              <a:gd name="T106" fmla="*/ 2147483647 w 1864"/>
              <a:gd name="T107" fmla="*/ 2147483647 h 3549"/>
              <a:gd name="T108" fmla="*/ 2147483647 w 1864"/>
              <a:gd name="T109" fmla="*/ 2147483647 h 3549"/>
              <a:gd name="T110" fmla="*/ 2147483647 w 1864"/>
              <a:gd name="T111" fmla="*/ 2147483647 h 35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64"/>
              <a:gd name="T169" fmla="*/ 0 h 3549"/>
              <a:gd name="T170" fmla="*/ 1864 w 1864"/>
              <a:gd name="T171" fmla="*/ 3549 h 35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64" h="3549" extrusionOk="0">
                <a:moveTo>
                  <a:pt x="1501" y="3063"/>
                </a:moveTo>
                <a:cubicBezTo>
                  <a:pt x="1487" y="3091"/>
                  <a:pt x="1473" y="3117"/>
                  <a:pt x="1458" y="3143"/>
                </a:cubicBezTo>
                <a:cubicBezTo>
                  <a:pt x="1471" y="3112"/>
                  <a:pt x="1476" y="3105"/>
                  <a:pt x="1493" y="3075"/>
                </a:cubicBezTo>
                <a:cubicBezTo>
                  <a:pt x="1532" y="3005"/>
                  <a:pt x="1569" y="2935"/>
                  <a:pt x="1605" y="2864"/>
                </a:cubicBezTo>
                <a:cubicBezTo>
                  <a:pt x="1655" y="2767"/>
                  <a:pt x="1693" y="2666"/>
                  <a:pt x="1722" y="2560"/>
                </a:cubicBezTo>
                <a:cubicBezTo>
                  <a:pt x="1755" y="2439"/>
                  <a:pt x="1772" y="2311"/>
                  <a:pt x="1773" y="2186"/>
                </a:cubicBezTo>
                <a:cubicBezTo>
                  <a:pt x="1776" y="1882"/>
                  <a:pt x="1710" y="1551"/>
                  <a:pt x="1623" y="1259"/>
                </a:cubicBezTo>
                <a:cubicBezTo>
                  <a:pt x="1616" y="1236"/>
                  <a:pt x="1606" y="1216"/>
                  <a:pt x="1598" y="1194"/>
                </a:cubicBezTo>
                <a:cubicBezTo>
                  <a:pt x="1600" y="1261"/>
                  <a:pt x="1603" y="1329"/>
                  <a:pt x="1603" y="1396"/>
                </a:cubicBezTo>
                <a:cubicBezTo>
                  <a:pt x="1603" y="1567"/>
                  <a:pt x="1592" y="1738"/>
                  <a:pt x="1542" y="1902"/>
                </a:cubicBezTo>
                <a:cubicBezTo>
                  <a:pt x="1533" y="1856"/>
                  <a:pt x="1527" y="1810"/>
                  <a:pt x="1523" y="1761"/>
                </a:cubicBezTo>
                <a:cubicBezTo>
                  <a:pt x="1508" y="1580"/>
                  <a:pt x="1484" y="1399"/>
                  <a:pt x="1472" y="1217"/>
                </a:cubicBezTo>
                <a:cubicBezTo>
                  <a:pt x="1497" y="1245"/>
                  <a:pt x="1518" y="1274"/>
                  <a:pt x="1539" y="1309"/>
                </a:cubicBezTo>
                <a:cubicBezTo>
                  <a:pt x="1607" y="1422"/>
                  <a:pt x="1686" y="1532"/>
                  <a:pt x="1778" y="1628"/>
                </a:cubicBezTo>
                <a:cubicBezTo>
                  <a:pt x="1800" y="1651"/>
                  <a:pt x="1827" y="1682"/>
                  <a:pt x="1857" y="1695"/>
                </a:cubicBezTo>
                <a:cubicBezTo>
                  <a:pt x="1859" y="1691"/>
                  <a:pt x="1861" y="1688"/>
                  <a:pt x="1863" y="1684"/>
                </a:cubicBezTo>
              </a:path>
              <a:path w="1864" h="3549" extrusionOk="0">
                <a:moveTo>
                  <a:pt x="209" y="404"/>
                </a:moveTo>
                <a:cubicBezTo>
                  <a:pt x="230" y="338"/>
                  <a:pt x="250" y="278"/>
                  <a:pt x="293" y="219"/>
                </a:cubicBezTo>
                <a:cubicBezTo>
                  <a:pt x="344" y="148"/>
                  <a:pt x="406" y="72"/>
                  <a:pt x="474" y="17"/>
                </a:cubicBezTo>
                <a:cubicBezTo>
                  <a:pt x="484" y="11"/>
                  <a:pt x="493" y="6"/>
                  <a:pt x="503" y="0"/>
                </a:cubicBezTo>
                <a:cubicBezTo>
                  <a:pt x="460" y="88"/>
                  <a:pt x="409" y="171"/>
                  <a:pt x="349" y="255"/>
                </a:cubicBezTo>
                <a:cubicBezTo>
                  <a:pt x="247" y="398"/>
                  <a:pt x="136" y="537"/>
                  <a:pt x="43" y="686"/>
                </a:cubicBezTo>
                <a:cubicBezTo>
                  <a:pt x="37" y="697"/>
                  <a:pt x="31" y="707"/>
                  <a:pt x="25" y="718"/>
                </a:cubicBezTo>
                <a:cubicBezTo>
                  <a:pt x="106" y="662"/>
                  <a:pt x="182" y="601"/>
                  <a:pt x="259" y="537"/>
                </a:cubicBezTo>
                <a:cubicBezTo>
                  <a:pt x="365" y="450"/>
                  <a:pt x="470" y="362"/>
                  <a:pt x="579" y="279"/>
                </a:cubicBezTo>
                <a:cubicBezTo>
                  <a:pt x="534" y="394"/>
                  <a:pt x="451" y="489"/>
                  <a:pt x="378" y="591"/>
                </a:cubicBezTo>
                <a:cubicBezTo>
                  <a:pt x="252" y="768"/>
                  <a:pt x="102" y="949"/>
                  <a:pt x="18" y="1151"/>
                </a:cubicBezTo>
                <a:cubicBezTo>
                  <a:pt x="3" y="1200"/>
                  <a:pt x="-7" y="1209"/>
                  <a:pt x="9" y="1237"/>
                </a:cubicBezTo>
                <a:cubicBezTo>
                  <a:pt x="120" y="1179"/>
                  <a:pt x="217" y="1113"/>
                  <a:pt x="319" y="1031"/>
                </a:cubicBezTo>
                <a:cubicBezTo>
                  <a:pt x="583" y="819"/>
                  <a:pt x="826" y="583"/>
                  <a:pt x="1095" y="377"/>
                </a:cubicBezTo>
                <a:cubicBezTo>
                  <a:pt x="1157" y="332"/>
                  <a:pt x="1168" y="322"/>
                  <a:pt x="1209" y="302"/>
                </a:cubicBezTo>
                <a:cubicBezTo>
                  <a:pt x="1153" y="402"/>
                  <a:pt x="1082" y="498"/>
                  <a:pt x="1005" y="591"/>
                </a:cubicBezTo>
                <a:cubicBezTo>
                  <a:pt x="789" y="853"/>
                  <a:pt x="565" y="1113"/>
                  <a:pt x="366" y="1389"/>
                </a:cubicBezTo>
                <a:cubicBezTo>
                  <a:pt x="334" y="1437"/>
                  <a:pt x="326" y="1441"/>
                  <a:pt x="317" y="1472"/>
                </a:cubicBezTo>
                <a:cubicBezTo>
                  <a:pt x="414" y="1394"/>
                  <a:pt x="506" y="1310"/>
                  <a:pt x="599" y="1225"/>
                </a:cubicBezTo>
                <a:cubicBezTo>
                  <a:pt x="842" y="1002"/>
                  <a:pt x="1090" y="715"/>
                  <a:pt x="1376" y="545"/>
                </a:cubicBezTo>
                <a:cubicBezTo>
                  <a:pt x="1381" y="545"/>
                  <a:pt x="1387" y="544"/>
                  <a:pt x="1392" y="544"/>
                </a:cubicBezTo>
                <a:cubicBezTo>
                  <a:pt x="1313" y="651"/>
                  <a:pt x="1229" y="756"/>
                  <a:pt x="1145" y="860"/>
                </a:cubicBezTo>
                <a:cubicBezTo>
                  <a:pt x="962" y="1087"/>
                  <a:pt x="768" y="1307"/>
                  <a:pt x="614" y="1554"/>
                </a:cubicBezTo>
                <a:cubicBezTo>
                  <a:pt x="674" y="1512"/>
                  <a:pt x="732" y="1460"/>
                  <a:pt x="789" y="1410"/>
                </a:cubicBezTo>
                <a:cubicBezTo>
                  <a:pt x="920" y="1296"/>
                  <a:pt x="1049" y="1162"/>
                  <a:pt x="1197" y="1070"/>
                </a:cubicBezTo>
                <a:cubicBezTo>
                  <a:pt x="1200" y="1071"/>
                  <a:pt x="1203" y="1073"/>
                  <a:pt x="1206" y="1074"/>
                </a:cubicBezTo>
                <a:cubicBezTo>
                  <a:pt x="1162" y="1147"/>
                  <a:pt x="1107" y="1214"/>
                  <a:pt x="1063" y="1288"/>
                </a:cubicBezTo>
                <a:cubicBezTo>
                  <a:pt x="1031" y="1341"/>
                  <a:pt x="1007" y="1373"/>
                  <a:pt x="1077" y="1360"/>
                </a:cubicBezTo>
                <a:cubicBezTo>
                  <a:pt x="1144" y="1348"/>
                  <a:pt x="1237" y="1261"/>
                  <a:pt x="1285" y="1217"/>
                </a:cubicBezTo>
                <a:cubicBezTo>
                  <a:pt x="1326" y="1179"/>
                  <a:pt x="1343" y="1144"/>
                  <a:pt x="1372" y="1099"/>
                </a:cubicBezTo>
              </a:path>
              <a:path w="1864" h="3549" extrusionOk="0">
                <a:moveTo>
                  <a:pt x="841" y="2814"/>
                </a:moveTo>
                <a:cubicBezTo>
                  <a:pt x="822" y="2822"/>
                  <a:pt x="798" y="2833"/>
                  <a:pt x="797" y="2857"/>
                </a:cubicBezTo>
                <a:cubicBezTo>
                  <a:pt x="795" y="2891"/>
                  <a:pt x="838" y="2941"/>
                  <a:pt x="857" y="2965"/>
                </a:cubicBezTo>
                <a:cubicBezTo>
                  <a:pt x="900" y="3020"/>
                  <a:pt x="949" y="3066"/>
                  <a:pt x="1000" y="3113"/>
                </a:cubicBezTo>
                <a:cubicBezTo>
                  <a:pt x="1045" y="3154"/>
                  <a:pt x="1091" y="3193"/>
                  <a:pt x="1131" y="3239"/>
                </a:cubicBezTo>
                <a:cubicBezTo>
                  <a:pt x="1142" y="3252"/>
                  <a:pt x="1145" y="3256"/>
                  <a:pt x="1155" y="3261"/>
                </a:cubicBezTo>
              </a:path>
              <a:path w="1864" h="3549" extrusionOk="0">
                <a:moveTo>
                  <a:pt x="1250" y="2886"/>
                </a:moveTo>
                <a:cubicBezTo>
                  <a:pt x="1248" y="2933"/>
                  <a:pt x="1227" y="2973"/>
                  <a:pt x="1205" y="3015"/>
                </a:cubicBezTo>
                <a:cubicBezTo>
                  <a:pt x="1162" y="3099"/>
                  <a:pt x="1112" y="3181"/>
                  <a:pt x="1069" y="3265"/>
                </a:cubicBezTo>
                <a:cubicBezTo>
                  <a:pt x="1019" y="3364"/>
                  <a:pt x="970" y="3457"/>
                  <a:pt x="906" y="3548"/>
                </a:cubicBezTo>
              </a:path>
            </a:pathLst>
          </a:custGeom>
          <a:noFill/>
          <a:ln w="19050" cap="rnd">
            <a:solidFill>
              <a:srgbClr val="C0504D"/>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241300" y="217488"/>
            <a:ext cx="29718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4200">
                <a:latin typeface="Times New Roman" pitchFamily="18" charset="0"/>
              </a:rPr>
              <a:t>Wildcards</a:t>
            </a:r>
          </a:p>
        </p:txBody>
      </p:sp>
      <p:sp>
        <p:nvSpPr>
          <p:cNvPr id="99331" name="Rectangle 3"/>
          <p:cNvSpPr>
            <a:spLocks noChangeArrowheads="1"/>
          </p:cNvSpPr>
          <p:nvPr/>
        </p:nvSpPr>
        <p:spPr bwMode="auto">
          <a:xfrm>
            <a:off x="990600" y="1905000"/>
            <a:ext cx="838200" cy="762000"/>
          </a:xfrm>
          <a:prstGeom prst="rect">
            <a:avLst/>
          </a:prstGeom>
          <a:solidFill>
            <a:srgbClr val="00FF00"/>
          </a:solidFill>
          <a:ln w="9525">
            <a:solidFill>
              <a:schemeClr val="tx1"/>
            </a:solidFill>
            <a:miter lim="800000"/>
            <a:headEnd/>
            <a:tailEnd/>
          </a:ln>
        </p:spPr>
        <p:txBody>
          <a:bodyPr wrap="none" anchor="ctr"/>
          <a:lstStyle/>
          <a:p>
            <a:endParaRPr lang="en-US"/>
          </a:p>
        </p:txBody>
      </p:sp>
      <p:sp>
        <p:nvSpPr>
          <p:cNvPr id="99332" name="Text Box 4"/>
          <p:cNvSpPr txBox="1">
            <a:spLocks noChangeArrowheads="1"/>
          </p:cNvSpPr>
          <p:nvPr/>
        </p:nvSpPr>
        <p:spPr bwMode="auto">
          <a:xfrm>
            <a:off x="2743200" y="2895600"/>
            <a:ext cx="4495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000">
                <a:latin typeface="Arial" pitchFamily="34" charset="0"/>
              </a:rPr>
              <a:t>Asterisks  </a:t>
            </a:r>
            <a:r>
              <a:rPr lang="en-US" sz="2000" b="1">
                <a:latin typeface="Courier New" pitchFamily="49" charset="0"/>
              </a:rPr>
              <a:t>* </a:t>
            </a:r>
            <a:r>
              <a:rPr lang="en-US" sz="2000">
                <a:latin typeface="Arial" pitchFamily="34" charset="0"/>
              </a:rPr>
              <a:t>are wild cards.            They match walls </a:t>
            </a:r>
            <a:r>
              <a:rPr lang="en-US" sz="2000" b="1" i="1">
                <a:latin typeface="Arial" pitchFamily="34" charset="0"/>
              </a:rPr>
              <a:t>or</a:t>
            </a:r>
            <a:r>
              <a:rPr lang="en-US" sz="2000">
                <a:latin typeface="Arial" pitchFamily="34" charset="0"/>
              </a:rPr>
              <a:t> empty space:</a:t>
            </a:r>
          </a:p>
        </p:txBody>
      </p:sp>
      <p:sp>
        <p:nvSpPr>
          <p:cNvPr id="99333" name="Rectangle 5"/>
          <p:cNvSpPr>
            <a:spLocks noChangeArrowheads="1"/>
          </p:cNvSpPr>
          <p:nvPr/>
        </p:nvSpPr>
        <p:spPr bwMode="auto">
          <a:xfrm>
            <a:off x="152400" y="1905000"/>
            <a:ext cx="838200" cy="7620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9334" name="Rectangle 6"/>
          <p:cNvSpPr>
            <a:spLocks noChangeArrowheads="1"/>
          </p:cNvSpPr>
          <p:nvPr/>
        </p:nvSpPr>
        <p:spPr bwMode="auto">
          <a:xfrm>
            <a:off x="990600" y="1143000"/>
            <a:ext cx="838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9335" name="Rectangle 7"/>
          <p:cNvSpPr>
            <a:spLocks noChangeArrowheads="1"/>
          </p:cNvSpPr>
          <p:nvPr/>
        </p:nvSpPr>
        <p:spPr bwMode="auto">
          <a:xfrm>
            <a:off x="990600" y="2667000"/>
            <a:ext cx="838200" cy="7620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9336" name="Rectangle 8"/>
          <p:cNvSpPr>
            <a:spLocks noChangeArrowheads="1"/>
          </p:cNvSpPr>
          <p:nvPr/>
        </p:nvSpPr>
        <p:spPr bwMode="auto">
          <a:xfrm>
            <a:off x="1828800" y="1905000"/>
            <a:ext cx="838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9337" name="Text Box 10"/>
          <p:cNvSpPr txBox="1">
            <a:spLocks noChangeArrowheads="1"/>
          </p:cNvSpPr>
          <p:nvPr/>
        </p:nvSpPr>
        <p:spPr bwMode="auto">
          <a:xfrm>
            <a:off x="685800" y="4648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0</a:t>
            </a:r>
          </a:p>
        </p:txBody>
      </p:sp>
      <p:sp>
        <p:nvSpPr>
          <p:cNvPr id="99338" name="Text Box 11"/>
          <p:cNvSpPr txBox="1">
            <a:spLocks noChangeArrowheads="1"/>
          </p:cNvSpPr>
          <p:nvPr/>
        </p:nvSpPr>
        <p:spPr bwMode="auto">
          <a:xfrm>
            <a:off x="2057400" y="4648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Courier New" pitchFamily="49" charset="0"/>
              </a:rPr>
              <a:t>x</a:t>
            </a:r>
            <a:r>
              <a:rPr lang="en-US" b="1">
                <a:latin typeface="Courier New" pitchFamily="49" charset="0"/>
              </a:rPr>
              <a:t>***</a:t>
            </a:r>
            <a:endParaRPr lang="en-US">
              <a:latin typeface="Arial" pitchFamily="34" charset="0"/>
            </a:endParaRPr>
          </a:p>
        </p:txBody>
      </p:sp>
      <p:sp>
        <p:nvSpPr>
          <p:cNvPr id="99339" name="Text Box 12"/>
          <p:cNvSpPr txBox="1">
            <a:spLocks noChangeArrowheads="1"/>
          </p:cNvSpPr>
          <p:nvPr/>
        </p:nvSpPr>
        <p:spPr bwMode="auto">
          <a:xfrm>
            <a:off x="6934200" y="4648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0</a:t>
            </a:r>
          </a:p>
        </p:txBody>
      </p:sp>
      <p:sp>
        <p:nvSpPr>
          <p:cNvPr id="99340" name="Text Box 13"/>
          <p:cNvSpPr txBox="1">
            <a:spLocks noChangeArrowheads="1"/>
          </p:cNvSpPr>
          <p:nvPr/>
        </p:nvSpPr>
        <p:spPr bwMode="auto">
          <a:xfrm>
            <a:off x="5181600" y="4648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N</a:t>
            </a:r>
          </a:p>
        </p:txBody>
      </p:sp>
      <p:sp>
        <p:nvSpPr>
          <p:cNvPr id="99341" name="Line 14"/>
          <p:cNvSpPr>
            <a:spLocks noChangeShapeType="1"/>
          </p:cNvSpPr>
          <p:nvPr/>
        </p:nvSpPr>
        <p:spPr bwMode="auto">
          <a:xfrm>
            <a:off x="4191000" y="4876800"/>
            <a:ext cx="457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342" name="Line 15"/>
          <p:cNvSpPr>
            <a:spLocks noChangeShapeType="1"/>
          </p:cNvSpPr>
          <p:nvPr/>
        </p:nvSpPr>
        <p:spPr bwMode="auto">
          <a:xfrm flipH="1" flipV="1">
            <a:off x="2667000" y="5105400"/>
            <a:ext cx="7938" cy="374650"/>
          </a:xfrm>
          <a:prstGeom prst="line">
            <a:avLst/>
          </a:prstGeom>
          <a:noFill/>
          <a:ln w="19050">
            <a:solidFill>
              <a:srgbClr val="120DF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343" name="Line 16"/>
          <p:cNvSpPr>
            <a:spLocks noChangeShapeType="1"/>
          </p:cNvSpPr>
          <p:nvPr/>
        </p:nvSpPr>
        <p:spPr bwMode="auto">
          <a:xfrm flipV="1">
            <a:off x="2843213" y="5105400"/>
            <a:ext cx="0" cy="366713"/>
          </a:xfrm>
          <a:prstGeom prst="line">
            <a:avLst/>
          </a:prstGeom>
          <a:noFill/>
          <a:ln w="19050">
            <a:solidFill>
              <a:srgbClr val="120DF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344" name="Line 17"/>
          <p:cNvSpPr>
            <a:spLocks noChangeShapeType="1"/>
          </p:cNvSpPr>
          <p:nvPr/>
        </p:nvSpPr>
        <p:spPr bwMode="auto">
          <a:xfrm flipV="1">
            <a:off x="3024188" y="5105400"/>
            <a:ext cx="0" cy="374650"/>
          </a:xfrm>
          <a:prstGeom prst="line">
            <a:avLst/>
          </a:prstGeom>
          <a:noFill/>
          <a:ln w="19050">
            <a:solidFill>
              <a:srgbClr val="120DF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345" name="Text Box 18"/>
          <p:cNvSpPr txBox="1">
            <a:spLocks noChangeArrowheads="1"/>
          </p:cNvSpPr>
          <p:nvPr/>
        </p:nvSpPr>
        <p:spPr bwMode="auto">
          <a:xfrm>
            <a:off x="412750" y="3886200"/>
            <a:ext cx="1379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solidFill>
                  <a:srgbClr val="E80416"/>
                </a:solidFill>
                <a:latin typeface="Arial" pitchFamily="34" charset="0"/>
              </a:rPr>
              <a:t>state</a:t>
            </a:r>
            <a:endParaRPr lang="en-US">
              <a:latin typeface="Arial" pitchFamily="34" charset="0"/>
            </a:endParaRPr>
          </a:p>
        </p:txBody>
      </p:sp>
      <p:sp>
        <p:nvSpPr>
          <p:cNvPr id="99346" name="Text Box 19"/>
          <p:cNvSpPr txBox="1">
            <a:spLocks noChangeArrowheads="1"/>
          </p:cNvSpPr>
          <p:nvPr/>
        </p:nvSpPr>
        <p:spPr bwMode="auto">
          <a:xfrm>
            <a:off x="1676400" y="38862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solidFill>
                  <a:srgbClr val="E80416"/>
                </a:solidFill>
                <a:latin typeface="Arial" pitchFamily="34" charset="0"/>
              </a:rPr>
              <a:t>surroundings</a:t>
            </a:r>
            <a:endParaRPr lang="en-US">
              <a:latin typeface="Arial" pitchFamily="34" charset="0"/>
            </a:endParaRPr>
          </a:p>
        </p:txBody>
      </p:sp>
      <p:sp>
        <p:nvSpPr>
          <p:cNvPr id="99347" name="Text Box 20"/>
          <p:cNvSpPr txBox="1">
            <a:spLocks noChangeArrowheads="1"/>
          </p:cNvSpPr>
          <p:nvPr/>
        </p:nvSpPr>
        <p:spPr bwMode="auto">
          <a:xfrm>
            <a:off x="5181600" y="3886200"/>
            <a:ext cx="1379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solidFill>
                  <a:srgbClr val="E80416"/>
                </a:solidFill>
                <a:latin typeface="Arial" pitchFamily="34" charset="0"/>
              </a:rPr>
              <a:t>direction</a:t>
            </a:r>
            <a:endParaRPr lang="en-US">
              <a:latin typeface="Arial" pitchFamily="34" charset="0"/>
            </a:endParaRPr>
          </a:p>
        </p:txBody>
      </p:sp>
      <p:sp>
        <p:nvSpPr>
          <p:cNvPr id="99348" name="Text Box 21"/>
          <p:cNvSpPr txBox="1">
            <a:spLocks noChangeArrowheads="1"/>
          </p:cNvSpPr>
          <p:nvPr/>
        </p:nvSpPr>
        <p:spPr bwMode="auto">
          <a:xfrm>
            <a:off x="6705600" y="38862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solidFill>
                  <a:srgbClr val="E80416"/>
                </a:solidFill>
                <a:latin typeface="Arial" pitchFamily="34" charset="0"/>
              </a:rPr>
              <a:t>new state</a:t>
            </a:r>
            <a:endParaRPr lang="en-US">
              <a:latin typeface="Arial" pitchFamily="34" charset="0"/>
            </a:endParaRPr>
          </a:p>
        </p:txBody>
      </p:sp>
      <p:sp>
        <p:nvSpPr>
          <p:cNvPr id="99349" name="Text Box 22"/>
          <p:cNvSpPr txBox="1">
            <a:spLocks noChangeArrowheads="1"/>
          </p:cNvSpPr>
          <p:nvPr/>
        </p:nvSpPr>
        <p:spPr bwMode="auto">
          <a:xfrm>
            <a:off x="2590800" y="5562600"/>
            <a:ext cx="541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1800" b="1" i="1">
                <a:solidFill>
                  <a:srgbClr val="120DF3"/>
                </a:solidFill>
                <a:latin typeface="Times New Roman" pitchFamily="18" charset="0"/>
              </a:rPr>
              <a:t>and EWS may be wall </a:t>
            </a:r>
            <a:r>
              <a:rPr lang="en-US" sz="1800" u="sng">
                <a:solidFill>
                  <a:srgbClr val="120DF3"/>
                </a:solidFill>
                <a:latin typeface="Times New Roman" pitchFamily="18" charset="0"/>
              </a:rPr>
              <a:t>or</a:t>
            </a:r>
            <a:r>
              <a:rPr lang="en-US" sz="1800" b="1" i="1">
                <a:solidFill>
                  <a:srgbClr val="120DF3"/>
                </a:solidFill>
                <a:latin typeface="Times New Roman" pitchFamily="18" charset="0"/>
              </a:rPr>
              <a:t> empty space</a:t>
            </a:r>
          </a:p>
        </p:txBody>
      </p:sp>
      <p:sp>
        <p:nvSpPr>
          <p:cNvPr id="99350" name="AutoShape 23"/>
          <p:cNvSpPr>
            <a:spLocks noChangeArrowheads="1"/>
          </p:cNvSpPr>
          <p:nvPr/>
        </p:nvSpPr>
        <p:spPr bwMode="auto">
          <a:xfrm>
            <a:off x="1828800" y="762000"/>
            <a:ext cx="2838450" cy="1524000"/>
          </a:xfrm>
          <a:prstGeom prst="cloudCallout">
            <a:avLst>
              <a:gd name="adj1" fmla="val -50167"/>
              <a:gd name="adj2" fmla="val 38542"/>
            </a:avLst>
          </a:prstGeom>
          <a:solidFill>
            <a:schemeClr val="folHlink"/>
          </a:solidFill>
          <a:ln w="9525">
            <a:solidFill>
              <a:schemeClr val="tx1"/>
            </a:solidFill>
            <a:round/>
            <a:headEnd/>
            <a:tailEnd/>
          </a:ln>
        </p:spPr>
        <p:txBody>
          <a:bodyPr wrap="none" anchor="ctr"/>
          <a:lstStyle/>
          <a:p>
            <a:pPr algn="ctr"/>
            <a:r>
              <a:rPr lang="en-US" sz="1800">
                <a:latin typeface="Arial" pitchFamily="34" charset="0"/>
              </a:rPr>
              <a:t>I am in state </a:t>
            </a:r>
            <a:r>
              <a:rPr lang="en-US" sz="1800">
                <a:solidFill>
                  <a:srgbClr val="E80416"/>
                </a:solidFill>
                <a:latin typeface="Arial" pitchFamily="34" charset="0"/>
              </a:rPr>
              <a:t>0</a:t>
            </a:r>
            <a:r>
              <a:rPr lang="en-US" sz="1800">
                <a:latin typeface="Arial" pitchFamily="34" charset="0"/>
              </a:rPr>
              <a:t>. </a:t>
            </a:r>
          </a:p>
          <a:p>
            <a:pPr algn="ctr"/>
            <a:r>
              <a:rPr lang="en-US" sz="1800">
                <a:latin typeface="Arial" pitchFamily="34" charset="0"/>
              </a:rPr>
              <a:t>My surroundings </a:t>
            </a:r>
          </a:p>
          <a:p>
            <a:pPr algn="ctr"/>
            <a:r>
              <a:rPr lang="en-US" sz="1800">
                <a:latin typeface="Arial" pitchFamily="34" charset="0"/>
              </a:rPr>
              <a:t>are </a:t>
            </a:r>
            <a:r>
              <a:rPr lang="en-US" sz="1800">
                <a:latin typeface="Courier New" pitchFamily="49" charset="0"/>
              </a:rPr>
              <a:t>xx</a:t>
            </a:r>
            <a:r>
              <a:rPr lang="en-US" sz="1800" b="1">
                <a:latin typeface="Courier New" pitchFamily="49" charset="0"/>
              </a:rPr>
              <a:t>WS</a:t>
            </a:r>
            <a:r>
              <a:rPr lang="en-US" sz="1800">
                <a:latin typeface="Arial" pitchFamily="34" charset="0"/>
              </a:rPr>
              <a:t>.</a:t>
            </a:r>
          </a:p>
        </p:txBody>
      </p:sp>
      <p:sp>
        <p:nvSpPr>
          <p:cNvPr id="99351" name="Text Box 24"/>
          <p:cNvSpPr txBox="1">
            <a:spLocks noChangeArrowheads="1"/>
          </p:cNvSpPr>
          <p:nvPr/>
        </p:nvSpPr>
        <p:spPr bwMode="auto">
          <a:xfrm>
            <a:off x="5029200" y="1295400"/>
            <a:ext cx="39624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nSpc>
                <a:spcPct val="90000"/>
              </a:lnSpc>
              <a:spcBef>
                <a:spcPct val="50000"/>
              </a:spcBef>
            </a:pPr>
            <a:r>
              <a:rPr lang="en-US" i="1">
                <a:latin typeface="Times New Roman" pitchFamily="18" charset="0"/>
              </a:rPr>
              <a:t>Aha! This matches  </a:t>
            </a:r>
            <a:r>
              <a:rPr lang="en-US">
                <a:latin typeface="Courier New" pitchFamily="49" charset="0"/>
              </a:rPr>
              <a:t>x</a:t>
            </a:r>
            <a:r>
              <a:rPr lang="en-US" b="1">
                <a:latin typeface="Courier New" pitchFamily="49" charset="0"/>
              </a:rPr>
              <a:t>*** </a:t>
            </a:r>
            <a:endParaRPr lang="en-US" i="1">
              <a:latin typeface="Arial" pitchFamily="34" charset="0"/>
            </a:endParaRPr>
          </a:p>
        </p:txBody>
      </p:sp>
      <p:sp>
        <p:nvSpPr>
          <p:cNvPr id="99352" name="Line 25"/>
          <p:cNvSpPr>
            <a:spLocks noChangeShapeType="1"/>
          </p:cNvSpPr>
          <p:nvPr/>
        </p:nvSpPr>
        <p:spPr bwMode="auto">
          <a:xfrm flipV="1">
            <a:off x="1828800" y="5105400"/>
            <a:ext cx="533400" cy="838200"/>
          </a:xfrm>
          <a:prstGeom prst="line">
            <a:avLst/>
          </a:prstGeom>
          <a:noFill/>
          <a:ln w="19050">
            <a:solidFill>
              <a:srgbClr val="120DF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353" name="Rectangle 26"/>
          <p:cNvSpPr>
            <a:spLocks noChangeArrowheads="1"/>
          </p:cNvSpPr>
          <p:nvPr/>
        </p:nvSpPr>
        <p:spPr bwMode="auto">
          <a:xfrm>
            <a:off x="1590675" y="5961063"/>
            <a:ext cx="1752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b="1" i="1">
                <a:solidFill>
                  <a:srgbClr val="120DF3"/>
                </a:solidFill>
                <a:latin typeface="Times New Roman" pitchFamily="18" charset="0"/>
              </a:rPr>
              <a:t>N must be empty</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1524000" y="381000"/>
            <a:ext cx="60960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What will this set of rules do to Picobot?</a:t>
            </a:r>
          </a:p>
        </p:txBody>
      </p:sp>
      <p:sp>
        <p:nvSpPr>
          <p:cNvPr id="100355" name="Text Box 3"/>
          <p:cNvSpPr txBox="1">
            <a:spLocks noChangeArrowheads="1"/>
          </p:cNvSpPr>
          <p:nvPr/>
        </p:nvSpPr>
        <p:spPr bwMode="auto">
          <a:xfrm>
            <a:off x="762000" y="17526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0</a:t>
            </a:r>
          </a:p>
        </p:txBody>
      </p:sp>
      <p:sp>
        <p:nvSpPr>
          <p:cNvPr id="100356" name="Text Box 4"/>
          <p:cNvSpPr txBox="1">
            <a:spLocks noChangeArrowheads="1"/>
          </p:cNvSpPr>
          <p:nvPr/>
        </p:nvSpPr>
        <p:spPr bwMode="auto">
          <a:xfrm>
            <a:off x="2133600" y="1752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a:latin typeface="Courier New" pitchFamily="49" charset="0"/>
              </a:rPr>
              <a:t>x***</a:t>
            </a:r>
            <a:endParaRPr lang="en-US" b="1">
              <a:latin typeface="Arial" pitchFamily="34" charset="0"/>
            </a:endParaRPr>
          </a:p>
        </p:txBody>
      </p:sp>
      <p:sp>
        <p:nvSpPr>
          <p:cNvPr id="100357" name="Text Box 5"/>
          <p:cNvSpPr txBox="1">
            <a:spLocks noChangeArrowheads="1"/>
          </p:cNvSpPr>
          <p:nvPr/>
        </p:nvSpPr>
        <p:spPr bwMode="auto">
          <a:xfrm>
            <a:off x="7010400" y="1752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0</a:t>
            </a:r>
          </a:p>
        </p:txBody>
      </p:sp>
      <p:sp>
        <p:nvSpPr>
          <p:cNvPr id="100358" name="Text Box 6"/>
          <p:cNvSpPr txBox="1">
            <a:spLocks noChangeArrowheads="1"/>
          </p:cNvSpPr>
          <p:nvPr/>
        </p:nvSpPr>
        <p:spPr bwMode="auto">
          <a:xfrm>
            <a:off x="5257800" y="1752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N</a:t>
            </a:r>
          </a:p>
        </p:txBody>
      </p:sp>
      <p:sp>
        <p:nvSpPr>
          <p:cNvPr id="100359" name="Text Box 8"/>
          <p:cNvSpPr txBox="1">
            <a:spLocks noChangeArrowheads="1"/>
          </p:cNvSpPr>
          <p:nvPr/>
        </p:nvSpPr>
        <p:spPr bwMode="auto">
          <a:xfrm>
            <a:off x="762000" y="2209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0</a:t>
            </a:r>
          </a:p>
        </p:txBody>
      </p:sp>
      <p:sp>
        <p:nvSpPr>
          <p:cNvPr id="100360" name="Text Box 9"/>
          <p:cNvSpPr txBox="1">
            <a:spLocks noChangeArrowheads="1"/>
          </p:cNvSpPr>
          <p:nvPr/>
        </p:nvSpPr>
        <p:spPr bwMode="auto">
          <a:xfrm>
            <a:off x="2133600" y="2209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a:latin typeface="Courier New" pitchFamily="49" charset="0"/>
              </a:rPr>
              <a:t>N***</a:t>
            </a:r>
            <a:endParaRPr lang="en-US" b="1">
              <a:latin typeface="Arial" pitchFamily="34" charset="0"/>
            </a:endParaRPr>
          </a:p>
        </p:txBody>
      </p:sp>
      <p:sp>
        <p:nvSpPr>
          <p:cNvPr id="100361" name="Text Box 10"/>
          <p:cNvSpPr txBox="1">
            <a:spLocks noChangeArrowheads="1"/>
          </p:cNvSpPr>
          <p:nvPr/>
        </p:nvSpPr>
        <p:spPr bwMode="auto">
          <a:xfrm>
            <a:off x="7010400" y="2209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0</a:t>
            </a:r>
          </a:p>
        </p:txBody>
      </p:sp>
      <p:sp>
        <p:nvSpPr>
          <p:cNvPr id="100362" name="Text Box 11"/>
          <p:cNvSpPr txBox="1">
            <a:spLocks noChangeArrowheads="1"/>
          </p:cNvSpPr>
          <p:nvPr/>
        </p:nvSpPr>
        <p:spPr bwMode="auto">
          <a:xfrm>
            <a:off x="5257800" y="2209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X</a:t>
            </a:r>
          </a:p>
        </p:txBody>
      </p:sp>
      <p:sp>
        <p:nvSpPr>
          <p:cNvPr id="100363" name="Text Box 23"/>
          <p:cNvSpPr txBox="1">
            <a:spLocks noChangeArrowheads="1"/>
          </p:cNvSpPr>
          <p:nvPr/>
        </p:nvSpPr>
        <p:spPr bwMode="auto">
          <a:xfrm>
            <a:off x="412750" y="1143000"/>
            <a:ext cx="1379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solidFill>
                  <a:srgbClr val="E80416"/>
                </a:solidFill>
                <a:latin typeface="Arial" pitchFamily="34" charset="0"/>
              </a:rPr>
              <a:t>state</a:t>
            </a:r>
            <a:endParaRPr lang="en-US">
              <a:latin typeface="Arial" pitchFamily="34" charset="0"/>
            </a:endParaRPr>
          </a:p>
        </p:txBody>
      </p:sp>
      <p:sp>
        <p:nvSpPr>
          <p:cNvPr id="100364" name="Text Box 24"/>
          <p:cNvSpPr txBox="1">
            <a:spLocks noChangeArrowheads="1"/>
          </p:cNvSpPr>
          <p:nvPr/>
        </p:nvSpPr>
        <p:spPr bwMode="auto">
          <a:xfrm>
            <a:off x="1676400" y="11430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solidFill>
                  <a:srgbClr val="E80416"/>
                </a:solidFill>
                <a:latin typeface="Arial" pitchFamily="34" charset="0"/>
              </a:rPr>
              <a:t>surroundings</a:t>
            </a:r>
            <a:endParaRPr lang="en-US">
              <a:latin typeface="Arial" pitchFamily="34" charset="0"/>
            </a:endParaRPr>
          </a:p>
        </p:txBody>
      </p:sp>
      <p:sp>
        <p:nvSpPr>
          <p:cNvPr id="100365" name="Text Box 25"/>
          <p:cNvSpPr txBox="1">
            <a:spLocks noChangeArrowheads="1"/>
          </p:cNvSpPr>
          <p:nvPr/>
        </p:nvSpPr>
        <p:spPr bwMode="auto">
          <a:xfrm>
            <a:off x="5181600" y="1143000"/>
            <a:ext cx="1379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solidFill>
                  <a:srgbClr val="E80416"/>
                </a:solidFill>
                <a:latin typeface="Arial" pitchFamily="34" charset="0"/>
              </a:rPr>
              <a:t>direction</a:t>
            </a:r>
            <a:endParaRPr lang="en-US">
              <a:latin typeface="Arial" pitchFamily="34" charset="0"/>
            </a:endParaRPr>
          </a:p>
        </p:txBody>
      </p:sp>
      <p:sp>
        <p:nvSpPr>
          <p:cNvPr id="100366" name="Text Box 26"/>
          <p:cNvSpPr txBox="1">
            <a:spLocks noChangeArrowheads="1"/>
          </p:cNvSpPr>
          <p:nvPr/>
        </p:nvSpPr>
        <p:spPr bwMode="auto">
          <a:xfrm>
            <a:off x="6705600" y="1143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solidFill>
                  <a:srgbClr val="E80416"/>
                </a:solidFill>
                <a:latin typeface="Arial" pitchFamily="34" charset="0"/>
              </a:rPr>
              <a:t>new state</a:t>
            </a:r>
            <a:endParaRPr lang="en-US">
              <a:latin typeface="Arial" pitchFamily="34" charset="0"/>
            </a:endParaRPr>
          </a:p>
        </p:txBody>
      </p:sp>
      <p:sp>
        <p:nvSpPr>
          <p:cNvPr id="100367" name="Text Box 27"/>
          <p:cNvSpPr txBox="1">
            <a:spLocks noChangeArrowheads="1"/>
          </p:cNvSpPr>
          <p:nvPr/>
        </p:nvSpPr>
        <p:spPr bwMode="auto">
          <a:xfrm>
            <a:off x="990600" y="46482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a:solidFill>
                  <a:srgbClr val="0000FF"/>
                </a:solidFill>
                <a:latin typeface="Arial" pitchFamily="34" charset="0"/>
              </a:rPr>
              <a:t>Picobot checks its rules from the top each time.</a:t>
            </a:r>
          </a:p>
        </p:txBody>
      </p:sp>
      <p:sp>
        <p:nvSpPr>
          <p:cNvPr id="100368" name="Text Box 28"/>
          <p:cNvSpPr txBox="1">
            <a:spLocks noChangeArrowheads="1"/>
          </p:cNvSpPr>
          <p:nvPr/>
        </p:nvSpPr>
        <p:spPr bwMode="auto">
          <a:xfrm>
            <a:off x="990600" y="5715000"/>
            <a:ext cx="755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a:solidFill>
                  <a:srgbClr val="0000FF"/>
                </a:solidFill>
                <a:latin typeface="Arial" pitchFamily="34" charset="0"/>
              </a:rPr>
              <a:t>Only one rule is allowed per state and surroundings.</a:t>
            </a:r>
          </a:p>
        </p:txBody>
      </p:sp>
      <p:sp>
        <p:nvSpPr>
          <p:cNvPr id="100369" name="Text Box 29"/>
          <p:cNvSpPr txBox="1">
            <a:spLocks noChangeArrowheads="1"/>
          </p:cNvSpPr>
          <p:nvPr/>
        </p:nvSpPr>
        <p:spPr bwMode="auto">
          <a:xfrm>
            <a:off x="990600" y="5181600"/>
            <a:ext cx="755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a:solidFill>
                  <a:srgbClr val="0000FF"/>
                </a:solidFill>
                <a:latin typeface="Arial" pitchFamily="34" charset="0"/>
              </a:rPr>
              <a:t>When it finds a matching rule, that rule runs.</a:t>
            </a:r>
          </a:p>
        </p:txBody>
      </p:sp>
      <p:sp>
        <p:nvSpPr>
          <p:cNvPr id="100370" name="Text Box 30"/>
          <p:cNvSpPr txBox="1">
            <a:spLocks noChangeArrowheads="1"/>
          </p:cNvSpPr>
          <p:nvPr/>
        </p:nvSpPr>
        <p:spPr bwMode="auto">
          <a:xfrm>
            <a:off x="3810000" y="17621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a:latin typeface="Courier New" pitchFamily="49" charset="0"/>
              </a:rPr>
              <a:t>-&gt;</a:t>
            </a:r>
            <a:endParaRPr lang="en-US" b="1">
              <a:latin typeface="Arial" pitchFamily="34" charset="0"/>
            </a:endParaRPr>
          </a:p>
        </p:txBody>
      </p:sp>
      <p:sp>
        <p:nvSpPr>
          <p:cNvPr id="100371" name="Text Box 32"/>
          <p:cNvSpPr txBox="1">
            <a:spLocks noChangeArrowheads="1"/>
          </p:cNvSpPr>
          <p:nvPr/>
        </p:nvSpPr>
        <p:spPr bwMode="auto">
          <a:xfrm>
            <a:off x="3810000" y="2209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a:latin typeface="Courier New" pitchFamily="49" charset="0"/>
              </a:rPr>
              <a:t>-&gt;</a:t>
            </a:r>
            <a:endParaRPr lang="en-US" b="1">
              <a:latin typeface="Arial" pitchFamily="34" charset="0"/>
            </a:endParaRPr>
          </a:p>
        </p:txBody>
      </p:sp>
      <p:sp>
        <p:nvSpPr>
          <p:cNvPr id="100372" name="Rectangle 35"/>
          <p:cNvSpPr>
            <a:spLocks noChangeArrowheads="1"/>
          </p:cNvSpPr>
          <p:nvPr/>
        </p:nvSpPr>
        <p:spPr bwMode="auto">
          <a:xfrm>
            <a:off x="3409950" y="2905125"/>
            <a:ext cx="21859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900">
                <a:latin typeface="Arial" pitchFamily="34" charset="0"/>
              </a:rPr>
              <a:t>how can we get back down the screen?</a:t>
            </a:r>
          </a:p>
        </p:txBody>
      </p:sp>
      <p:sp>
        <p:nvSpPr>
          <p:cNvPr id="100373" name="Ink 21"/>
          <p:cNvSpPr>
            <a:spLocks noRot="1" noChangeAspect="1" noEditPoints="1" noChangeArrowheads="1" noChangeShapeType="1" noTextEdit="1"/>
          </p:cNvSpPr>
          <p:nvPr/>
        </p:nvSpPr>
        <p:spPr bwMode="auto">
          <a:xfrm>
            <a:off x="7543800" y="2284413"/>
            <a:ext cx="539750" cy="314325"/>
          </a:xfrm>
          <a:custGeom>
            <a:avLst/>
            <a:gdLst>
              <a:gd name="T0" fmla="*/ 2147483647 w 1499"/>
              <a:gd name="T1" fmla="*/ 2147483647 h 876"/>
              <a:gd name="T2" fmla="*/ 2147483647 w 1499"/>
              <a:gd name="T3" fmla="*/ 2147483647 h 876"/>
              <a:gd name="T4" fmla="*/ 2147483647 w 1499"/>
              <a:gd name="T5" fmla="*/ 2147483647 h 876"/>
              <a:gd name="T6" fmla="*/ 2147483647 w 1499"/>
              <a:gd name="T7" fmla="*/ 2147483647 h 876"/>
              <a:gd name="T8" fmla="*/ 2147483647 w 1499"/>
              <a:gd name="T9" fmla="*/ 2147483647 h 876"/>
              <a:gd name="T10" fmla="*/ 0 w 1499"/>
              <a:gd name="T11" fmla="*/ 2147483647 h 876"/>
              <a:gd name="T12" fmla="*/ 2147483647 w 1499"/>
              <a:gd name="T13" fmla="*/ 2147483647 h 876"/>
              <a:gd name="T14" fmla="*/ 2147483647 w 1499"/>
              <a:gd name="T15" fmla="*/ 2147483647 h 876"/>
              <a:gd name="T16" fmla="*/ 2147483647 w 1499"/>
              <a:gd name="T17" fmla="*/ 2147483647 h 876"/>
              <a:gd name="T18" fmla="*/ 2147483647 w 1499"/>
              <a:gd name="T19" fmla="*/ 2147483647 h 876"/>
              <a:gd name="T20" fmla="*/ 2147483647 w 1499"/>
              <a:gd name="T21" fmla="*/ 2147483647 h 876"/>
              <a:gd name="T22" fmla="*/ 2147483647 w 1499"/>
              <a:gd name="T23" fmla="*/ 2147483647 h 876"/>
              <a:gd name="T24" fmla="*/ 2147483647 w 1499"/>
              <a:gd name="T25" fmla="*/ 2147483647 h 876"/>
              <a:gd name="T26" fmla="*/ 2147483647 w 1499"/>
              <a:gd name="T27" fmla="*/ 2147483647 h 876"/>
              <a:gd name="T28" fmla="*/ 2147483647 w 1499"/>
              <a:gd name="T29" fmla="*/ 0 h 876"/>
              <a:gd name="T30" fmla="*/ 2147483647 w 1499"/>
              <a:gd name="T31" fmla="*/ 2147483647 h 876"/>
              <a:gd name="T32" fmla="*/ 2147483647 w 1499"/>
              <a:gd name="T33" fmla="*/ 2147483647 h 876"/>
              <a:gd name="T34" fmla="*/ 2147483647 w 1499"/>
              <a:gd name="T35" fmla="*/ 2147483647 h 876"/>
              <a:gd name="T36" fmla="*/ 2147483647 w 1499"/>
              <a:gd name="T37" fmla="*/ 2147483647 h 876"/>
              <a:gd name="T38" fmla="*/ 2147483647 w 1499"/>
              <a:gd name="T39" fmla="*/ 2147483647 h 876"/>
              <a:gd name="T40" fmla="*/ 2147483647 w 1499"/>
              <a:gd name="T41" fmla="*/ 2147483647 h 876"/>
              <a:gd name="T42" fmla="*/ 2147483647 w 1499"/>
              <a:gd name="T43" fmla="*/ 2147483647 h 876"/>
              <a:gd name="T44" fmla="*/ 2147483647 w 1499"/>
              <a:gd name="T45" fmla="*/ 2147483647 h 876"/>
              <a:gd name="T46" fmla="*/ 2147483647 w 1499"/>
              <a:gd name="T47" fmla="*/ 2147483647 h 876"/>
              <a:gd name="T48" fmla="*/ 2147483647 w 1499"/>
              <a:gd name="T49" fmla="*/ 2147483647 h 876"/>
              <a:gd name="T50" fmla="*/ 2147483647 w 1499"/>
              <a:gd name="T51" fmla="*/ 2147483647 h 87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99"/>
              <a:gd name="T79" fmla="*/ 0 h 876"/>
              <a:gd name="T80" fmla="*/ 1499 w 1499"/>
              <a:gd name="T81" fmla="*/ 876 h 87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99" h="876" extrusionOk="0">
                <a:moveTo>
                  <a:pt x="568" y="157"/>
                </a:moveTo>
                <a:cubicBezTo>
                  <a:pt x="580" y="166"/>
                  <a:pt x="582" y="164"/>
                  <a:pt x="577" y="179"/>
                </a:cubicBezTo>
                <a:cubicBezTo>
                  <a:pt x="565" y="219"/>
                  <a:pt x="523" y="256"/>
                  <a:pt x="498" y="286"/>
                </a:cubicBezTo>
                <a:cubicBezTo>
                  <a:pt x="436" y="359"/>
                  <a:pt x="372" y="430"/>
                  <a:pt x="310" y="504"/>
                </a:cubicBezTo>
                <a:cubicBezTo>
                  <a:pt x="245" y="582"/>
                  <a:pt x="178" y="658"/>
                  <a:pt x="113" y="736"/>
                </a:cubicBezTo>
                <a:cubicBezTo>
                  <a:pt x="76" y="780"/>
                  <a:pt x="39" y="825"/>
                  <a:pt x="0" y="868"/>
                </a:cubicBezTo>
                <a:cubicBezTo>
                  <a:pt x="13" y="851"/>
                  <a:pt x="39" y="821"/>
                  <a:pt x="55" y="798"/>
                </a:cubicBezTo>
                <a:cubicBezTo>
                  <a:pt x="63" y="786"/>
                  <a:pt x="71" y="774"/>
                  <a:pt x="79" y="762"/>
                </a:cubicBezTo>
              </a:path>
              <a:path w="1499" h="876" extrusionOk="0">
                <a:moveTo>
                  <a:pt x="1081" y="173"/>
                </a:moveTo>
                <a:cubicBezTo>
                  <a:pt x="1086" y="199"/>
                  <a:pt x="1072" y="211"/>
                  <a:pt x="1069" y="226"/>
                </a:cubicBezTo>
                <a:cubicBezTo>
                  <a:pt x="1070" y="230"/>
                  <a:pt x="1071" y="234"/>
                  <a:pt x="1072" y="238"/>
                </a:cubicBezTo>
                <a:cubicBezTo>
                  <a:pt x="1091" y="224"/>
                  <a:pt x="1111" y="210"/>
                  <a:pt x="1128" y="193"/>
                </a:cubicBezTo>
                <a:cubicBezTo>
                  <a:pt x="1158" y="162"/>
                  <a:pt x="1185" y="129"/>
                  <a:pt x="1214" y="97"/>
                </a:cubicBezTo>
                <a:cubicBezTo>
                  <a:pt x="1237" y="71"/>
                  <a:pt x="1258" y="44"/>
                  <a:pt x="1281" y="19"/>
                </a:cubicBezTo>
                <a:cubicBezTo>
                  <a:pt x="1290" y="9"/>
                  <a:pt x="1293" y="6"/>
                  <a:pt x="1299" y="0"/>
                </a:cubicBezTo>
                <a:cubicBezTo>
                  <a:pt x="1295" y="23"/>
                  <a:pt x="1292" y="47"/>
                  <a:pt x="1288" y="70"/>
                </a:cubicBezTo>
                <a:cubicBezTo>
                  <a:pt x="1274" y="163"/>
                  <a:pt x="1259" y="256"/>
                  <a:pt x="1241" y="348"/>
                </a:cubicBezTo>
                <a:cubicBezTo>
                  <a:pt x="1220" y="458"/>
                  <a:pt x="1194" y="567"/>
                  <a:pt x="1171" y="676"/>
                </a:cubicBezTo>
                <a:cubicBezTo>
                  <a:pt x="1164" y="707"/>
                  <a:pt x="1185" y="771"/>
                  <a:pt x="1153" y="770"/>
                </a:cubicBezTo>
                <a:cubicBezTo>
                  <a:pt x="1150" y="770"/>
                  <a:pt x="1139" y="736"/>
                  <a:pt x="1138" y="733"/>
                </a:cubicBezTo>
              </a:path>
              <a:path w="1499" h="876" extrusionOk="0">
                <a:moveTo>
                  <a:pt x="893" y="796"/>
                </a:moveTo>
                <a:cubicBezTo>
                  <a:pt x="872" y="813"/>
                  <a:pt x="862" y="820"/>
                  <a:pt x="849" y="843"/>
                </a:cubicBezTo>
                <a:cubicBezTo>
                  <a:pt x="903" y="872"/>
                  <a:pt x="950" y="870"/>
                  <a:pt x="1012" y="872"/>
                </a:cubicBezTo>
                <a:cubicBezTo>
                  <a:pt x="1098" y="875"/>
                  <a:pt x="1182" y="869"/>
                  <a:pt x="1268" y="861"/>
                </a:cubicBezTo>
                <a:cubicBezTo>
                  <a:pt x="1326" y="855"/>
                  <a:pt x="1385" y="847"/>
                  <a:pt x="1443" y="848"/>
                </a:cubicBezTo>
                <a:cubicBezTo>
                  <a:pt x="1472" y="850"/>
                  <a:pt x="1481" y="850"/>
                  <a:pt x="1498" y="858"/>
                </a:cubicBezTo>
              </a:path>
            </a:pathLst>
          </a:custGeom>
          <a:noFill/>
          <a:ln w="19050" cap="rnd">
            <a:solidFill>
              <a:srgbClr val="C0504D"/>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374" name="Ink 22"/>
          <p:cNvSpPr>
            <a:spLocks noRot="1" noChangeAspect="1" noEditPoints="1" noChangeArrowheads="1" noChangeShapeType="1" noTextEdit="1"/>
          </p:cNvSpPr>
          <p:nvPr/>
        </p:nvSpPr>
        <p:spPr bwMode="auto">
          <a:xfrm>
            <a:off x="911225" y="4025900"/>
            <a:ext cx="280988" cy="377825"/>
          </a:xfrm>
          <a:custGeom>
            <a:avLst/>
            <a:gdLst>
              <a:gd name="T0" fmla="*/ 0 w 781"/>
              <a:gd name="T1" fmla="*/ 2147483647 h 1053"/>
              <a:gd name="T2" fmla="*/ 2147483647 w 781"/>
              <a:gd name="T3" fmla="*/ 2147483647 h 1053"/>
              <a:gd name="T4" fmla="*/ 2147483647 w 781"/>
              <a:gd name="T5" fmla="*/ 2147483647 h 1053"/>
              <a:gd name="T6" fmla="*/ 2147483647 w 781"/>
              <a:gd name="T7" fmla="*/ 2147483647 h 1053"/>
              <a:gd name="T8" fmla="*/ 2147483647 w 781"/>
              <a:gd name="T9" fmla="*/ 0 h 1053"/>
              <a:gd name="T10" fmla="*/ 2147483647 w 781"/>
              <a:gd name="T11" fmla="*/ 2147483647 h 1053"/>
              <a:gd name="T12" fmla="*/ 2147483647 w 781"/>
              <a:gd name="T13" fmla="*/ 2147483647 h 1053"/>
              <a:gd name="T14" fmla="*/ 2147483647 w 781"/>
              <a:gd name="T15" fmla="*/ 2147483647 h 1053"/>
              <a:gd name="T16" fmla="*/ 2147483647 w 781"/>
              <a:gd name="T17" fmla="*/ 2147483647 h 1053"/>
              <a:gd name="T18" fmla="*/ 2147483647 w 781"/>
              <a:gd name="T19" fmla="*/ 2147483647 h 1053"/>
              <a:gd name="T20" fmla="*/ 2147483647 w 781"/>
              <a:gd name="T21" fmla="*/ 2147483647 h 1053"/>
              <a:gd name="T22" fmla="*/ 2147483647 w 781"/>
              <a:gd name="T23" fmla="*/ 2147483647 h 1053"/>
              <a:gd name="T24" fmla="*/ 2147483647 w 781"/>
              <a:gd name="T25" fmla="*/ 2147483647 h 1053"/>
              <a:gd name="T26" fmla="*/ 2147483647 w 781"/>
              <a:gd name="T27" fmla="*/ 2147483647 h 1053"/>
              <a:gd name="T28" fmla="*/ 2147483647 w 781"/>
              <a:gd name="T29" fmla="*/ 2147483647 h 10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81"/>
              <a:gd name="T46" fmla="*/ 0 h 1053"/>
              <a:gd name="T47" fmla="*/ 781 w 781"/>
              <a:gd name="T48" fmla="*/ 1053 h 10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81" h="1053" extrusionOk="0">
                <a:moveTo>
                  <a:pt x="0" y="312"/>
                </a:moveTo>
                <a:cubicBezTo>
                  <a:pt x="75" y="297"/>
                  <a:pt x="134" y="275"/>
                  <a:pt x="202" y="243"/>
                </a:cubicBezTo>
                <a:cubicBezTo>
                  <a:pt x="268" y="212"/>
                  <a:pt x="326" y="178"/>
                  <a:pt x="383" y="132"/>
                </a:cubicBezTo>
                <a:cubicBezTo>
                  <a:pt x="419" y="103"/>
                  <a:pt x="451" y="68"/>
                  <a:pt x="476" y="29"/>
                </a:cubicBezTo>
                <a:cubicBezTo>
                  <a:pt x="486" y="14"/>
                  <a:pt x="488" y="10"/>
                  <a:pt x="493" y="0"/>
                </a:cubicBezTo>
                <a:cubicBezTo>
                  <a:pt x="493" y="38"/>
                  <a:pt x="490" y="76"/>
                  <a:pt x="486" y="115"/>
                </a:cubicBezTo>
                <a:cubicBezTo>
                  <a:pt x="473" y="240"/>
                  <a:pt x="457" y="364"/>
                  <a:pt x="436" y="487"/>
                </a:cubicBezTo>
                <a:cubicBezTo>
                  <a:pt x="421" y="576"/>
                  <a:pt x="404" y="664"/>
                  <a:pt x="379" y="751"/>
                </a:cubicBezTo>
                <a:cubicBezTo>
                  <a:pt x="370" y="784"/>
                  <a:pt x="357" y="852"/>
                  <a:pt x="336" y="878"/>
                </a:cubicBezTo>
                <a:cubicBezTo>
                  <a:pt x="315" y="905"/>
                  <a:pt x="301" y="888"/>
                  <a:pt x="278" y="886"/>
                </a:cubicBezTo>
              </a:path>
              <a:path w="781" h="1053" extrusionOk="0">
                <a:moveTo>
                  <a:pt x="39" y="877"/>
                </a:moveTo>
                <a:cubicBezTo>
                  <a:pt x="58" y="906"/>
                  <a:pt x="68" y="912"/>
                  <a:pt x="109" y="925"/>
                </a:cubicBezTo>
                <a:cubicBezTo>
                  <a:pt x="198" y="954"/>
                  <a:pt x="288" y="973"/>
                  <a:pt x="379" y="994"/>
                </a:cubicBezTo>
                <a:cubicBezTo>
                  <a:pt x="474" y="1016"/>
                  <a:pt x="569" y="1032"/>
                  <a:pt x="666" y="1044"/>
                </a:cubicBezTo>
                <a:cubicBezTo>
                  <a:pt x="706" y="1049"/>
                  <a:pt x="741" y="1051"/>
                  <a:pt x="780" y="1048"/>
                </a:cubicBezTo>
              </a:path>
            </a:pathLst>
          </a:custGeom>
          <a:noFill/>
          <a:ln w="19050" cap="rnd">
            <a:solidFill>
              <a:srgbClr val="C0504D"/>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375" name="Ink 23"/>
          <p:cNvSpPr>
            <a:spLocks noRot="1" noChangeAspect="1" noEditPoints="1" noChangeArrowheads="1" noChangeShapeType="1" noTextEdit="1"/>
          </p:cNvSpPr>
          <p:nvPr/>
        </p:nvSpPr>
        <p:spPr bwMode="auto">
          <a:xfrm>
            <a:off x="2351088" y="3949700"/>
            <a:ext cx="1058862" cy="490538"/>
          </a:xfrm>
          <a:custGeom>
            <a:avLst/>
            <a:gdLst>
              <a:gd name="T0" fmla="*/ 2147483647 w 2940"/>
              <a:gd name="T1" fmla="*/ 2147483647 h 1363"/>
              <a:gd name="T2" fmla="*/ 2147483647 w 2940"/>
              <a:gd name="T3" fmla="*/ 2147483647 h 1363"/>
              <a:gd name="T4" fmla="*/ 2147483647 w 2940"/>
              <a:gd name="T5" fmla="*/ 2147483647 h 1363"/>
              <a:gd name="T6" fmla="*/ 2147483647 w 2940"/>
              <a:gd name="T7" fmla="*/ 2147483647 h 1363"/>
              <a:gd name="T8" fmla="*/ 2147483647 w 2940"/>
              <a:gd name="T9" fmla="*/ 2147483647 h 1363"/>
              <a:gd name="T10" fmla="*/ 2147483647 w 2940"/>
              <a:gd name="T11" fmla="*/ 2147483647 h 1363"/>
              <a:gd name="T12" fmla="*/ 2147483647 w 2940"/>
              <a:gd name="T13" fmla="*/ 2147483647 h 1363"/>
              <a:gd name="T14" fmla="*/ 2147483647 w 2940"/>
              <a:gd name="T15" fmla="*/ 2147483647 h 1363"/>
              <a:gd name="T16" fmla="*/ 2147483647 w 2940"/>
              <a:gd name="T17" fmla="*/ 2147483647 h 1363"/>
              <a:gd name="T18" fmla="*/ 2147483647 w 2940"/>
              <a:gd name="T19" fmla="*/ 2147483647 h 1363"/>
              <a:gd name="T20" fmla="*/ 2147483647 w 2940"/>
              <a:gd name="T21" fmla="*/ 2147483647 h 1363"/>
              <a:gd name="T22" fmla="*/ 2147483647 w 2940"/>
              <a:gd name="T23" fmla="*/ 2147483647 h 1363"/>
              <a:gd name="T24" fmla="*/ 2147483647 w 2940"/>
              <a:gd name="T25" fmla="*/ 2147483647 h 1363"/>
              <a:gd name="T26" fmla="*/ 0 w 2940"/>
              <a:gd name="T27" fmla="*/ 2147483647 h 1363"/>
              <a:gd name="T28" fmla="*/ 2147483647 w 2940"/>
              <a:gd name="T29" fmla="*/ 2147483647 h 1363"/>
              <a:gd name="T30" fmla="*/ 2147483647 w 2940"/>
              <a:gd name="T31" fmla="*/ 2147483647 h 1363"/>
              <a:gd name="T32" fmla="*/ 2147483647 w 2940"/>
              <a:gd name="T33" fmla="*/ 2147483647 h 1363"/>
              <a:gd name="T34" fmla="*/ 2147483647 w 2940"/>
              <a:gd name="T35" fmla="*/ 2147483647 h 1363"/>
              <a:gd name="T36" fmla="*/ 2147483647 w 2940"/>
              <a:gd name="T37" fmla="*/ 2147483647 h 1363"/>
              <a:gd name="T38" fmla="*/ 2147483647 w 2940"/>
              <a:gd name="T39" fmla="*/ 2147483647 h 1363"/>
              <a:gd name="T40" fmla="*/ 2147483647 w 2940"/>
              <a:gd name="T41" fmla="*/ 2147483647 h 1363"/>
              <a:gd name="T42" fmla="*/ 2147483647 w 2940"/>
              <a:gd name="T43" fmla="*/ 2147483647 h 1363"/>
              <a:gd name="T44" fmla="*/ 2147483647 w 2940"/>
              <a:gd name="T45" fmla="*/ 2147483647 h 1363"/>
              <a:gd name="T46" fmla="*/ 2147483647 w 2940"/>
              <a:gd name="T47" fmla="*/ 2147483647 h 1363"/>
              <a:gd name="T48" fmla="*/ 2147483647 w 2940"/>
              <a:gd name="T49" fmla="*/ 2147483647 h 1363"/>
              <a:gd name="T50" fmla="*/ 2147483647 w 2940"/>
              <a:gd name="T51" fmla="*/ 2147483647 h 1363"/>
              <a:gd name="T52" fmla="*/ 2147483647 w 2940"/>
              <a:gd name="T53" fmla="*/ 2147483647 h 1363"/>
              <a:gd name="T54" fmla="*/ 2147483647 w 2940"/>
              <a:gd name="T55" fmla="*/ 2147483647 h 1363"/>
              <a:gd name="T56" fmla="*/ 2147483647 w 2940"/>
              <a:gd name="T57" fmla="*/ 2147483647 h 1363"/>
              <a:gd name="T58" fmla="*/ 2147483647 w 2940"/>
              <a:gd name="T59" fmla="*/ 2147483647 h 1363"/>
              <a:gd name="T60" fmla="*/ 2147483647 w 2940"/>
              <a:gd name="T61" fmla="*/ 2147483647 h 1363"/>
              <a:gd name="T62" fmla="*/ 2147483647 w 2940"/>
              <a:gd name="T63" fmla="*/ 2147483647 h 1363"/>
              <a:gd name="T64" fmla="*/ 2147483647 w 2940"/>
              <a:gd name="T65" fmla="*/ 2147483647 h 1363"/>
              <a:gd name="T66" fmla="*/ 2147483647 w 2940"/>
              <a:gd name="T67" fmla="*/ 2147483647 h 1363"/>
              <a:gd name="T68" fmla="*/ 2147483647 w 2940"/>
              <a:gd name="T69" fmla="*/ 2147483647 h 1363"/>
              <a:gd name="T70" fmla="*/ 2147483647 w 2940"/>
              <a:gd name="T71" fmla="*/ 2147483647 h 1363"/>
              <a:gd name="T72" fmla="*/ 2147483647 w 2940"/>
              <a:gd name="T73" fmla="*/ 2147483647 h 1363"/>
              <a:gd name="T74" fmla="*/ 2147483647 w 2940"/>
              <a:gd name="T75" fmla="*/ 2147483647 h 1363"/>
              <a:gd name="T76" fmla="*/ 2147483647 w 2940"/>
              <a:gd name="T77" fmla="*/ 2147483647 h 1363"/>
              <a:gd name="T78" fmla="*/ 2147483647 w 2940"/>
              <a:gd name="T79" fmla="*/ 2147483647 h 1363"/>
              <a:gd name="T80" fmla="*/ 2147483647 w 2940"/>
              <a:gd name="T81" fmla="*/ 2147483647 h 1363"/>
              <a:gd name="T82" fmla="*/ 2147483647 w 2940"/>
              <a:gd name="T83" fmla="*/ 2147483647 h 1363"/>
              <a:gd name="T84" fmla="*/ 2147483647 w 2940"/>
              <a:gd name="T85" fmla="*/ 2147483647 h 1363"/>
              <a:gd name="T86" fmla="*/ 2147483647 w 2940"/>
              <a:gd name="T87" fmla="*/ 2147483647 h 1363"/>
              <a:gd name="T88" fmla="*/ 2147483647 w 2940"/>
              <a:gd name="T89" fmla="*/ 2147483647 h 1363"/>
              <a:gd name="T90" fmla="*/ 2147483647 w 2940"/>
              <a:gd name="T91" fmla="*/ 2147483647 h 1363"/>
              <a:gd name="T92" fmla="*/ 2147483647 w 2940"/>
              <a:gd name="T93" fmla="*/ 2147483647 h 1363"/>
              <a:gd name="T94" fmla="*/ 2147483647 w 2940"/>
              <a:gd name="T95" fmla="*/ 2147483647 h 1363"/>
              <a:gd name="T96" fmla="*/ 2147483647 w 2940"/>
              <a:gd name="T97" fmla="*/ 2147483647 h 1363"/>
              <a:gd name="T98" fmla="*/ 2147483647 w 2940"/>
              <a:gd name="T99" fmla="*/ 2147483647 h 1363"/>
              <a:gd name="T100" fmla="*/ 2147483647 w 2940"/>
              <a:gd name="T101" fmla="*/ 2147483647 h 1363"/>
              <a:gd name="T102" fmla="*/ 2147483647 w 2940"/>
              <a:gd name="T103" fmla="*/ 2147483647 h 1363"/>
              <a:gd name="T104" fmla="*/ 2147483647 w 2940"/>
              <a:gd name="T105" fmla="*/ 2147483647 h 1363"/>
              <a:gd name="T106" fmla="*/ 2147483647 w 2940"/>
              <a:gd name="T107" fmla="*/ 2147483647 h 1363"/>
              <a:gd name="T108" fmla="*/ 2147483647 w 2940"/>
              <a:gd name="T109" fmla="*/ 2147483647 h 1363"/>
              <a:gd name="T110" fmla="*/ 2147483647 w 2940"/>
              <a:gd name="T111" fmla="*/ 2147483647 h 1363"/>
              <a:gd name="T112" fmla="*/ 2147483647 w 2940"/>
              <a:gd name="T113" fmla="*/ 2147483647 h 1363"/>
              <a:gd name="T114" fmla="*/ 2147483647 w 2940"/>
              <a:gd name="T115" fmla="*/ 2147483647 h 1363"/>
              <a:gd name="T116" fmla="*/ 2147483647 w 2940"/>
              <a:gd name="T117" fmla="*/ 2147483647 h 1363"/>
              <a:gd name="T118" fmla="*/ 2147483647 w 2940"/>
              <a:gd name="T119" fmla="*/ 2147483647 h 13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40"/>
              <a:gd name="T181" fmla="*/ 0 h 1363"/>
              <a:gd name="T182" fmla="*/ 2940 w 2940"/>
              <a:gd name="T183" fmla="*/ 1363 h 13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40" h="1363" extrusionOk="0">
                <a:moveTo>
                  <a:pt x="157" y="835"/>
                </a:moveTo>
                <a:cubicBezTo>
                  <a:pt x="191" y="845"/>
                  <a:pt x="149" y="873"/>
                  <a:pt x="189" y="840"/>
                </a:cubicBezTo>
                <a:cubicBezTo>
                  <a:pt x="211" y="822"/>
                  <a:pt x="231" y="790"/>
                  <a:pt x="250" y="768"/>
                </a:cubicBezTo>
                <a:cubicBezTo>
                  <a:pt x="267" y="749"/>
                  <a:pt x="279" y="752"/>
                  <a:pt x="290" y="744"/>
                </a:cubicBezTo>
                <a:cubicBezTo>
                  <a:pt x="270" y="822"/>
                  <a:pt x="243" y="898"/>
                  <a:pt x="201" y="968"/>
                </a:cubicBezTo>
                <a:cubicBezTo>
                  <a:pt x="184" y="996"/>
                  <a:pt x="169" y="1018"/>
                  <a:pt x="147" y="1039"/>
                </a:cubicBezTo>
                <a:cubicBezTo>
                  <a:pt x="143" y="1039"/>
                  <a:pt x="140" y="1039"/>
                  <a:pt x="136" y="1039"/>
                </a:cubicBezTo>
                <a:cubicBezTo>
                  <a:pt x="105" y="1005"/>
                  <a:pt x="74" y="973"/>
                  <a:pt x="47" y="935"/>
                </a:cubicBezTo>
                <a:cubicBezTo>
                  <a:pt x="33" y="916"/>
                  <a:pt x="27" y="897"/>
                  <a:pt x="17" y="878"/>
                </a:cubicBezTo>
                <a:cubicBezTo>
                  <a:pt x="61" y="864"/>
                  <a:pt x="104" y="852"/>
                  <a:pt x="150" y="841"/>
                </a:cubicBezTo>
                <a:cubicBezTo>
                  <a:pt x="264" y="814"/>
                  <a:pt x="377" y="785"/>
                  <a:pt x="489" y="753"/>
                </a:cubicBezTo>
                <a:cubicBezTo>
                  <a:pt x="451" y="746"/>
                  <a:pt x="410" y="744"/>
                  <a:pt x="369" y="741"/>
                </a:cubicBezTo>
                <a:cubicBezTo>
                  <a:pt x="295" y="736"/>
                  <a:pt x="221" y="727"/>
                  <a:pt x="147" y="719"/>
                </a:cubicBezTo>
                <a:cubicBezTo>
                  <a:pt x="98" y="714"/>
                  <a:pt x="49" y="706"/>
                  <a:pt x="0" y="699"/>
                </a:cubicBezTo>
                <a:cubicBezTo>
                  <a:pt x="48" y="733"/>
                  <a:pt x="88" y="756"/>
                  <a:pt x="146" y="774"/>
                </a:cubicBezTo>
                <a:cubicBezTo>
                  <a:pt x="227" y="799"/>
                  <a:pt x="297" y="795"/>
                  <a:pt x="380" y="784"/>
                </a:cubicBezTo>
                <a:cubicBezTo>
                  <a:pt x="473" y="771"/>
                  <a:pt x="557" y="738"/>
                  <a:pt x="642" y="701"/>
                </a:cubicBezTo>
                <a:cubicBezTo>
                  <a:pt x="708" y="672"/>
                  <a:pt x="772" y="628"/>
                  <a:pt x="840" y="606"/>
                </a:cubicBezTo>
                <a:cubicBezTo>
                  <a:pt x="868" y="591"/>
                  <a:pt x="876" y="585"/>
                  <a:pt x="897" y="592"/>
                </a:cubicBezTo>
                <a:cubicBezTo>
                  <a:pt x="917" y="636"/>
                  <a:pt x="928" y="646"/>
                  <a:pt x="925" y="703"/>
                </a:cubicBezTo>
                <a:cubicBezTo>
                  <a:pt x="922" y="772"/>
                  <a:pt x="908" y="850"/>
                  <a:pt x="885" y="915"/>
                </a:cubicBezTo>
                <a:cubicBezTo>
                  <a:pt x="871" y="957"/>
                  <a:pt x="847" y="1018"/>
                  <a:pt x="809" y="1046"/>
                </a:cubicBezTo>
                <a:cubicBezTo>
                  <a:pt x="773" y="1072"/>
                  <a:pt x="746" y="1051"/>
                  <a:pt x="722" y="1025"/>
                </a:cubicBezTo>
                <a:cubicBezTo>
                  <a:pt x="719" y="1019"/>
                  <a:pt x="717" y="1013"/>
                  <a:pt x="714" y="1007"/>
                </a:cubicBezTo>
                <a:cubicBezTo>
                  <a:pt x="725" y="975"/>
                  <a:pt x="711" y="962"/>
                  <a:pt x="753" y="948"/>
                </a:cubicBezTo>
                <a:cubicBezTo>
                  <a:pt x="841" y="918"/>
                  <a:pt x="937" y="968"/>
                  <a:pt x="1026" y="949"/>
                </a:cubicBezTo>
                <a:cubicBezTo>
                  <a:pt x="1059" y="942"/>
                  <a:pt x="1066" y="928"/>
                  <a:pt x="1091" y="916"/>
                </a:cubicBezTo>
                <a:cubicBezTo>
                  <a:pt x="1068" y="865"/>
                  <a:pt x="1053" y="842"/>
                  <a:pt x="1004" y="803"/>
                </a:cubicBezTo>
                <a:cubicBezTo>
                  <a:pt x="899" y="720"/>
                  <a:pt x="780" y="662"/>
                  <a:pt x="663" y="598"/>
                </a:cubicBezTo>
                <a:cubicBezTo>
                  <a:pt x="831" y="683"/>
                  <a:pt x="1000" y="780"/>
                  <a:pt x="1182" y="832"/>
                </a:cubicBezTo>
                <a:cubicBezTo>
                  <a:pt x="1187" y="769"/>
                  <a:pt x="1205" y="729"/>
                  <a:pt x="1260" y="688"/>
                </a:cubicBezTo>
                <a:cubicBezTo>
                  <a:pt x="1273" y="679"/>
                  <a:pt x="1311" y="671"/>
                  <a:pt x="1295" y="661"/>
                </a:cubicBezTo>
                <a:cubicBezTo>
                  <a:pt x="1270" y="645"/>
                  <a:pt x="1174" y="664"/>
                  <a:pt x="1143" y="665"/>
                </a:cubicBezTo>
                <a:cubicBezTo>
                  <a:pt x="1140" y="665"/>
                  <a:pt x="1136" y="665"/>
                  <a:pt x="1133" y="665"/>
                </a:cubicBezTo>
                <a:cubicBezTo>
                  <a:pt x="1202" y="640"/>
                  <a:pt x="1271" y="616"/>
                  <a:pt x="1338" y="586"/>
                </a:cubicBezTo>
                <a:cubicBezTo>
                  <a:pt x="1374" y="570"/>
                  <a:pt x="1406" y="558"/>
                  <a:pt x="1442" y="546"/>
                </a:cubicBezTo>
                <a:cubicBezTo>
                  <a:pt x="1459" y="577"/>
                  <a:pt x="1474" y="589"/>
                  <a:pt x="1481" y="634"/>
                </a:cubicBezTo>
                <a:cubicBezTo>
                  <a:pt x="1495" y="730"/>
                  <a:pt x="1544" y="948"/>
                  <a:pt x="1502" y="1040"/>
                </a:cubicBezTo>
                <a:cubicBezTo>
                  <a:pt x="1496" y="1043"/>
                  <a:pt x="1490" y="1045"/>
                  <a:pt x="1484" y="1048"/>
                </a:cubicBezTo>
                <a:cubicBezTo>
                  <a:pt x="1432" y="1011"/>
                  <a:pt x="1404" y="993"/>
                  <a:pt x="1393" y="923"/>
                </a:cubicBezTo>
                <a:cubicBezTo>
                  <a:pt x="1381" y="845"/>
                  <a:pt x="1456" y="761"/>
                  <a:pt x="1503" y="710"/>
                </a:cubicBezTo>
                <a:cubicBezTo>
                  <a:pt x="1567" y="640"/>
                  <a:pt x="1654" y="557"/>
                  <a:pt x="1742" y="518"/>
                </a:cubicBezTo>
                <a:cubicBezTo>
                  <a:pt x="1760" y="511"/>
                  <a:pt x="1764" y="508"/>
                  <a:pt x="1776" y="513"/>
                </a:cubicBezTo>
                <a:cubicBezTo>
                  <a:pt x="1772" y="538"/>
                  <a:pt x="1780" y="560"/>
                  <a:pt x="1764" y="591"/>
                </a:cubicBezTo>
                <a:cubicBezTo>
                  <a:pt x="1703" y="714"/>
                  <a:pt x="1566" y="752"/>
                  <a:pt x="1437" y="740"/>
                </a:cubicBezTo>
                <a:cubicBezTo>
                  <a:pt x="1391" y="736"/>
                  <a:pt x="1343" y="723"/>
                  <a:pt x="1300" y="705"/>
                </a:cubicBezTo>
                <a:cubicBezTo>
                  <a:pt x="1283" y="696"/>
                  <a:pt x="1278" y="694"/>
                  <a:pt x="1268" y="687"/>
                </a:cubicBezTo>
                <a:cubicBezTo>
                  <a:pt x="1368" y="749"/>
                  <a:pt x="1472" y="809"/>
                  <a:pt x="1594" y="810"/>
                </a:cubicBezTo>
                <a:cubicBezTo>
                  <a:pt x="1642" y="810"/>
                  <a:pt x="1671" y="784"/>
                  <a:pt x="1702" y="777"/>
                </a:cubicBezTo>
                <a:cubicBezTo>
                  <a:pt x="1703" y="777"/>
                  <a:pt x="1727" y="780"/>
                  <a:pt x="1748" y="781"/>
                </a:cubicBezTo>
              </a:path>
              <a:path w="2940" h="1363" extrusionOk="0">
                <a:moveTo>
                  <a:pt x="2735" y="344"/>
                </a:moveTo>
                <a:cubicBezTo>
                  <a:pt x="2765" y="288"/>
                  <a:pt x="2779" y="257"/>
                  <a:pt x="2780" y="192"/>
                </a:cubicBezTo>
                <a:cubicBezTo>
                  <a:pt x="2781" y="128"/>
                  <a:pt x="2752" y="79"/>
                  <a:pt x="2698" y="44"/>
                </a:cubicBezTo>
                <a:cubicBezTo>
                  <a:pt x="2572" y="-38"/>
                  <a:pt x="2376" y="-3"/>
                  <a:pt x="2257" y="74"/>
                </a:cubicBezTo>
                <a:cubicBezTo>
                  <a:pt x="2149" y="145"/>
                  <a:pt x="2110" y="259"/>
                  <a:pt x="2151" y="381"/>
                </a:cubicBezTo>
                <a:cubicBezTo>
                  <a:pt x="2197" y="518"/>
                  <a:pt x="2308" y="627"/>
                  <a:pt x="2411" y="723"/>
                </a:cubicBezTo>
                <a:cubicBezTo>
                  <a:pt x="2563" y="865"/>
                  <a:pt x="2754" y="973"/>
                  <a:pt x="2891" y="1131"/>
                </a:cubicBezTo>
                <a:cubicBezTo>
                  <a:pt x="2932" y="1178"/>
                  <a:pt x="2963" y="1235"/>
                  <a:pt x="2907" y="1284"/>
                </a:cubicBezTo>
                <a:cubicBezTo>
                  <a:pt x="2846" y="1337"/>
                  <a:pt x="2733" y="1352"/>
                  <a:pt x="2657" y="1359"/>
                </a:cubicBezTo>
                <a:cubicBezTo>
                  <a:pt x="2556" y="1368"/>
                  <a:pt x="2470" y="1361"/>
                  <a:pt x="2377" y="1324"/>
                </a:cubicBezTo>
              </a:path>
            </a:pathLst>
          </a:custGeom>
          <a:noFill/>
          <a:ln w="19050" cap="rnd">
            <a:solidFill>
              <a:srgbClr val="C0504D"/>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376" name="Ink 24"/>
          <p:cNvSpPr>
            <a:spLocks noRot="1" noChangeAspect="1" noEditPoints="1" noChangeArrowheads="1" noChangeShapeType="1" noTextEdit="1"/>
          </p:cNvSpPr>
          <p:nvPr/>
        </p:nvSpPr>
        <p:spPr bwMode="auto">
          <a:xfrm>
            <a:off x="4365625" y="4184650"/>
            <a:ext cx="531813" cy="238125"/>
          </a:xfrm>
          <a:custGeom>
            <a:avLst/>
            <a:gdLst>
              <a:gd name="T0" fmla="*/ 2147483647 w 1477"/>
              <a:gd name="T1" fmla="*/ 2147483647 h 661"/>
              <a:gd name="T2" fmla="*/ 2147483647 w 1477"/>
              <a:gd name="T3" fmla="*/ 2147483647 h 661"/>
              <a:gd name="T4" fmla="*/ 2147483647 w 1477"/>
              <a:gd name="T5" fmla="*/ 2147483647 h 661"/>
              <a:gd name="T6" fmla="*/ 2147483647 w 1477"/>
              <a:gd name="T7" fmla="*/ 2147483647 h 661"/>
              <a:gd name="T8" fmla="*/ 2147483647 w 1477"/>
              <a:gd name="T9" fmla="*/ 2147483647 h 661"/>
              <a:gd name="T10" fmla="*/ 2147483647 w 1477"/>
              <a:gd name="T11" fmla="*/ 2147483647 h 661"/>
              <a:gd name="T12" fmla="*/ 2147483647 w 1477"/>
              <a:gd name="T13" fmla="*/ 2147483647 h 661"/>
              <a:gd name="T14" fmla="*/ 2147483647 w 1477"/>
              <a:gd name="T15" fmla="*/ 2147483647 h 661"/>
              <a:gd name="T16" fmla="*/ 2147483647 w 1477"/>
              <a:gd name="T17" fmla="*/ 2147483647 h 661"/>
              <a:gd name="T18" fmla="*/ 2147483647 w 1477"/>
              <a:gd name="T19" fmla="*/ 2147483647 h 661"/>
              <a:gd name="T20" fmla="*/ 2147483647 w 1477"/>
              <a:gd name="T21" fmla="*/ 2147483647 h 661"/>
              <a:gd name="T22" fmla="*/ 2147483647 w 1477"/>
              <a:gd name="T23" fmla="*/ 2147483647 h 661"/>
              <a:gd name="T24" fmla="*/ 2147483647 w 1477"/>
              <a:gd name="T25" fmla="*/ 2147483647 h 661"/>
              <a:gd name="T26" fmla="*/ 2147483647 w 1477"/>
              <a:gd name="T27" fmla="*/ 2147483647 h 661"/>
              <a:gd name="T28" fmla="*/ 2147483647 w 1477"/>
              <a:gd name="T29" fmla="*/ 2147483647 h 661"/>
              <a:gd name="T30" fmla="*/ 2147483647 w 1477"/>
              <a:gd name="T31" fmla="*/ 2147483647 h 6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77"/>
              <a:gd name="T49" fmla="*/ 0 h 661"/>
              <a:gd name="T50" fmla="*/ 1477 w 1477"/>
              <a:gd name="T51" fmla="*/ 661 h 6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77" h="661" extrusionOk="0">
                <a:moveTo>
                  <a:pt x="26" y="317"/>
                </a:moveTo>
                <a:cubicBezTo>
                  <a:pt x="22" y="316"/>
                  <a:pt x="17" y="316"/>
                  <a:pt x="13" y="315"/>
                </a:cubicBezTo>
                <a:cubicBezTo>
                  <a:pt x="27" y="304"/>
                  <a:pt x="13" y="301"/>
                  <a:pt x="30" y="303"/>
                </a:cubicBezTo>
                <a:cubicBezTo>
                  <a:pt x="210" y="327"/>
                  <a:pt x="382" y="386"/>
                  <a:pt x="564" y="402"/>
                </a:cubicBezTo>
                <a:cubicBezTo>
                  <a:pt x="796" y="422"/>
                  <a:pt x="1027" y="415"/>
                  <a:pt x="1259" y="393"/>
                </a:cubicBezTo>
                <a:cubicBezTo>
                  <a:pt x="1293" y="390"/>
                  <a:pt x="1327" y="386"/>
                  <a:pt x="1361" y="383"/>
                </a:cubicBezTo>
                <a:cubicBezTo>
                  <a:pt x="1344" y="363"/>
                  <a:pt x="1328" y="341"/>
                  <a:pt x="1309" y="321"/>
                </a:cubicBezTo>
                <a:cubicBezTo>
                  <a:pt x="1200" y="206"/>
                  <a:pt x="1047" y="66"/>
                  <a:pt x="897" y="9"/>
                </a:cubicBezTo>
                <a:cubicBezTo>
                  <a:pt x="875" y="1"/>
                  <a:pt x="862" y="10"/>
                  <a:pt x="855" y="9"/>
                </a:cubicBezTo>
                <a:cubicBezTo>
                  <a:pt x="891" y="48"/>
                  <a:pt x="923" y="76"/>
                  <a:pt x="970" y="105"/>
                </a:cubicBezTo>
                <a:cubicBezTo>
                  <a:pt x="1124" y="202"/>
                  <a:pt x="1310" y="220"/>
                  <a:pt x="1462" y="311"/>
                </a:cubicBezTo>
                <a:cubicBezTo>
                  <a:pt x="1466" y="316"/>
                  <a:pt x="1470" y="321"/>
                  <a:pt x="1474" y="326"/>
                </a:cubicBezTo>
                <a:cubicBezTo>
                  <a:pt x="1459" y="358"/>
                  <a:pt x="1457" y="373"/>
                  <a:pt x="1423" y="401"/>
                </a:cubicBezTo>
                <a:cubicBezTo>
                  <a:pt x="1354" y="458"/>
                  <a:pt x="1273" y="502"/>
                  <a:pt x="1198" y="551"/>
                </a:cubicBezTo>
                <a:cubicBezTo>
                  <a:pt x="1160" y="576"/>
                  <a:pt x="1142" y="609"/>
                  <a:pt x="1111" y="642"/>
                </a:cubicBezTo>
                <a:cubicBezTo>
                  <a:pt x="1105" y="648"/>
                  <a:pt x="1100" y="654"/>
                  <a:pt x="1094" y="660"/>
                </a:cubicBezTo>
              </a:path>
            </a:pathLst>
          </a:custGeom>
          <a:noFill/>
          <a:ln w="19050" cap="rnd">
            <a:solidFill>
              <a:srgbClr val="C0504D"/>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377" name="Ink 25"/>
          <p:cNvSpPr>
            <a:spLocks noRot="1" noChangeAspect="1" noEditPoints="1" noChangeArrowheads="1" noChangeShapeType="1" noTextEdit="1"/>
          </p:cNvSpPr>
          <p:nvPr/>
        </p:nvSpPr>
        <p:spPr bwMode="auto">
          <a:xfrm>
            <a:off x="5910263" y="4040188"/>
            <a:ext cx="323850" cy="479425"/>
          </a:xfrm>
          <a:custGeom>
            <a:avLst/>
            <a:gdLst>
              <a:gd name="T0" fmla="*/ 2147483647 w 902"/>
              <a:gd name="T1" fmla="*/ 0 h 1334"/>
              <a:gd name="T2" fmla="*/ 0 w 902"/>
              <a:gd name="T3" fmla="*/ 2147483647 h 1334"/>
              <a:gd name="T4" fmla="*/ 2147483647 w 902"/>
              <a:gd name="T5" fmla="*/ 2147483647 h 1334"/>
              <a:gd name="T6" fmla="*/ 2147483647 w 902"/>
              <a:gd name="T7" fmla="*/ 2147483647 h 1334"/>
              <a:gd name="T8" fmla="*/ 2147483647 w 902"/>
              <a:gd name="T9" fmla="*/ 2147483647 h 1334"/>
              <a:gd name="T10" fmla="*/ 2147483647 w 902"/>
              <a:gd name="T11" fmla="*/ 2147483647 h 1334"/>
              <a:gd name="T12" fmla="*/ 2147483647 w 902"/>
              <a:gd name="T13" fmla="*/ 2147483647 h 1334"/>
              <a:gd name="T14" fmla="*/ 2147483647 w 902"/>
              <a:gd name="T15" fmla="*/ 2147483647 h 1334"/>
              <a:gd name="T16" fmla="*/ 2147483647 w 902"/>
              <a:gd name="T17" fmla="*/ 2147483647 h 1334"/>
              <a:gd name="T18" fmla="*/ 2147483647 w 902"/>
              <a:gd name="T19" fmla="*/ 2147483647 h 1334"/>
              <a:gd name="T20" fmla="*/ 2147483647 w 902"/>
              <a:gd name="T21" fmla="*/ 2147483647 h 13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2"/>
              <a:gd name="T34" fmla="*/ 0 h 1334"/>
              <a:gd name="T35" fmla="*/ 902 w 902"/>
              <a:gd name="T36" fmla="*/ 1334 h 13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2" h="1334" extrusionOk="0">
                <a:moveTo>
                  <a:pt x="26" y="0"/>
                </a:moveTo>
                <a:cubicBezTo>
                  <a:pt x="9" y="9"/>
                  <a:pt x="3" y="12"/>
                  <a:pt x="0" y="27"/>
                </a:cubicBezTo>
                <a:cubicBezTo>
                  <a:pt x="37" y="59"/>
                  <a:pt x="75" y="91"/>
                  <a:pt x="111" y="124"/>
                </a:cubicBezTo>
                <a:cubicBezTo>
                  <a:pt x="365" y="359"/>
                  <a:pt x="571" y="639"/>
                  <a:pt x="749" y="935"/>
                </a:cubicBezTo>
                <a:cubicBezTo>
                  <a:pt x="800" y="1020"/>
                  <a:pt x="866" y="1122"/>
                  <a:pt x="878" y="1222"/>
                </a:cubicBezTo>
                <a:cubicBezTo>
                  <a:pt x="887" y="1297"/>
                  <a:pt x="881" y="1232"/>
                  <a:pt x="856" y="1268"/>
                </a:cubicBezTo>
              </a:path>
              <a:path w="902" h="1334" extrusionOk="0">
                <a:moveTo>
                  <a:pt x="858" y="188"/>
                </a:moveTo>
                <a:cubicBezTo>
                  <a:pt x="871" y="157"/>
                  <a:pt x="886" y="134"/>
                  <a:pt x="901" y="110"/>
                </a:cubicBezTo>
                <a:cubicBezTo>
                  <a:pt x="863" y="199"/>
                  <a:pt x="818" y="282"/>
                  <a:pt x="769" y="366"/>
                </a:cubicBezTo>
                <a:cubicBezTo>
                  <a:pt x="616" y="627"/>
                  <a:pt x="450" y="882"/>
                  <a:pt x="283" y="1135"/>
                </a:cubicBezTo>
                <a:cubicBezTo>
                  <a:pt x="239" y="1202"/>
                  <a:pt x="198" y="1264"/>
                  <a:pt x="160" y="1333"/>
                </a:cubicBezTo>
              </a:path>
            </a:pathLst>
          </a:custGeom>
          <a:noFill/>
          <a:ln w="19050" cap="rnd">
            <a:solidFill>
              <a:srgbClr val="C0504D"/>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378" name="Ink 26"/>
          <p:cNvSpPr>
            <a:spLocks noRot="1" noChangeAspect="1" noEditPoints="1" noChangeArrowheads="1" noChangeShapeType="1" noTextEdit="1"/>
          </p:cNvSpPr>
          <p:nvPr/>
        </p:nvSpPr>
        <p:spPr bwMode="auto">
          <a:xfrm>
            <a:off x="7481888" y="4117975"/>
            <a:ext cx="341312" cy="346075"/>
          </a:xfrm>
          <a:custGeom>
            <a:avLst/>
            <a:gdLst>
              <a:gd name="T0" fmla="*/ 2147483647 w 948"/>
              <a:gd name="T1" fmla="*/ 2147483647 h 963"/>
              <a:gd name="T2" fmla="*/ 2147483647 w 948"/>
              <a:gd name="T3" fmla="*/ 2147483647 h 963"/>
              <a:gd name="T4" fmla="*/ 2147483647 w 948"/>
              <a:gd name="T5" fmla="*/ 2147483647 h 963"/>
              <a:gd name="T6" fmla="*/ 2147483647 w 948"/>
              <a:gd name="T7" fmla="*/ 2147483647 h 963"/>
              <a:gd name="T8" fmla="*/ 2147483647 w 948"/>
              <a:gd name="T9" fmla="*/ 2147483647 h 963"/>
              <a:gd name="T10" fmla="*/ 2147483647 w 948"/>
              <a:gd name="T11" fmla="*/ 2147483647 h 963"/>
              <a:gd name="T12" fmla="*/ 2147483647 w 948"/>
              <a:gd name="T13" fmla="*/ 2147483647 h 963"/>
              <a:gd name="T14" fmla="*/ 2147483647 w 948"/>
              <a:gd name="T15" fmla="*/ 2147483647 h 963"/>
              <a:gd name="T16" fmla="*/ 2147483647 w 948"/>
              <a:gd name="T17" fmla="*/ 2147483647 h 9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8"/>
              <a:gd name="T28" fmla="*/ 0 h 963"/>
              <a:gd name="T29" fmla="*/ 948 w 948"/>
              <a:gd name="T30" fmla="*/ 963 h 9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8" h="963" extrusionOk="0">
                <a:moveTo>
                  <a:pt x="405" y="71"/>
                </a:moveTo>
                <a:cubicBezTo>
                  <a:pt x="354" y="58"/>
                  <a:pt x="304" y="43"/>
                  <a:pt x="252" y="33"/>
                </a:cubicBezTo>
                <a:cubicBezTo>
                  <a:pt x="200" y="23"/>
                  <a:pt x="153" y="35"/>
                  <a:pt x="114" y="74"/>
                </a:cubicBezTo>
                <a:cubicBezTo>
                  <a:pt x="47" y="142"/>
                  <a:pt x="18" y="247"/>
                  <a:pt x="6" y="339"/>
                </a:cubicBezTo>
                <a:cubicBezTo>
                  <a:pt x="-19" y="533"/>
                  <a:pt x="19" y="763"/>
                  <a:pt x="182" y="890"/>
                </a:cubicBezTo>
                <a:cubicBezTo>
                  <a:pt x="286" y="971"/>
                  <a:pt x="424" y="982"/>
                  <a:pt x="547" y="942"/>
                </a:cubicBezTo>
                <a:cubicBezTo>
                  <a:pt x="759" y="874"/>
                  <a:pt x="909" y="672"/>
                  <a:pt x="942" y="457"/>
                </a:cubicBezTo>
                <a:cubicBezTo>
                  <a:pt x="966" y="303"/>
                  <a:pt x="924" y="106"/>
                  <a:pt x="776" y="27"/>
                </a:cubicBezTo>
                <a:cubicBezTo>
                  <a:pt x="666" y="-32"/>
                  <a:pt x="552" y="17"/>
                  <a:pt x="445" y="53"/>
                </a:cubicBezTo>
              </a:path>
            </a:pathLst>
          </a:custGeom>
          <a:noFill/>
          <a:ln w="19050" cap="rnd">
            <a:solidFill>
              <a:srgbClr val="C0504D"/>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379" name="Ink 27"/>
          <p:cNvSpPr>
            <a:spLocks noRot="1" noChangeAspect="1" noEditPoints="1" noChangeArrowheads="1" noChangeShapeType="1" noTextEdit="1"/>
          </p:cNvSpPr>
          <p:nvPr/>
        </p:nvSpPr>
        <p:spPr bwMode="auto">
          <a:xfrm>
            <a:off x="895350" y="3346450"/>
            <a:ext cx="325438" cy="417513"/>
          </a:xfrm>
          <a:custGeom>
            <a:avLst/>
            <a:gdLst>
              <a:gd name="T0" fmla="*/ 2147483647 w 903"/>
              <a:gd name="T1" fmla="*/ 2147483647 h 1159"/>
              <a:gd name="T2" fmla="*/ 2147483647 w 903"/>
              <a:gd name="T3" fmla="*/ 2147483647 h 1159"/>
              <a:gd name="T4" fmla="*/ 2147483647 w 903"/>
              <a:gd name="T5" fmla="*/ 2147483647 h 1159"/>
              <a:gd name="T6" fmla="*/ 2147483647 w 903"/>
              <a:gd name="T7" fmla="*/ 2147483647 h 1159"/>
              <a:gd name="T8" fmla="*/ 2147483647 w 903"/>
              <a:gd name="T9" fmla="*/ 2147483647 h 1159"/>
              <a:gd name="T10" fmla="*/ 2147483647 w 903"/>
              <a:gd name="T11" fmla="*/ 2147483647 h 1159"/>
              <a:gd name="T12" fmla="*/ 2147483647 w 903"/>
              <a:gd name="T13" fmla="*/ 0 h 1159"/>
              <a:gd name="T14" fmla="*/ 2147483647 w 903"/>
              <a:gd name="T15" fmla="*/ 2147483647 h 1159"/>
              <a:gd name="T16" fmla="*/ 2147483647 w 903"/>
              <a:gd name="T17" fmla="*/ 2147483647 h 1159"/>
              <a:gd name="T18" fmla="*/ 2147483647 w 903"/>
              <a:gd name="T19" fmla="*/ 2147483647 h 1159"/>
              <a:gd name="T20" fmla="*/ 2147483647 w 903"/>
              <a:gd name="T21" fmla="*/ 2147483647 h 1159"/>
              <a:gd name="T22" fmla="*/ 2147483647 w 903"/>
              <a:gd name="T23" fmla="*/ 2147483647 h 1159"/>
              <a:gd name="T24" fmla="*/ 2147483647 w 903"/>
              <a:gd name="T25" fmla="*/ 2147483647 h 1159"/>
              <a:gd name="T26" fmla="*/ 2147483647 w 903"/>
              <a:gd name="T27" fmla="*/ 2147483647 h 1159"/>
              <a:gd name="T28" fmla="*/ 2147483647 w 903"/>
              <a:gd name="T29" fmla="*/ 2147483647 h 1159"/>
              <a:gd name="T30" fmla="*/ 2147483647 w 903"/>
              <a:gd name="T31" fmla="*/ 2147483647 h 1159"/>
              <a:gd name="T32" fmla="*/ 2147483647 w 903"/>
              <a:gd name="T33" fmla="*/ 2147483647 h 1159"/>
              <a:gd name="T34" fmla="*/ 2147483647 w 903"/>
              <a:gd name="T35" fmla="*/ 2147483647 h 1159"/>
              <a:gd name="T36" fmla="*/ 2147483647 w 903"/>
              <a:gd name="T37" fmla="*/ 2147483647 h 1159"/>
              <a:gd name="T38" fmla="*/ 2147483647 w 903"/>
              <a:gd name="T39" fmla="*/ 2147483647 h 1159"/>
              <a:gd name="T40" fmla="*/ 2147483647 w 903"/>
              <a:gd name="T41" fmla="*/ 2147483647 h 11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3"/>
              <a:gd name="T64" fmla="*/ 0 h 1159"/>
              <a:gd name="T65" fmla="*/ 903 w 903"/>
              <a:gd name="T66" fmla="*/ 1159 h 11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3" h="1159" extrusionOk="0">
                <a:moveTo>
                  <a:pt x="9" y="364"/>
                </a:moveTo>
                <a:cubicBezTo>
                  <a:pt x="33" y="381"/>
                  <a:pt x="39" y="391"/>
                  <a:pt x="68" y="394"/>
                </a:cubicBezTo>
                <a:cubicBezTo>
                  <a:pt x="97" y="397"/>
                  <a:pt x="129" y="384"/>
                  <a:pt x="155" y="373"/>
                </a:cubicBezTo>
                <a:cubicBezTo>
                  <a:pt x="207" y="350"/>
                  <a:pt x="256" y="318"/>
                  <a:pt x="302" y="285"/>
                </a:cubicBezTo>
                <a:cubicBezTo>
                  <a:pt x="360" y="243"/>
                  <a:pt x="416" y="197"/>
                  <a:pt x="470" y="149"/>
                </a:cubicBezTo>
                <a:cubicBezTo>
                  <a:pt x="513" y="110"/>
                  <a:pt x="552" y="66"/>
                  <a:pt x="589" y="22"/>
                </a:cubicBezTo>
                <a:cubicBezTo>
                  <a:pt x="598" y="10"/>
                  <a:pt x="600" y="7"/>
                  <a:pt x="607" y="0"/>
                </a:cubicBezTo>
                <a:cubicBezTo>
                  <a:pt x="605" y="26"/>
                  <a:pt x="604" y="53"/>
                  <a:pt x="602" y="79"/>
                </a:cubicBezTo>
                <a:cubicBezTo>
                  <a:pt x="596" y="155"/>
                  <a:pt x="593" y="231"/>
                  <a:pt x="585" y="306"/>
                </a:cubicBezTo>
                <a:cubicBezTo>
                  <a:pt x="573" y="422"/>
                  <a:pt x="558" y="538"/>
                  <a:pt x="540" y="653"/>
                </a:cubicBezTo>
                <a:cubicBezTo>
                  <a:pt x="531" y="712"/>
                  <a:pt x="520" y="772"/>
                  <a:pt x="507" y="830"/>
                </a:cubicBezTo>
                <a:cubicBezTo>
                  <a:pt x="499" y="866"/>
                  <a:pt x="487" y="899"/>
                  <a:pt x="472" y="933"/>
                </a:cubicBezTo>
                <a:cubicBezTo>
                  <a:pt x="463" y="952"/>
                  <a:pt x="460" y="973"/>
                  <a:pt x="441" y="955"/>
                </a:cubicBezTo>
                <a:cubicBezTo>
                  <a:pt x="440" y="939"/>
                  <a:pt x="439" y="933"/>
                  <a:pt x="428" y="926"/>
                </a:cubicBezTo>
              </a:path>
              <a:path w="903" h="1159" extrusionOk="0">
                <a:moveTo>
                  <a:pt x="74" y="1158"/>
                </a:moveTo>
                <a:cubicBezTo>
                  <a:pt x="70" y="1145"/>
                  <a:pt x="69" y="1139"/>
                  <a:pt x="66" y="1129"/>
                </a:cubicBezTo>
                <a:cubicBezTo>
                  <a:pt x="92" y="1125"/>
                  <a:pt x="113" y="1131"/>
                  <a:pt x="139" y="1133"/>
                </a:cubicBezTo>
                <a:cubicBezTo>
                  <a:pt x="326" y="1146"/>
                  <a:pt x="518" y="1129"/>
                  <a:pt x="705" y="1125"/>
                </a:cubicBezTo>
                <a:cubicBezTo>
                  <a:pt x="751" y="1124"/>
                  <a:pt x="797" y="1123"/>
                  <a:pt x="843" y="1124"/>
                </a:cubicBezTo>
                <a:cubicBezTo>
                  <a:pt x="855" y="1124"/>
                  <a:pt x="883" y="1130"/>
                  <a:pt x="892" y="1121"/>
                </a:cubicBezTo>
                <a:cubicBezTo>
                  <a:pt x="897" y="1101"/>
                  <a:pt x="899" y="1096"/>
                  <a:pt x="902" y="1084"/>
                </a:cubicBezTo>
              </a:path>
            </a:pathLst>
          </a:custGeom>
          <a:noFill/>
          <a:ln w="19050" cap="rnd">
            <a:solidFill>
              <a:srgbClr val="C0504D"/>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380" name="Ink 28"/>
          <p:cNvSpPr>
            <a:spLocks noRot="1" noChangeAspect="1" noEditPoints="1" noChangeArrowheads="1" noChangeShapeType="1" noTextEdit="1"/>
          </p:cNvSpPr>
          <p:nvPr/>
        </p:nvSpPr>
        <p:spPr bwMode="auto">
          <a:xfrm>
            <a:off x="2308225" y="3382963"/>
            <a:ext cx="900113" cy="246062"/>
          </a:xfrm>
          <a:custGeom>
            <a:avLst/>
            <a:gdLst>
              <a:gd name="T0" fmla="*/ 2147483647 w 2497"/>
              <a:gd name="T1" fmla="*/ 2147483647 h 684"/>
              <a:gd name="T2" fmla="*/ 2147483647 w 2497"/>
              <a:gd name="T3" fmla="*/ 2147483647 h 684"/>
              <a:gd name="T4" fmla="*/ 2147483647 w 2497"/>
              <a:gd name="T5" fmla="*/ 2147483647 h 684"/>
              <a:gd name="T6" fmla="*/ 2147483647 w 2497"/>
              <a:gd name="T7" fmla="*/ 2147483647 h 684"/>
              <a:gd name="T8" fmla="*/ 2147483647 w 2497"/>
              <a:gd name="T9" fmla="*/ 2147483647 h 684"/>
              <a:gd name="T10" fmla="*/ 2147483647 w 2497"/>
              <a:gd name="T11" fmla="*/ 2147483647 h 684"/>
              <a:gd name="T12" fmla="*/ 2147483647 w 2497"/>
              <a:gd name="T13" fmla="*/ 2147483647 h 684"/>
              <a:gd name="T14" fmla="*/ 2147483647 w 2497"/>
              <a:gd name="T15" fmla="*/ 2147483647 h 684"/>
              <a:gd name="T16" fmla="*/ 2147483647 w 2497"/>
              <a:gd name="T17" fmla="*/ 2147483647 h 684"/>
              <a:gd name="T18" fmla="*/ 2147483647 w 2497"/>
              <a:gd name="T19" fmla="*/ 2147483647 h 684"/>
              <a:gd name="T20" fmla="*/ 2147483647 w 2497"/>
              <a:gd name="T21" fmla="*/ 2147483647 h 684"/>
              <a:gd name="T22" fmla="*/ 2147483647 w 2497"/>
              <a:gd name="T23" fmla="*/ 2147483647 h 684"/>
              <a:gd name="T24" fmla="*/ 2147483647 w 2497"/>
              <a:gd name="T25" fmla="*/ 2147483647 h 684"/>
              <a:gd name="T26" fmla="*/ 2147483647 w 2497"/>
              <a:gd name="T27" fmla="*/ 2147483647 h 684"/>
              <a:gd name="T28" fmla="*/ 2147483647 w 2497"/>
              <a:gd name="T29" fmla="*/ 2147483647 h 684"/>
              <a:gd name="T30" fmla="*/ 2147483647 w 2497"/>
              <a:gd name="T31" fmla="*/ 2147483647 h 684"/>
              <a:gd name="T32" fmla="*/ 2147483647 w 2497"/>
              <a:gd name="T33" fmla="*/ 2147483647 h 684"/>
              <a:gd name="T34" fmla="*/ 2147483647 w 2497"/>
              <a:gd name="T35" fmla="*/ 2147483647 h 684"/>
              <a:gd name="T36" fmla="*/ 2147483647 w 2497"/>
              <a:gd name="T37" fmla="*/ 2147483647 h 684"/>
              <a:gd name="T38" fmla="*/ 2147483647 w 2497"/>
              <a:gd name="T39" fmla="*/ 2147483647 h 684"/>
              <a:gd name="T40" fmla="*/ 2147483647 w 2497"/>
              <a:gd name="T41" fmla="*/ 2147483647 h 684"/>
              <a:gd name="T42" fmla="*/ 2147483647 w 2497"/>
              <a:gd name="T43" fmla="*/ 2147483647 h 684"/>
              <a:gd name="T44" fmla="*/ 2147483647 w 2497"/>
              <a:gd name="T45" fmla="*/ 2147483647 h 684"/>
              <a:gd name="T46" fmla="*/ 2147483647 w 2497"/>
              <a:gd name="T47" fmla="*/ 2147483647 h 684"/>
              <a:gd name="T48" fmla="*/ 2147483647 w 2497"/>
              <a:gd name="T49" fmla="*/ 2147483647 h 684"/>
              <a:gd name="T50" fmla="*/ 2147483647 w 2497"/>
              <a:gd name="T51" fmla="*/ 2147483647 h 684"/>
              <a:gd name="T52" fmla="*/ 2147483647 w 2497"/>
              <a:gd name="T53" fmla="*/ 2147483647 h 684"/>
              <a:gd name="T54" fmla="*/ 2147483647 w 2497"/>
              <a:gd name="T55" fmla="*/ 2147483647 h 684"/>
              <a:gd name="T56" fmla="*/ 2147483647 w 2497"/>
              <a:gd name="T57" fmla="*/ 2147483647 h 684"/>
              <a:gd name="T58" fmla="*/ 2147483647 w 2497"/>
              <a:gd name="T59" fmla="*/ 2147483647 h 684"/>
              <a:gd name="T60" fmla="*/ 2147483647 w 2497"/>
              <a:gd name="T61" fmla="*/ 2147483647 h 684"/>
              <a:gd name="T62" fmla="*/ 2147483647 w 2497"/>
              <a:gd name="T63" fmla="*/ 2147483647 h 684"/>
              <a:gd name="T64" fmla="*/ 2147483647 w 2497"/>
              <a:gd name="T65" fmla="*/ 2147483647 h 684"/>
              <a:gd name="T66" fmla="*/ 2147483647 w 2497"/>
              <a:gd name="T67" fmla="*/ 2147483647 h 684"/>
              <a:gd name="T68" fmla="*/ 2147483647 w 2497"/>
              <a:gd name="T69" fmla="*/ 2147483647 h 684"/>
              <a:gd name="T70" fmla="*/ 2147483647 w 2497"/>
              <a:gd name="T71" fmla="*/ 2147483647 h 6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97"/>
              <a:gd name="T109" fmla="*/ 0 h 684"/>
              <a:gd name="T110" fmla="*/ 2497 w 2497"/>
              <a:gd name="T111" fmla="*/ 684 h 6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97" h="684" extrusionOk="0">
                <a:moveTo>
                  <a:pt x="2077" y="284"/>
                </a:moveTo>
                <a:cubicBezTo>
                  <a:pt x="2067" y="270"/>
                  <a:pt x="2065" y="273"/>
                  <a:pt x="2068" y="249"/>
                </a:cubicBezTo>
                <a:cubicBezTo>
                  <a:pt x="2093" y="258"/>
                  <a:pt x="2105" y="277"/>
                  <a:pt x="2123" y="297"/>
                </a:cubicBezTo>
                <a:cubicBezTo>
                  <a:pt x="2162" y="341"/>
                  <a:pt x="2203" y="383"/>
                  <a:pt x="2242" y="427"/>
                </a:cubicBezTo>
                <a:cubicBezTo>
                  <a:pt x="2285" y="475"/>
                  <a:pt x="2328" y="524"/>
                  <a:pt x="2370" y="572"/>
                </a:cubicBezTo>
                <a:cubicBezTo>
                  <a:pt x="2393" y="598"/>
                  <a:pt x="2415" y="625"/>
                  <a:pt x="2437" y="651"/>
                </a:cubicBezTo>
                <a:cubicBezTo>
                  <a:pt x="2440" y="655"/>
                  <a:pt x="2444" y="658"/>
                  <a:pt x="2447" y="662"/>
                </a:cubicBezTo>
                <a:cubicBezTo>
                  <a:pt x="2447" y="635"/>
                  <a:pt x="2445" y="609"/>
                  <a:pt x="2444" y="581"/>
                </a:cubicBezTo>
                <a:cubicBezTo>
                  <a:pt x="2443" y="546"/>
                  <a:pt x="2442" y="510"/>
                  <a:pt x="2441" y="475"/>
                </a:cubicBezTo>
              </a:path>
              <a:path w="2497" h="684" extrusionOk="0">
                <a:moveTo>
                  <a:pt x="2487" y="177"/>
                </a:moveTo>
                <a:cubicBezTo>
                  <a:pt x="2502" y="135"/>
                  <a:pt x="2444" y="230"/>
                  <a:pt x="2435" y="241"/>
                </a:cubicBezTo>
                <a:cubicBezTo>
                  <a:pt x="2383" y="306"/>
                  <a:pt x="2326" y="368"/>
                  <a:pt x="2270" y="430"/>
                </a:cubicBezTo>
                <a:cubicBezTo>
                  <a:pt x="2217" y="489"/>
                  <a:pt x="2162" y="547"/>
                  <a:pt x="2109" y="606"/>
                </a:cubicBezTo>
                <a:cubicBezTo>
                  <a:pt x="2086" y="631"/>
                  <a:pt x="2065" y="658"/>
                  <a:pt x="2042" y="683"/>
                </a:cubicBezTo>
                <a:cubicBezTo>
                  <a:pt x="2033" y="662"/>
                  <a:pt x="2027" y="638"/>
                  <a:pt x="2023" y="608"/>
                </a:cubicBezTo>
              </a:path>
              <a:path w="2497" h="684" extrusionOk="0">
                <a:moveTo>
                  <a:pt x="270" y="417"/>
                </a:moveTo>
                <a:cubicBezTo>
                  <a:pt x="282" y="400"/>
                  <a:pt x="280" y="400"/>
                  <a:pt x="290" y="381"/>
                </a:cubicBezTo>
                <a:cubicBezTo>
                  <a:pt x="309" y="345"/>
                  <a:pt x="320" y="306"/>
                  <a:pt x="329" y="265"/>
                </a:cubicBezTo>
                <a:cubicBezTo>
                  <a:pt x="339" y="218"/>
                  <a:pt x="342" y="171"/>
                  <a:pt x="340" y="123"/>
                </a:cubicBezTo>
                <a:cubicBezTo>
                  <a:pt x="339" y="96"/>
                  <a:pt x="333" y="70"/>
                  <a:pt x="328" y="44"/>
                </a:cubicBezTo>
                <a:cubicBezTo>
                  <a:pt x="328" y="97"/>
                  <a:pt x="335" y="148"/>
                  <a:pt x="339" y="201"/>
                </a:cubicBezTo>
                <a:cubicBezTo>
                  <a:pt x="348" y="310"/>
                  <a:pt x="361" y="419"/>
                  <a:pt x="370" y="528"/>
                </a:cubicBezTo>
                <a:cubicBezTo>
                  <a:pt x="372" y="557"/>
                  <a:pt x="375" y="585"/>
                  <a:pt x="379" y="614"/>
                </a:cubicBezTo>
                <a:cubicBezTo>
                  <a:pt x="404" y="506"/>
                  <a:pt x="430" y="398"/>
                  <a:pt x="467" y="293"/>
                </a:cubicBezTo>
                <a:cubicBezTo>
                  <a:pt x="496" y="211"/>
                  <a:pt x="530" y="132"/>
                  <a:pt x="566" y="53"/>
                </a:cubicBezTo>
                <a:cubicBezTo>
                  <a:pt x="510" y="85"/>
                  <a:pt x="456" y="118"/>
                  <a:pt x="400" y="150"/>
                </a:cubicBezTo>
                <a:cubicBezTo>
                  <a:pt x="315" y="198"/>
                  <a:pt x="229" y="238"/>
                  <a:pt x="140" y="278"/>
                </a:cubicBezTo>
                <a:cubicBezTo>
                  <a:pt x="100" y="296"/>
                  <a:pt x="61" y="311"/>
                  <a:pt x="19" y="325"/>
                </a:cubicBezTo>
                <a:cubicBezTo>
                  <a:pt x="-16" y="305"/>
                  <a:pt x="37" y="310"/>
                  <a:pt x="66" y="309"/>
                </a:cubicBezTo>
                <a:cubicBezTo>
                  <a:pt x="136" y="307"/>
                  <a:pt x="204" y="318"/>
                  <a:pt x="272" y="333"/>
                </a:cubicBezTo>
                <a:cubicBezTo>
                  <a:pt x="330" y="346"/>
                  <a:pt x="384" y="369"/>
                  <a:pt x="441" y="383"/>
                </a:cubicBezTo>
                <a:cubicBezTo>
                  <a:pt x="469" y="390"/>
                  <a:pt x="500" y="389"/>
                  <a:pt x="520" y="366"/>
                </a:cubicBezTo>
                <a:cubicBezTo>
                  <a:pt x="552" y="329"/>
                  <a:pt x="576" y="279"/>
                  <a:pt x="606" y="239"/>
                </a:cubicBezTo>
              </a:path>
              <a:path w="2497" h="684" extrusionOk="0">
                <a:moveTo>
                  <a:pt x="832" y="48"/>
                </a:moveTo>
                <a:cubicBezTo>
                  <a:pt x="864" y="70"/>
                  <a:pt x="870" y="99"/>
                  <a:pt x="867" y="141"/>
                </a:cubicBezTo>
                <a:cubicBezTo>
                  <a:pt x="862" y="206"/>
                  <a:pt x="853" y="274"/>
                  <a:pt x="842" y="338"/>
                </a:cubicBezTo>
                <a:cubicBezTo>
                  <a:pt x="834" y="384"/>
                  <a:pt x="831" y="435"/>
                  <a:pt x="819" y="480"/>
                </a:cubicBezTo>
                <a:cubicBezTo>
                  <a:pt x="813" y="493"/>
                  <a:pt x="812" y="496"/>
                  <a:pt x="807" y="504"/>
                </a:cubicBezTo>
                <a:cubicBezTo>
                  <a:pt x="783" y="495"/>
                  <a:pt x="768" y="486"/>
                  <a:pt x="747" y="469"/>
                </a:cubicBezTo>
                <a:cubicBezTo>
                  <a:pt x="708" y="437"/>
                  <a:pt x="665" y="406"/>
                  <a:pt x="629" y="371"/>
                </a:cubicBezTo>
                <a:cubicBezTo>
                  <a:pt x="618" y="358"/>
                  <a:pt x="614" y="357"/>
                  <a:pt x="615" y="346"/>
                </a:cubicBezTo>
                <a:cubicBezTo>
                  <a:pt x="643" y="330"/>
                  <a:pt x="670" y="320"/>
                  <a:pt x="703" y="309"/>
                </a:cubicBezTo>
                <a:cubicBezTo>
                  <a:pt x="754" y="292"/>
                  <a:pt x="804" y="273"/>
                  <a:pt x="854" y="252"/>
                </a:cubicBezTo>
                <a:cubicBezTo>
                  <a:pt x="878" y="242"/>
                  <a:pt x="891" y="233"/>
                  <a:pt x="910" y="216"/>
                </a:cubicBezTo>
                <a:cubicBezTo>
                  <a:pt x="876" y="194"/>
                  <a:pt x="839" y="194"/>
                  <a:pt x="797" y="190"/>
                </a:cubicBezTo>
                <a:cubicBezTo>
                  <a:pt x="711" y="182"/>
                  <a:pt x="623" y="174"/>
                  <a:pt x="536" y="171"/>
                </a:cubicBezTo>
                <a:cubicBezTo>
                  <a:pt x="531" y="171"/>
                  <a:pt x="525" y="171"/>
                  <a:pt x="520" y="171"/>
                </a:cubicBezTo>
                <a:cubicBezTo>
                  <a:pt x="554" y="204"/>
                  <a:pt x="600" y="222"/>
                  <a:pt x="643" y="246"/>
                </a:cubicBezTo>
                <a:cubicBezTo>
                  <a:pt x="707" y="282"/>
                  <a:pt x="771" y="318"/>
                  <a:pt x="834" y="357"/>
                </a:cubicBezTo>
                <a:cubicBezTo>
                  <a:pt x="871" y="379"/>
                  <a:pt x="901" y="408"/>
                  <a:pt x="943" y="421"/>
                </a:cubicBezTo>
                <a:cubicBezTo>
                  <a:pt x="966" y="428"/>
                  <a:pt x="976" y="417"/>
                  <a:pt x="995" y="406"/>
                </a:cubicBezTo>
              </a:path>
              <a:path w="2497" h="684" extrusionOk="0">
                <a:moveTo>
                  <a:pt x="1424" y="115"/>
                </a:moveTo>
                <a:cubicBezTo>
                  <a:pt x="1429" y="176"/>
                  <a:pt x="1425" y="222"/>
                  <a:pt x="1414" y="282"/>
                </a:cubicBezTo>
                <a:cubicBezTo>
                  <a:pt x="1403" y="337"/>
                  <a:pt x="1392" y="383"/>
                  <a:pt x="1367" y="432"/>
                </a:cubicBezTo>
                <a:cubicBezTo>
                  <a:pt x="1358" y="452"/>
                  <a:pt x="1357" y="458"/>
                  <a:pt x="1342" y="462"/>
                </a:cubicBezTo>
                <a:cubicBezTo>
                  <a:pt x="1315" y="463"/>
                  <a:pt x="1302" y="452"/>
                  <a:pt x="1285" y="430"/>
                </a:cubicBezTo>
                <a:cubicBezTo>
                  <a:pt x="1262" y="401"/>
                  <a:pt x="1235" y="353"/>
                  <a:pt x="1250" y="315"/>
                </a:cubicBezTo>
                <a:cubicBezTo>
                  <a:pt x="1269" y="267"/>
                  <a:pt x="1341" y="253"/>
                  <a:pt x="1384" y="243"/>
                </a:cubicBezTo>
                <a:cubicBezTo>
                  <a:pt x="1431" y="232"/>
                  <a:pt x="1480" y="224"/>
                  <a:pt x="1528" y="217"/>
                </a:cubicBezTo>
                <a:cubicBezTo>
                  <a:pt x="1556" y="213"/>
                  <a:pt x="1573" y="204"/>
                  <a:pt x="1583" y="227"/>
                </a:cubicBezTo>
                <a:cubicBezTo>
                  <a:pt x="1563" y="243"/>
                  <a:pt x="1548" y="253"/>
                  <a:pt x="1523" y="263"/>
                </a:cubicBezTo>
                <a:cubicBezTo>
                  <a:pt x="1490" y="276"/>
                  <a:pt x="1459" y="277"/>
                  <a:pt x="1427" y="259"/>
                </a:cubicBezTo>
                <a:cubicBezTo>
                  <a:pt x="1378" y="230"/>
                  <a:pt x="1358" y="172"/>
                  <a:pt x="1355" y="118"/>
                </a:cubicBezTo>
                <a:cubicBezTo>
                  <a:pt x="1353" y="81"/>
                  <a:pt x="1359" y="39"/>
                  <a:pt x="1388" y="13"/>
                </a:cubicBezTo>
                <a:cubicBezTo>
                  <a:pt x="1410" y="-6"/>
                  <a:pt x="1423" y="3"/>
                  <a:pt x="1446" y="10"/>
                </a:cubicBezTo>
                <a:cubicBezTo>
                  <a:pt x="1463" y="39"/>
                  <a:pt x="1462" y="61"/>
                  <a:pt x="1446" y="92"/>
                </a:cubicBezTo>
                <a:cubicBezTo>
                  <a:pt x="1435" y="114"/>
                  <a:pt x="1414" y="134"/>
                  <a:pt x="1391" y="143"/>
                </a:cubicBezTo>
                <a:cubicBezTo>
                  <a:pt x="1372" y="151"/>
                  <a:pt x="1353" y="149"/>
                  <a:pt x="1336" y="137"/>
                </a:cubicBezTo>
                <a:cubicBezTo>
                  <a:pt x="1324" y="130"/>
                  <a:pt x="1319" y="127"/>
                  <a:pt x="1312" y="119"/>
                </a:cubicBezTo>
                <a:cubicBezTo>
                  <a:pt x="1330" y="150"/>
                  <a:pt x="1348" y="181"/>
                  <a:pt x="1368" y="211"/>
                </a:cubicBezTo>
                <a:cubicBezTo>
                  <a:pt x="1417" y="282"/>
                  <a:pt x="1475" y="353"/>
                  <a:pt x="1541" y="409"/>
                </a:cubicBezTo>
                <a:cubicBezTo>
                  <a:pt x="1559" y="424"/>
                  <a:pt x="1592" y="453"/>
                  <a:pt x="1616" y="456"/>
                </a:cubicBezTo>
                <a:cubicBezTo>
                  <a:pt x="1637" y="458"/>
                  <a:pt x="1632" y="450"/>
                  <a:pt x="1646" y="440"/>
                </a:cubicBezTo>
              </a:path>
            </a:pathLst>
          </a:custGeom>
          <a:noFill/>
          <a:ln w="19050" cap="rnd">
            <a:solidFill>
              <a:srgbClr val="C0504D"/>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381" name="Ink 29"/>
          <p:cNvSpPr>
            <a:spLocks noRot="1" noChangeAspect="1" noEditPoints="1" noChangeArrowheads="1" noChangeShapeType="1" noTextEdit="1"/>
          </p:cNvSpPr>
          <p:nvPr/>
        </p:nvSpPr>
        <p:spPr bwMode="auto">
          <a:xfrm>
            <a:off x="4243388" y="3495675"/>
            <a:ext cx="493712" cy="242888"/>
          </a:xfrm>
          <a:custGeom>
            <a:avLst/>
            <a:gdLst>
              <a:gd name="T0" fmla="*/ 2147483647 w 1369"/>
              <a:gd name="T1" fmla="*/ 2147483647 h 675"/>
              <a:gd name="T2" fmla="*/ 2147483647 w 1369"/>
              <a:gd name="T3" fmla="*/ 2147483647 h 675"/>
              <a:gd name="T4" fmla="*/ 2147483647 w 1369"/>
              <a:gd name="T5" fmla="*/ 2147483647 h 675"/>
              <a:gd name="T6" fmla="*/ 2147483647 w 1369"/>
              <a:gd name="T7" fmla="*/ 2147483647 h 675"/>
              <a:gd name="T8" fmla="*/ 2147483647 w 1369"/>
              <a:gd name="T9" fmla="*/ 2147483647 h 675"/>
              <a:gd name="T10" fmla="*/ 2147483647 w 1369"/>
              <a:gd name="T11" fmla="*/ 2147483647 h 675"/>
              <a:gd name="T12" fmla="*/ 2147483647 w 1369"/>
              <a:gd name="T13" fmla="*/ 0 h 675"/>
              <a:gd name="T14" fmla="*/ 2147483647 w 1369"/>
              <a:gd name="T15" fmla="*/ 2147483647 h 675"/>
              <a:gd name="T16" fmla="*/ 2147483647 w 1369"/>
              <a:gd name="T17" fmla="*/ 2147483647 h 675"/>
              <a:gd name="T18" fmla="*/ 2147483647 w 1369"/>
              <a:gd name="T19" fmla="*/ 2147483647 h 675"/>
              <a:gd name="T20" fmla="*/ 2147483647 w 1369"/>
              <a:gd name="T21" fmla="*/ 2147483647 h 675"/>
              <a:gd name="T22" fmla="*/ 2147483647 w 1369"/>
              <a:gd name="T23" fmla="*/ 2147483647 h 675"/>
              <a:gd name="T24" fmla="*/ 2147483647 w 1369"/>
              <a:gd name="T25" fmla="*/ 2147483647 h 6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69"/>
              <a:gd name="T40" fmla="*/ 0 h 675"/>
              <a:gd name="T41" fmla="*/ 1369 w 1369"/>
              <a:gd name="T42" fmla="*/ 675 h 6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69" h="675" extrusionOk="0">
                <a:moveTo>
                  <a:pt x="13" y="233"/>
                </a:moveTo>
                <a:cubicBezTo>
                  <a:pt x="32" y="235"/>
                  <a:pt x="23" y="236"/>
                  <a:pt x="42" y="236"/>
                </a:cubicBezTo>
                <a:cubicBezTo>
                  <a:pt x="301" y="240"/>
                  <a:pt x="559" y="259"/>
                  <a:pt x="818" y="262"/>
                </a:cubicBezTo>
                <a:cubicBezTo>
                  <a:pt x="920" y="263"/>
                  <a:pt x="1022" y="260"/>
                  <a:pt x="1124" y="257"/>
                </a:cubicBezTo>
                <a:cubicBezTo>
                  <a:pt x="1162" y="256"/>
                  <a:pt x="1201" y="254"/>
                  <a:pt x="1239" y="253"/>
                </a:cubicBezTo>
                <a:cubicBezTo>
                  <a:pt x="1228" y="228"/>
                  <a:pt x="1221" y="215"/>
                  <a:pt x="1200" y="190"/>
                </a:cubicBezTo>
                <a:cubicBezTo>
                  <a:pt x="1125" y="101"/>
                  <a:pt x="1023" y="46"/>
                  <a:pt x="919" y="0"/>
                </a:cubicBezTo>
                <a:cubicBezTo>
                  <a:pt x="919" y="0"/>
                  <a:pt x="979" y="33"/>
                  <a:pt x="1006" y="42"/>
                </a:cubicBezTo>
                <a:cubicBezTo>
                  <a:pt x="1110" y="78"/>
                  <a:pt x="1226" y="98"/>
                  <a:pt x="1324" y="146"/>
                </a:cubicBezTo>
                <a:cubicBezTo>
                  <a:pt x="1374" y="170"/>
                  <a:pt x="1375" y="201"/>
                  <a:pt x="1354" y="248"/>
                </a:cubicBezTo>
                <a:cubicBezTo>
                  <a:pt x="1316" y="333"/>
                  <a:pt x="1225" y="405"/>
                  <a:pt x="1162" y="471"/>
                </a:cubicBezTo>
                <a:cubicBezTo>
                  <a:pt x="1114" y="521"/>
                  <a:pt x="1071" y="567"/>
                  <a:pt x="1032" y="624"/>
                </a:cubicBezTo>
                <a:cubicBezTo>
                  <a:pt x="1021" y="640"/>
                  <a:pt x="1012" y="658"/>
                  <a:pt x="1002" y="674"/>
                </a:cubicBezTo>
              </a:path>
            </a:pathLst>
          </a:custGeom>
          <a:noFill/>
          <a:ln w="19050" cap="rnd">
            <a:solidFill>
              <a:srgbClr val="C0504D"/>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382" name="Ink 30"/>
          <p:cNvSpPr>
            <a:spLocks noRot="1" noChangeAspect="1" noEditPoints="1" noChangeArrowheads="1" noChangeShapeType="1" noTextEdit="1"/>
          </p:cNvSpPr>
          <p:nvPr/>
        </p:nvSpPr>
        <p:spPr bwMode="auto">
          <a:xfrm>
            <a:off x="5894388" y="3284538"/>
            <a:ext cx="287337" cy="427037"/>
          </a:xfrm>
          <a:custGeom>
            <a:avLst/>
            <a:gdLst>
              <a:gd name="T0" fmla="*/ 2147483647 w 798"/>
              <a:gd name="T1" fmla="*/ 2147483647 h 1189"/>
              <a:gd name="T2" fmla="*/ 2147483647 w 798"/>
              <a:gd name="T3" fmla="*/ 2147483647 h 1189"/>
              <a:gd name="T4" fmla="*/ 2147483647 w 798"/>
              <a:gd name="T5" fmla="*/ 2147483647 h 1189"/>
              <a:gd name="T6" fmla="*/ 2147483647 w 798"/>
              <a:gd name="T7" fmla="*/ 0 h 1189"/>
              <a:gd name="T8" fmla="*/ 2147483647 w 798"/>
              <a:gd name="T9" fmla="*/ 2147483647 h 1189"/>
              <a:gd name="T10" fmla="*/ 2147483647 w 798"/>
              <a:gd name="T11" fmla="*/ 2147483647 h 1189"/>
              <a:gd name="T12" fmla="*/ 2147483647 w 798"/>
              <a:gd name="T13" fmla="*/ 2147483647 h 1189"/>
              <a:gd name="T14" fmla="*/ 2147483647 w 798"/>
              <a:gd name="T15" fmla="*/ 2147483647 h 1189"/>
              <a:gd name="T16" fmla="*/ 2147483647 w 798"/>
              <a:gd name="T17" fmla="*/ 2147483647 h 1189"/>
              <a:gd name="T18" fmla="*/ 2147483647 w 798"/>
              <a:gd name="T19" fmla="*/ 2147483647 h 1189"/>
              <a:gd name="T20" fmla="*/ 2147483647 w 798"/>
              <a:gd name="T21" fmla="*/ 2147483647 h 1189"/>
              <a:gd name="T22" fmla="*/ 2147483647 w 798"/>
              <a:gd name="T23" fmla="*/ 2147483647 h 1189"/>
              <a:gd name="T24" fmla="*/ 2147483647 w 798"/>
              <a:gd name="T25" fmla="*/ 2147483647 h 1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8"/>
              <a:gd name="T40" fmla="*/ 0 h 1189"/>
              <a:gd name="T41" fmla="*/ 798 w 798"/>
              <a:gd name="T42" fmla="*/ 1189 h 11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8" h="1189" extrusionOk="0">
                <a:moveTo>
                  <a:pt x="585" y="312"/>
                </a:moveTo>
                <a:cubicBezTo>
                  <a:pt x="598" y="297"/>
                  <a:pt x="621" y="292"/>
                  <a:pt x="627" y="269"/>
                </a:cubicBezTo>
                <a:cubicBezTo>
                  <a:pt x="636" y="234"/>
                  <a:pt x="624" y="193"/>
                  <a:pt x="608" y="162"/>
                </a:cubicBezTo>
                <a:cubicBezTo>
                  <a:pt x="548" y="44"/>
                  <a:pt x="410" y="1"/>
                  <a:pt x="286" y="0"/>
                </a:cubicBezTo>
                <a:cubicBezTo>
                  <a:pt x="200" y="-1"/>
                  <a:pt x="108" y="16"/>
                  <a:pt x="45" y="80"/>
                </a:cubicBezTo>
                <a:cubicBezTo>
                  <a:pt x="-25" y="150"/>
                  <a:pt x="1" y="246"/>
                  <a:pt x="41" y="324"/>
                </a:cubicBezTo>
                <a:cubicBezTo>
                  <a:pt x="111" y="461"/>
                  <a:pt x="227" y="571"/>
                  <a:pt x="335" y="678"/>
                </a:cubicBezTo>
                <a:cubicBezTo>
                  <a:pt x="463" y="805"/>
                  <a:pt x="599" y="925"/>
                  <a:pt x="720" y="1059"/>
                </a:cubicBezTo>
                <a:cubicBezTo>
                  <a:pt x="762" y="1105"/>
                  <a:pt x="779" y="1132"/>
                  <a:pt x="792" y="1184"/>
                </a:cubicBezTo>
                <a:cubicBezTo>
                  <a:pt x="732" y="1180"/>
                  <a:pt x="683" y="1170"/>
                  <a:pt x="623" y="1153"/>
                </a:cubicBezTo>
                <a:cubicBezTo>
                  <a:pt x="463" y="1108"/>
                  <a:pt x="306" y="1056"/>
                  <a:pt x="144" y="1020"/>
                </a:cubicBezTo>
                <a:cubicBezTo>
                  <a:pt x="98" y="1010"/>
                  <a:pt x="-37" y="1012"/>
                  <a:pt x="7" y="997"/>
                </a:cubicBezTo>
                <a:cubicBezTo>
                  <a:pt x="38" y="991"/>
                  <a:pt x="50" y="990"/>
                  <a:pt x="72" y="988"/>
                </a:cubicBezTo>
              </a:path>
            </a:pathLst>
          </a:custGeom>
          <a:noFill/>
          <a:ln w="19050" cap="rnd">
            <a:solidFill>
              <a:srgbClr val="C0504D"/>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383" name="Ink 31"/>
          <p:cNvSpPr>
            <a:spLocks noRot="1" noChangeAspect="1" noEditPoints="1" noChangeArrowheads="1" noChangeShapeType="1" noTextEdit="1"/>
          </p:cNvSpPr>
          <p:nvPr/>
        </p:nvSpPr>
        <p:spPr bwMode="auto">
          <a:xfrm>
            <a:off x="7464425" y="3282950"/>
            <a:ext cx="260350" cy="377825"/>
          </a:xfrm>
          <a:custGeom>
            <a:avLst/>
            <a:gdLst>
              <a:gd name="T0" fmla="*/ 0 w 722"/>
              <a:gd name="T1" fmla="*/ 2147483647 h 1050"/>
              <a:gd name="T2" fmla="*/ 2147483647 w 722"/>
              <a:gd name="T3" fmla="*/ 2147483647 h 1050"/>
              <a:gd name="T4" fmla="*/ 2147483647 w 722"/>
              <a:gd name="T5" fmla="*/ 2147483647 h 1050"/>
              <a:gd name="T6" fmla="*/ 2147483647 w 722"/>
              <a:gd name="T7" fmla="*/ 2147483647 h 1050"/>
              <a:gd name="T8" fmla="*/ 2147483647 w 722"/>
              <a:gd name="T9" fmla="*/ 2147483647 h 1050"/>
              <a:gd name="T10" fmla="*/ 2147483647 w 722"/>
              <a:gd name="T11" fmla="*/ 2147483647 h 1050"/>
              <a:gd name="T12" fmla="*/ 2147483647 w 722"/>
              <a:gd name="T13" fmla="*/ 2147483647 h 1050"/>
              <a:gd name="T14" fmla="*/ 2147483647 w 722"/>
              <a:gd name="T15" fmla="*/ 2147483647 h 1050"/>
              <a:gd name="T16" fmla="*/ 2147483647 w 722"/>
              <a:gd name="T17" fmla="*/ 2147483647 h 1050"/>
              <a:gd name="T18" fmla="*/ 2147483647 w 722"/>
              <a:gd name="T19" fmla="*/ 2147483647 h 1050"/>
              <a:gd name="T20" fmla="*/ 2147483647 w 722"/>
              <a:gd name="T21" fmla="*/ 2147483647 h 1050"/>
              <a:gd name="T22" fmla="*/ 2147483647 w 722"/>
              <a:gd name="T23" fmla="*/ 2147483647 h 1050"/>
              <a:gd name="T24" fmla="*/ 2147483647 w 722"/>
              <a:gd name="T25" fmla="*/ 2147483647 h 1050"/>
              <a:gd name="T26" fmla="*/ 2147483647 w 722"/>
              <a:gd name="T27" fmla="*/ 2147483647 h 10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22"/>
              <a:gd name="T43" fmla="*/ 0 h 1050"/>
              <a:gd name="T44" fmla="*/ 722 w 722"/>
              <a:gd name="T45" fmla="*/ 1050 h 10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22" h="1050" extrusionOk="0">
                <a:moveTo>
                  <a:pt x="0" y="384"/>
                </a:moveTo>
                <a:cubicBezTo>
                  <a:pt x="82" y="318"/>
                  <a:pt x="146" y="241"/>
                  <a:pt x="219" y="166"/>
                </a:cubicBezTo>
                <a:cubicBezTo>
                  <a:pt x="266" y="117"/>
                  <a:pt x="320" y="51"/>
                  <a:pt x="376" y="12"/>
                </a:cubicBezTo>
                <a:cubicBezTo>
                  <a:pt x="385" y="8"/>
                  <a:pt x="394" y="5"/>
                  <a:pt x="403" y="1"/>
                </a:cubicBezTo>
                <a:cubicBezTo>
                  <a:pt x="441" y="25"/>
                  <a:pt x="445" y="26"/>
                  <a:pt x="446" y="87"/>
                </a:cubicBezTo>
                <a:cubicBezTo>
                  <a:pt x="449" y="326"/>
                  <a:pt x="385" y="560"/>
                  <a:pt x="382" y="799"/>
                </a:cubicBezTo>
                <a:cubicBezTo>
                  <a:pt x="382" y="815"/>
                  <a:pt x="384" y="831"/>
                  <a:pt x="384" y="847"/>
                </a:cubicBezTo>
                <a:cubicBezTo>
                  <a:pt x="362" y="826"/>
                  <a:pt x="363" y="812"/>
                  <a:pt x="327" y="811"/>
                </a:cubicBezTo>
                <a:cubicBezTo>
                  <a:pt x="275" y="809"/>
                  <a:pt x="236" y="843"/>
                  <a:pt x="199" y="875"/>
                </a:cubicBezTo>
                <a:cubicBezTo>
                  <a:pt x="177" y="894"/>
                  <a:pt x="143" y="934"/>
                  <a:pt x="173" y="962"/>
                </a:cubicBezTo>
                <a:cubicBezTo>
                  <a:pt x="211" y="998"/>
                  <a:pt x="274" y="1011"/>
                  <a:pt x="324" y="1020"/>
                </a:cubicBezTo>
                <a:cubicBezTo>
                  <a:pt x="398" y="1034"/>
                  <a:pt x="474" y="1041"/>
                  <a:pt x="550" y="1045"/>
                </a:cubicBezTo>
                <a:cubicBezTo>
                  <a:pt x="592" y="1047"/>
                  <a:pt x="660" y="1061"/>
                  <a:pt x="701" y="1049"/>
                </a:cubicBezTo>
                <a:cubicBezTo>
                  <a:pt x="735" y="1039"/>
                  <a:pt x="699" y="1044"/>
                  <a:pt x="717" y="1025"/>
                </a:cubicBezTo>
              </a:path>
            </a:pathLst>
          </a:custGeom>
          <a:noFill/>
          <a:ln w="19050" cap="rnd">
            <a:solidFill>
              <a:srgbClr val="C0504D"/>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384" name="Ink 32"/>
          <p:cNvSpPr>
            <a:spLocks noRot="1" noChangeAspect="1" noEditPoints="1" noChangeArrowheads="1" noChangeShapeType="1" noTextEdit="1"/>
          </p:cNvSpPr>
          <p:nvPr/>
        </p:nvSpPr>
        <p:spPr bwMode="auto">
          <a:xfrm>
            <a:off x="7110413" y="2251075"/>
            <a:ext cx="993775" cy="514350"/>
          </a:xfrm>
          <a:custGeom>
            <a:avLst/>
            <a:gdLst>
              <a:gd name="T0" fmla="*/ 2147483647 w 2760"/>
              <a:gd name="T1" fmla="*/ 2147483647 h 1431"/>
              <a:gd name="T2" fmla="*/ 2147483647 w 2760"/>
              <a:gd name="T3" fmla="*/ 2147483647 h 1431"/>
              <a:gd name="T4" fmla="*/ 2147483647 w 2760"/>
              <a:gd name="T5" fmla="*/ 2147483647 h 1431"/>
              <a:gd name="T6" fmla="*/ 2147483647 w 2760"/>
              <a:gd name="T7" fmla="*/ 2147483647 h 1431"/>
              <a:gd name="T8" fmla="*/ 2147483647 w 2760"/>
              <a:gd name="T9" fmla="*/ 2147483647 h 1431"/>
              <a:gd name="T10" fmla="*/ 2147483647 w 2760"/>
              <a:gd name="T11" fmla="*/ 2147483647 h 1431"/>
              <a:gd name="T12" fmla="*/ 2147483647 w 2760"/>
              <a:gd name="T13" fmla="*/ 2147483647 h 1431"/>
              <a:gd name="T14" fmla="*/ 2147483647 w 2760"/>
              <a:gd name="T15" fmla="*/ 2147483647 h 1431"/>
              <a:gd name="T16" fmla="*/ 2147483647 w 2760"/>
              <a:gd name="T17" fmla="*/ 2147483647 h 1431"/>
              <a:gd name="T18" fmla="*/ 2147483647 w 2760"/>
              <a:gd name="T19" fmla="*/ 2147483647 h 1431"/>
              <a:gd name="T20" fmla="*/ 2147483647 w 2760"/>
              <a:gd name="T21" fmla="*/ 2147483647 h 1431"/>
              <a:gd name="T22" fmla="*/ 2147483647 w 2760"/>
              <a:gd name="T23" fmla="*/ 2147483647 h 1431"/>
              <a:gd name="T24" fmla="*/ 2147483647 w 2760"/>
              <a:gd name="T25" fmla="*/ 2147483647 h 1431"/>
              <a:gd name="T26" fmla="*/ 2147483647 w 2760"/>
              <a:gd name="T27" fmla="*/ 2147483647 h 1431"/>
              <a:gd name="T28" fmla="*/ 2147483647 w 2760"/>
              <a:gd name="T29" fmla="*/ 2147483647 h 1431"/>
              <a:gd name="T30" fmla="*/ 2147483647 w 2760"/>
              <a:gd name="T31" fmla="*/ 2147483647 h 1431"/>
              <a:gd name="T32" fmla="*/ 2147483647 w 2760"/>
              <a:gd name="T33" fmla="*/ 2147483647 h 1431"/>
              <a:gd name="T34" fmla="*/ 2147483647 w 2760"/>
              <a:gd name="T35" fmla="*/ 2147483647 h 1431"/>
              <a:gd name="T36" fmla="*/ 2147483647 w 2760"/>
              <a:gd name="T37" fmla="*/ 2147483647 h 1431"/>
              <a:gd name="T38" fmla="*/ 2147483647 w 2760"/>
              <a:gd name="T39" fmla="*/ 2147483647 h 1431"/>
              <a:gd name="T40" fmla="*/ 2147483647 w 2760"/>
              <a:gd name="T41" fmla="*/ 2147483647 h 1431"/>
              <a:gd name="T42" fmla="*/ 2147483647 w 2760"/>
              <a:gd name="T43" fmla="*/ 2147483647 h 1431"/>
              <a:gd name="T44" fmla="*/ 2147483647 w 2760"/>
              <a:gd name="T45" fmla="*/ 2147483647 h 1431"/>
              <a:gd name="T46" fmla="*/ 2147483647 w 2760"/>
              <a:gd name="T47" fmla="*/ 2147483647 h 1431"/>
              <a:gd name="T48" fmla="*/ 2147483647 w 2760"/>
              <a:gd name="T49" fmla="*/ 2147483647 h 1431"/>
              <a:gd name="T50" fmla="*/ 2147483647 w 2760"/>
              <a:gd name="T51" fmla="*/ 2147483647 h 1431"/>
              <a:gd name="T52" fmla="*/ 2147483647 w 2760"/>
              <a:gd name="T53" fmla="*/ 2147483647 h 1431"/>
              <a:gd name="T54" fmla="*/ 2147483647 w 2760"/>
              <a:gd name="T55" fmla="*/ 2147483647 h 1431"/>
              <a:gd name="T56" fmla="*/ 2147483647 w 2760"/>
              <a:gd name="T57" fmla="*/ 2147483647 h 1431"/>
              <a:gd name="T58" fmla="*/ 2147483647 w 2760"/>
              <a:gd name="T59" fmla="*/ 2147483647 h 1431"/>
              <a:gd name="T60" fmla="*/ 2147483647 w 2760"/>
              <a:gd name="T61" fmla="*/ 2147483647 h 1431"/>
              <a:gd name="T62" fmla="*/ 2147483647 w 2760"/>
              <a:gd name="T63" fmla="*/ 2147483647 h 1431"/>
              <a:gd name="T64" fmla="*/ 2147483647 w 2760"/>
              <a:gd name="T65" fmla="*/ 2147483647 h 1431"/>
              <a:gd name="T66" fmla="*/ 2147483647 w 2760"/>
              <a:gd name="T67" fmla="*/ 2147483647 h 1431"/>
              <a:gd name="T68" fmla="*/ 2147483647 w 2760"/>
              <a:gd name="T69" fmla="*/ 2147483647 h 1431"/>
              <a:gd name="T70" fmla="*/ 2147483647 w 2760"/>
              <a:gd name="T71" fmla="*/ 2147483647 h 1431"/>
              <a:gd name="T72" fmla="*/ 2147483647 w 2760"/>
              <a:gd name="T73" fmla="*/ 2147483647 h 1431"/>
              <a:gd name="T74" fmla="*/ 2147483647 w 2760"/>
              <a:gd name="T75" fmla="*/ 2147483647 h 1431"/>
              <a:gd name="T76" fmla="*/ 2147483647 w 2760"/>
              <a:gd name="T77" fmla="*/ 2147483647 h 1431"/>
              <a:gd name="T78" fmla="*/ 2147483647 w 2760"/>
              <a:gd name="T79" fmla="*/ 2147483647 h 1431"/>
              <a:gd name="T80" fmla="*/ 2147483647 w 2760"/>
              <a:gd name="T81" fmla="*/ 2147483647 h 1431"/>
              <a:gd name="T82" fmla="*/ 2147483647 w 2760"/>
              <a:gd name="T83" fmla="*/ 2147483647 h 143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60"/>
              <a:gd name="T127" fmla="*/ 0 h 1431"/>
              <a:gd name="T128" fmla="*/ 2760 w 2760"/>
              <a:gd name="T129" fmla="*/ 1431 h 143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60" h="1431" extrusionOk="0">
                <a:moveTo>
                  <a:pt x="2183" y="384"/>
                </a:moveTo>
                <a:cubicBezTo>
                  <a:pt x="2187" y="390"/>
                  <a:pt x="2167" y="410"/>
                  <a:pt x="2209" y="387"/>
                </a:cubicBezTo>
                <a:cubicBezTo>
                  <a:pt x="2247" y="367"/>
                  <a:pt x="2285" y="345"/>
                  <a:pt x="2321" y="321"/>
                </a:cubicBezTo>
                <a:cubicBezTo>
                  <a:pt x="2363" y="292"/>
                  <a:pt x="2405" y="264"/>
                  <a:pt x="2446" y="233"/>
                </a:cubicBezTo>
                <a:cubicBezTo>
                  <a:pt x="2469" y="216"/>
                  <a:pt x="2491" y="198"/>
                  <a:pt x="2512" y="179"/>
                </a:cubicBezTo>
                <a:cubicBezTo>
                  <a:pt x="2516" y="176"/>
                  <a:pt x="2519" y="172"/>
                  <a:pt x="2523" y="169"/>
                </a:cubicBezTo>
                <a:cubicBezTo>
                  <a:pt x="2475" y="259"/>
                  <a:pt x="2423" y="348"/>
                  <a:pt x="2370" y="435"/>
                </a:cubicBezTo>
                <a:cubicBezTo>
                  <a:pt x="2332" y="498"/>
                  <a:pt x="2292" y="560"/>
                  <a:pt x="2253" y="622"/>
                </a:cubicBezTo>
                <a:cubicBezTo>
                  <a:pt x="2239" y="646"/>
                  <a:pt x="2236" y="651"/>
                  <a:pt x="2230" y="667"/>
                </a:cubicBezTo>
                <a:cubicBezTo>
                  <a:pt x="2266" y="646"/>
                  <a:pt x="2293" y="624"/>
                  <a:pt x="2325" y="589"/>
                </a:cubicBezTo>
                <a:cubicBezTo>
                  <a:pt x="2381" y="528"/>
                  <a:pt x="2429" y="461"/>
                  <a:pt x="2474" y="392"/>
                </a:cubicBezTo>
                <a:cubicBezTo>
                  <a:pt x="2506" y="342"/>
                  <a:pt x="2536" y="290"/>
                  <a:pt x="2558" y="235"/>
                </a:cubicBezTo>
                <a:cubicBezTo>
                  <a:pt x="2560" y="230"/>
                  <a:pt x="2561" y="224"/>
                  <a:pt x="2563" y="219"/>
                </a:cubicBezTo>
                <a:cubicBezTo>
                  <a:pt x="2514" y="250"/>
                  <a:pt x="2482" y="304"/>
                  <a:pt x="2447" y="352"/>
                </a:cubicBezTo>
                <a:cubicBezTo>
                  <a:pt x="2352" y="480"/>
                  <a:pt x="2236" y="626"/>
                  <a:pt x="2181" y="777"/>
                </a:cubicBezTo>
                <a:cubicBezTo>
                  <a:pt x="2180" y="783"/>
                  <a:pt x="2178" y="790"/>
                  <a:pt x="2177" y="796"/>
                </a:cubicBezTo>
                <a:cubicBezTo>
                  <a:pt x="2218" y="789"/>
                  <a:pt x="2241" y="777"/>
                  <a:pt x="2282" y="749"/>
                </a:cubicBezTo>
                <a:cubicBezTo>
                  <a:pt x="2341" y="709"/>
                  <a:pt x="2393" y="662"/>
                  <a:pt x="2447" y="617"/>
                </a:cubicBezTo>
                <a:cubicBezTo>
                  <a:pt x="2468" y="600"/>
                  <a:pt x="2489" y="582"/>
                  <a:pt x="2509" y="565"/>
                </a:cubicBezTo>
                <a:cubicBezTo>
                  <a:pt x="2476" y="619"/>
                  <a:pt x="2435" y="667"/>
                  <a:pt x="2401" y="721"/>
                </a:cubicBezTo>
                <a:cubicBezTo>
                  <a:pt x="2375" y="762"/>
                  <a:pt x="2366" y="789"/>
                  <a:pt x="2362" y="829"/>
                </a:cubicBezTo>
                <a:cubicBezTo>
                  <a:pt x="2409" y="819"/>
                  <a:pt x="2449" y="800"/>
                  <a:pt x="2490" y="775"/>
                </a:cubicBezTo>
                <a:cubicBezTo>
                  <a:pt x="2532" y="750"/>
                  <a:pt x="2573" y="714"/>
                  <a:pt x="2617" y="693"/>
                </a:cubicBezTo>
                <a:cubicBezTo>
                  <a:pt x="2621" y="693"/>
                  <a:pt x="2624" y="692"/>
                  <a:pt x="2628" y="692"/>
                </a:cubicBezTo>
                <a:cubicBezTo>
                  <a:pt x="2620" y="720"/>
                  <a:pt x="2608" y="747"/>
                  <a:pt x="2592" y="775"/>
                </a:cubicBezTo>
                <a:cubicBezTo>
                  <a:pt x="2568" y="817"/>
                  <a:pt x="2546" y="860"/>
                  <a:pt x="2522" y="901"/>
                </a:cubicBezTo>
                <a:cubicBezTo>
                  <a:pt x="2511" y="919"/>
                  <a:pt x="2502" y="955"/>
                  <a:pt x="2495" y="947"/>
                </a:cubicBezTo>
                <a:cubicBezTo>
                  <a:pt x="2490" y="931"/>
                  <a:pt x="2488" y="924"/>
                  <a:pt x="2484" y="912"/>
                </a:cubicBezTo>
              </a:path>
              <a:path w="2760" h="1431" extrusionOk="0">
                <a:moveTo>
                  <a:pt x="1672" y="214"/>
                </a:moveTo>
                <a:cubicBezTo>
                  <a:pt x="1619" y="204"/>
                  <a:pt x="1575" y="189"/>
                  <a:pt x="1526" y="234"/>
                </a:cubicBezTo>
                <a:cubicBezTo>
                  <a:pt x="1453" y="301"/>
                  <a:pt x="1417" y="418"/>
                  <a:pt x="1399" y="511"/>
                </a:cubicBezTo>
                <a:cubicBezTo>
                  <a:pt x="1372" y="648"/>
                  <a:pt x="1371" y="799"/>
                  <a:pt x="1403" y="936"/>
                </a:cubicBezTo>
                <a:cubicBezTo>
                  <a:pt x="1433" y="1064"/>
                  <a:pt x="1505" y="1207"/>
                  <a:pt x="1637" y="1256"/>
                </a:cubicBezTo>
                <a:cubicBezTo>
                  <a:pt x="1658" y="1260"/>
                  <a:pt x="1679" y="1263"/>
                  <a:pt x="1700" y="1267"/>
                </a:cubicBezTo>
                <a:cubicBezTo>
                  <a:pt x="1803" y="1262"/>
                  <a:pt x="1875" y="1244"/>
                  <a:pt x="1959" y="1177"/>
                </a:cubicBezTo>
                <a:cubicBezTo>
                  <a:pt x="2051" y="1103"/>
                  <a:pt x="2107" y="1000"/>
                  <a:pt x="2144" y="890"/>
                </a:cubicBezTo>
                <a:cubicBezTo>
                  <a:pt x="2187" y="762"/>
                  <a:pt x="2197" y="626"/>
                  <a:pt x="2178" y="493"/>
                </a:cubicBezTo>
                <a:cubicBezTo>
                  <a:pt x="2164" y="395"/>
                  <a:pt x="2134" y="272"/>
                  <a:pt x="2038" y="223"/>
                </a:cubicBezTo>
                <a:cubicBezTo>
                  <a:pt x="2018" y="218"/>
                  <a:pt x="1998" y="212"/>
                  <a:pt x="1978" y="207"/>
                </a:cubicBezTo>
                <a:cubicBezTo>
                  <a:pt x="1802" y="257"/>
                  <a:pt x="1702" y="366"/>
                  <a:pt x="1609" y="525"/>
                </a:cubicBezTo>
                <a:cubicBezTo>
                  <a:pt x="1488" y="730"/>
                  <a:pt x="1390" y="1003"/>
                  <a:pt x="1451" y="1243"/>
                </a:cubicBezTo>
                <a:cubicBezTo>
                  <a:pt x="1475" y="1336"/>
                  <a:pt x="1519" y="1364"/>
                  <a:pt x="1590" y="1417"/>
                </a:cubicBezTo>
                <a:cubicBezTo>
                  <a:pt x="1714" y="1431"/>
                  <a:pt x="1803" y="1421"/>
                  <a:pt x="1914" y="1354"/>
                </a:cubicBezTo>
                <a:cubicBezTo>
                  <a:pt x="2202" y="1180"/>
                  <a:pt x="2346" y="803"/>
                  <a:pt x="2240" y="482"/>
                </a:cubicBezTo>
                <a:cubicBezTo>
                  <a:pt x="2198" y="354"/>
                  <a:pt x="2129" y="300"/>
                  <a:pt x="2015" y="243"/>
                </a:cubicBezTo>
                <a:cubicBezTo>
                  <a:pt x="1877" y="239"/>
                  <a:pt x="1786" y="263"/>
                  <a:pt x="1677" y="358"/>
                </a:cubicBezTo>
                <a:cubicBezTo>
                  <a:pt x="1495" y="516"/>
                  <a:pt x="1367" y="775"/>
                  <a:pt x="1352" y="1015"/>
                </a:cubicBezTo>
                <a:cubicBezTo>
                  <a:pt x="1343" y="1155"/>
                  <a:pt x="1384" y="1227"/>
                  <a:pt x="1483" y="1313"/>
                </a:cubicBezTo>
                <a:cubicBezTo>
                  <a:pt x="1638" y="1359"/>
                  <a:pt x="1770" y="1350"/>
                  <a:pt x="1916" y="1267"/>
                </a:cubicBezTo>
                <a:cubicBezTo>
                  <a:pt x="2112" y="1155"/>
                  <a:pt x="2218" y="953"/>
                  <a:pt x="2240" y="733"/>
                </a:cubicBezTo>
                <a:cubicBezTo>
                  <a:pt x="2259" y="543"/>
                  <a:pt x="2210" y="299"/>
                  <a:pt x="2060" y="167"/>
                </a:cubicBezTo>
                <a:cubicBezTo>
                  <a:pt x="1997" y="126"/>
                  <a:pt x="1977" y="112"/>
                  <a:pt x="1926" y="103"/>
                </a:cubicBezTo>
                <a:cubicBezTo>
                  <a:pt x="1793" y="119"/>
                  <a:pt x="1714" y="154"/>
                  <a:pt x="1626" y="264"/>
                </a:cubicBezTo>
                <a:cubicBezTo>
                  <a:pt x="1467" y="463"/>
                  <a:pt x="1376" y="749"/>
                  <a:pt x="1376" y="1002"/>
                </a:cubicBezTo>
                <a:cubicBezTo>
                  <a:pt x="1376" y="1146"/>
                  <a:pt x="1415" y="1225"/>
                  <a:pt x="1512" y="1321"/>
                </a:cubicBezTo>
                <a:cubicBezTo>
                  <a:pt x="1631" y="1355"/>
                  <a:pt x="1727" y="1366"/>
                  <a:pt x="1848" y="1322"/>
                </a:cubicBezTo>
                <a:cubicBezTo>
                  <a:pt x="1999" y="1267"/>
                  <a:pt x="2130" y="1156"/>
                  <a:pt x="2185" y="1004"/>
                </a:cubicBezTo>
                <a:cubicBezTo>
                  <a:pt x="2228" y="885"/>
                  <a:pt x="2225" y="753"/>
                  <a:pt x="2184" y="635"/>
                </a:cubicBezTo>
                <a:cubicBezTo>
                  <a:pt x="2142" y="514"/>
                  <a:pt x="2069" y="452"/>
                  <a:pt x="1966" y="385"/>
                </a:cubicBezTo>
                <a:cubicBezTo>
                  <a:pt x="1758" y="355"/>
                  <a:pt x="1610" y="418"/>
                  <a:pt x="1480" y="590"/>
                </a:cubicBezTo>
                <a:cubicBezTo>
                  <a:pt x="1356" y="754"/>
                  <a:pt x="1257" y="997"/>
                  <a:pt x="1324" y="1203"/>
                </a:cubicBezTo>
                <a:cubicBezTo>
                  <a:pt x="1358" y="1271"/>
                  <a:pt x="1369" y="1293"/>
                  <a:pt x="1414" y="1320"/>
                </a:cubicBezTo>
                <a:cubicBezTo>
                  <a:pt x="1539" y="1356"/>
                  <a:pt x="1630" y="1358"/>
                  <a:pt x="1756" y="1313"/>
                </a:cubicBezTo>
                <a:cubicBezTo>
                  <a:pt x="1894" y="1263"/>
                  <a:pt x="2021" y="1173"/>
                  <a:pt x="2114" y="1060"/>
                </a:cubicBezTo>
                <a:cubicBezTo>
                  <a:pt x="2297" y="838"/>
                  <a:pt x="2368" y="460"/>
                  <a:pt x="2193" y="213"/>
                </a:cubicBezTo>
                <a:cubicBezTo>
                  <a:pt x="2146" y="162"/>
                  <a:pt x="2132" y="145"/>
                  <a:pt x="2089" y="127"/>
                </a:cubicBezTo>
                <a:cubicBezTo>
                  <a:pt x="1985" y="113"/>
                  <a:pt x="1915" y="122"/>
                  <a:pt x="1836" y="205"/>
                </a:cubicBezTo>
                <a:cubicBezTo>
                  <a:pt x="1731" y="315"/>
                  <a:pt x="1666" y="461"/>
                  <a:pt x="1609" y="599"/>
                </a:cubicBezTo>
                <a:cubicBezTo>
                  <a:pt x="1569" y="706"/>
                  <a:pt x="1557" y="739"/>
                  <a:pt x="1536" y="811"/>
                </a:cubicBezTo>
              </a:path>
              <a:path w="2760" h="1431" extrusionOk="0">
                <a:moveTo>
                  <a:pt x="1513" y="406"/>
                </a:moveTo>
                <a:cubicBezTo>
                  <a:pt x="1507" y="376"/>
                  <a:pt x="1480" y="389"/>
                  <a:pt x="1500" y="339"/>
                </a:cubicBezTo>
                <a:cubicBezTo>
                  <a:pt x="1514" y="305"/>
                  <a:pt x="1553" y="264"/>
                  <a:pt x="1580" y="239"/>
                </a:cubicBezTo>
                <a:cubicBezTo>
                  <a:pt x="1588" y="231"/>
                  <a:pt x="1629" y="191"/>
                  <a:pt x="1631" y="216"/>
                </a:cubicBezTo>
                <a:cubicBezTo>
                  <a:pt x="1635" y="268"/>
                  <a:pt x="1480" y="402"/>
                  <a:pt x="1451" y="434"/>
                </a:cubicBezTo>
                <a:cubicBezTo>
                  <a:pt x="1349" y="544"/>
                  <a:pt x="1243" y="651"/>
                  <a:pt x="1135" y="755"/>
                </a:cubicBezTo>
                <a:cubicBezTo>
                  <a:pt x="1063" y="822"/>
                  <a:pt x="1041" y="843"/>
                  <a:pt x="995" y="887"/>
                </a:cubicBezTo>
                <a:cubicBezTo>
                  <a:pt x="977" y="903"/>
                  <a:pt x="959" y="918"/>
                  <a:pt x="941" y="934"/>
                </a:cubicBezTo>
                <a:cubicBezTo>
                  <a:pt x="851" y="1015"/>
                  <a:pt x="899" y="968"/>
                  <a:pt x="958" y="916"/>
                </a:cubicBezTo>
                <a:cubicBezTo>
                  <a:pt x="1225" y="680"/>
                  <a:pt x="1527" y="472"/>
                  <a:pt x="1830" y="286"/>
                </a:cubicBezTo>
                <a:cubicBezTo>
                  <a:pt x="2016" y="172"/>
                  <a:pt x="2206" y="69"/>
                  <a:pt x="2410" y="0"/>
                </a:cubicBezTo>
                <a:cubicBezTo>
                  <a:pt x="2396" y="58"/>
                  <a:pt x="2363" y="98"/>
                  <a:pt x="2298" y="158"/>
                </a:cubicBezTo>
                <a:cubicBezTo>
                  <a:pt x="2086" y="353"/>
                  <a:pt x="1847" y="510"/>
                  <a:pt x="1626" y="693"/>
                </a:cubicBezTo>
                <a:cubicBezTo>
                  <a:pt x="1623" y="697"/>
                  <a:pt x="1620" y="700"/>
                  <a:pt x="1617" y="704"/>
                </a:cubicBezTo>
                <a:cubicBezTo>
                  <a:pt x="1774" y="621"/>
                  <a:pt x="1926" y="526"/>
                  <a:pt x="2077" y="431"/>
                </a:cubicBezTo>
                <a:cubicBezTo>
                  <a:pt x="2281" y="303"/>
                  <a:pt x="2484" y="176"/>
                  <a:pt x="2692" y="55"/>
                </a:cubicBezTo>
                <a:cubicBezTo>
                  <a:pt x="2595" y="119"/>
                  <a:pt x="2497" y="185"/>
                  <a:pt x="2400" y="249"/>
                </a:cubicBezTo>
                <a:cubicBezTo>
                  <a:pt x="2163" y="405"/>
                  <a:pt x="1925" y="560"/>
                  <a:pt x="1691" y="720"/>
                </a:cubicBezTo>
                <a:cubicBezTo>
                  <a:pt x="1506" y="846"/>
                  <a:pt x="1256" y="979"/>
                  <a:pt x="1111" y="1154"/>
                </a:cubicBezTo>
                <a:cubicBezTo>
                  <a:pt x="1108" y="1162"/>
                  <a:pt x="1106" y="1170"/>
                  <a:pt x="1103" y="1178"/>
                </a:cubicBezTo>
                <a:cubicBezTo>
                  <a:pt x="1220" y="1150"/>
                  <a:pt x="1334" y="1111"/>
                  <a:pt x="1449" y="1063"/>
                </a:cubicBezTo>
                <a:cubicBezTo>
                  <a:pt x="1887" y="882"/>
                  <a:pt x="2315" y="678"/>
                  <a:pt x="2759" y="513"/>
                </a:cubicBezTo>
                <a:cubicBezTo>
                  <a:pt x="2651" y="597"/>
                  <a:pt x="2529" y="653"/>
                  <a:pt x="2408" y="717"/>
                </a:cubicBezTo>
                <a:cubicBezTo>
                  <a:pt x="2224" y="815"/>
                  <a:pt x="2038" y="910"/>
                  <a:pt x="1849" y="998"/>
                </a:cubicBezTo>
                <a:cubicBezTo>
                  <a:pt x="1756" y="1040"/>
                  <a:pt x="1733" y="1051"/>
                  <a:pt x="1674" y="1077"/>
                </a:cubicBezTo>
                <a:cubicBezTo>
                  <a:pt x="1727" y="1000"/>
                  <a:pt x="1759" y="1014"/>
                  <a:pt x="1843" y="973"/>
                </a:cubicBezTo>
                <a:cubicBezTo>
                  <a:pt x="2111" y="842"/>
                  <a:pt x="2399" y="693"/>
                  <a:pt x="2691" y="621"/>
                </a:cubicBezTo>
                <a:cubicBezTo>
                  <a:pt x="2703" y="620"/>
                  <a:pt x="2715" y="618"/>
                  <a:pt x="2727" y="617"/>
                </a:cubicBezTo>
                <a:cubicBezTo>
                  <a:pt x="2664" y="686"/>
                  <a:pt x="2589" y="743"/>
                  <a:pt x="2502" y="797"/>
                </a:cubicBezTo>
                <a:cubicBezTo>
                  <a:pt x="2203" y="984"/>
                  <a:pt x="1362" y="1419"/>
                  <a:pt x="1675" y="1256"/>
                </a:cubicBezTo>
                <a:cubicBezTo>
                  <a:pt x="1701" y="1243"/>
                  <a:pt x="1728" y="1229"/>
                  <a:pt x="1754" y="1216"/>
                </a:cubicBezTo>
                <a:cubicBezTo>
                  <a:pt x="2041" y="1081"/>
                  <a:pt x="2353" y="885"/>
                  <a:pt x="2665" y="817"/>
                </a:cubicBezTo>
                <a:cubicBezTo>
                  <a:pt x="2673" y="817"/>
                  <a:pt x="2680" y="818"/>
                  <a:pt x="2688" y="818"/>
                </a:cubicBezTo>
                <a:cubicBezTo>
                  <a:pt x="2626" y="877"/>
                  <a:pt x="2562" y="929"/>
                  <a:pt x="2489" y="979"/>
                </a:cubicBezTo>
                <a:cubicBezTo>
                  <a:pt x="2361" y="1067"/>
                  <a:pt x="2232" y="1155"/>
                  <a:pt x="2104" y="1243"/>
                </a:cubicBezTo>
                <a:cubicBezTo>
                  <a:pt x="2078" y="1261"/>
                  <a:pt x="2026" y="1321"/>
                  <a:pt x="2051" y="1275"/>
                </a:cubicBezTo>
                <a:cubicBezTo>
                  <a:pt x="2077" y="1228"/>
                  <a:pt x="2137" y="1177"/>
                  <a:pt x="2170" y="1129"/>
                </a:cubicBezTo>
                <a:cubicBezTo>
                  <a:pt x="2183" y="1110"/>
                  <a:pt x="2195" y="1092"/>
                  <a:pt x="2208" y="1073"/>
                </a:cubicBezTo>
              </a:path>
              <a:path w="2760" h="1431" extrusionOk="0">
                <a:moveTo>
                  <a:pt x="6" y="387"/>
                </a:moveTo>
                <a:cubicBezTo>
                  <a:pt x="4" y="392"/>
                  <a:pt x="2" y="396"/>
                  <a:pt x="0" y="401"/>
                </a:cubicBezTo>
                <a:cubicBezTo>
                  <a:pt x="24" y="397"/>
                  <a:pt x="50" y="393"/>
                  <a:pt x="74" y="382"/>
                </a:cubicBezTo>
                <a:cubicBezTo>
                  <a:pt x="118" y="361"/>
                  <a:pt x="164" y="339"/>
                  <a:pt x="207" y="315"/>
                </a:cubicBezTo>
                <a:cubicBezTo>
                  <a:pt x="259" y="285"/>
                  <a:pt x="312" y="256"/>
                  <a:pt x="363" y="223"/>
                </a:cubicBezTo>
                <a:cubicBezTo>
                  <a:pt x="403" y="198"/>
                  <a:pt x="440" y="171"/>
                  <a:pt x="475" y="140"/>
                </a:cubicBezTo>
                <a:cubicBezTo>
                  <a:pt x="494" y="124"/>
                  <a:pt x="510" y="106"/>
                  <a:pt x="527" y="88"/>
                </a:cubicBezTo>
                <a:cubicBezTo>
                  <a:pt x="523" y="116"/>
                  <a:pt x="517" y="145"/>
                  <a:pt x="511" y="173"/>
                </a:cubicBezTo>
                <a:cubicBezTo>
                  <a:pt x="497" y="244"/>
                  <a:pt x="486" y="316"/>
                  <a:pt x="473" y="387"/>
                </a:cubicBezTo>
                <a:cubicBezTo>
                  <a:pt x="450" y="509"/>
                  <a:pt x="423" y="633"/>
                  <a:pt x="385" y="751"/>
                </a:cubicBezTo>
                <a:cubicBezTo>
                  <a:pt x="377" y="775"/>
                  <a:pt x="375" y="779"/>
                  <a:pt x="357" y="793"/>
                </a:cubicBezTo>
                <a:cubicBezTo>
                  <a:pt x="346" y="798"/>
                  <a:pt x="342" y="801"/>
                  <a:pt x="337" y="807"/>
                </a:cubicBezTo>
              </a:path>
              <a:path w="2760" h="1431" extrusionOk="0">
                <a:moveTo>
                  <a:pt x="93" y="983"/>
                </a:moveTo>
                <a:cubicBezTo>
                  <a:pt x="75" y="984"/>
                  <a:pt x="70" y="985"/>
                  <a:pt x="51" y="983"/>
                </a:cubicBezTo>
                <a:cubicBezTo>
                  <a:pt x="75" y="968"/>
                  <a:pt x="100" y="963"/>
                  <a:pt x="128" y="956"/>
                </a:cubicBezTo>
                <a:cubicBezTo>
                  <a:pt x="211" y="935"/>
                  <a:pt x="295" y="922"/>
                  <a:pt x="379" y="911"/>
                </a:cubicBezTo>
                <a:cubicBezTo>
                  <a:pt x="429" y="904"/>
                  <a:pt x="480" y="901"/>
                  <a:pt x="531" y="897"/>
                </a:cubicBezTo>
                <a:cubicBezTo>
                  <a:pt x="565" y="894"/>
                  <a:pt x="598" y="893"/>
                  <a:pt x="632" y="893"/>
                </a:cubicBezTo>
                <a:cubicBezTo>
                  <a:pt x="658" y="893"/>
                  <a:pt x="684" y="894"/>
                  <a:pt x="709" y="892"/>
                </a:cubicBezTo>
                <a:cubicBezTo>
                  <a:pt x="719" y="891"/>
                  <a:pt x="730" y="892"/>
                  <a:pt x="740" y="891"/>
                </a:cubicBezTo>
                <a:cubicBezTo>
                  <a:pt x="745" y="861"/>
                  <a:pt x="754" y="842"/>
                  <a:pt x="767" y="815"/>
                </a:cubicBezTo>
              </a:path>
            </a:pathLst>
          </a:custGeom>
          <a:noFill/>
          <a:ln w="19050" cap="rnd">
            <a:solidFill>
              <a:srgbClr val="C0504D"/>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1524000" y="381000"/>
            <a:ext cx="60960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What will this set of rules do to Picobot?</a:t>
            </a:r>
          </a:p>
        </p:txBody>
      </p:sp>
      <p:sp>
        <p:nvSpPr>
          <p:cNvPr id="101379" name="Text Box 3"/>
          <p:cNvSpPr txBox="1">
            <a:spLocks noChangeArrowheads="1"/>
          </p:cNvSpPr>
          <p:nvPr/>
        </p:nvSpPr>
        <p:spPr bwMode="auto">
          <a:xfrm>
            <a:off x="762000" y="17526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0</a:t>
            </a:r>
          </a:p>
        </p:txBody>
      </p:sp>
      <p:sp>
        <p:nvSpPr>
          <p:cNvPr id="101380" name="Text Box 4"/>
          <p:cNvSpPr txBox="1">
            <a:spLocks noChangeArrowheads="1"/>
          </p:cNvSpPr>
          <p:nvPr/>
        </p:nvSpPr>
        <p:spPr bwMode="auto">
          <a:xfrm>
            <a:off x="2133600" y="1752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a:latin typeface="Courier New" pitchFamily="49" charset="0"/>
              </a:rPr>
              <a:t>x***</a:t>
            </a:r>
            <a:endParaRPr lang="en-US" b="1">
              <a:latin typeface="Arial" pitchFamily="34" charset="0"/>
            </a:endParaRPr>
          </a:p>
        </p:txBody>
      </p:sp>
      <p:sp>
        <p:nvSpPr>
          <p:cNvPr id="101381" name="Text Box 5"/>
          <p:cNvSpPr txBox="1">
            <a:spLocks noChangeArrowheads="1"/>
          </p:cNvSpPr>
          <p:nvPr/>
        </p:nvSpPr>
        <p:spPr bwMode="auto">
          <a:xfrm>
            <a:off x="7010400" y="1752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0</a:t>
            </a:r>
          </a:p>
        </p:txBody>
      </p:sp>
      <p:sp>
        <p:nvSpPr>
          <p:cNvPr id="101382" name="Text Box 6"/>
          <p:cNvSpPr txBox="1">
            <a:spLocks noChangeArrowheads="1"/>
          </p:cNvSpPr>
          <p:nvPr/>
        </p:nvSpPr>
        <p:spPr bwMode="auto">
          <a:xfrm>
            <a:off x="5257800" y="1752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N</a:t>
            </a:r>
          </a:p>
        </p:txBody>
      </p:sp>
      <p:sp>
        <p:nvSpPr>
          <p:cNvPr id="101383" name="Text Box 7"/>
          <p:cNvSpPr txBox="1">
            <a:spLocks noChangeArrowheads="1"/>
          </p:cNvSpPr>
          <p:nvPr/>
        </p:nvSpPr>
        <p:spPr bwMode="auto">
          <a:xfrm>
            <a:off x="762000" y="2209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0</a:t>
            </a:r>
          </a:p>
        </p:txBody>
      </p:sp>
      <p:sp>
        <p:nvSpPr>
          <p:cNvPr id="101384" name="Text Box 8"/>
          <p:cNvSpPr txBox="1">
            <a:spLocks noChangeArrowheads="1"/>
          </p:cNvSpPr>
          <p:nvPr/>
        </p:nvSpPr>
        <p:spPr bwMode="auto">
          <a:xfrm>
            <a:off x="2133600" y="2209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a:latin typeface="Courier New" pitchFamily="49" charset="0"/>
              </a:rPr>
              <a:t>N***</a:t>
            </a:r>
            <a:endParaRPr lang="en-US" b="1">
              <a:latin typeface="Arial" pitchFamily="34" charset="0"/>
            </a:endParaRPr>
          </a:p>
        </p:txBody>
      </p:sp>
      <p:sp>
        <p:nvSpPr>
          <p:cNvPr id="101385" name="Text Box 9"/>
          <p:cNvSpPr txBox="1">
            <a:spLocks noChangeArrowheads="1"/>
          </p:cNvSpPr>
          <p:nvPr/>
        </p:nvSpPr>
        <p:spPr bwMode="auto">
          <a:xfrm>
            <a:off x="7010400" y="2209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a:latin typeface="Arial" pitchFamily="34" charset="0"/>
              </a:rPr>
              <a:t>1</a:t>
            </a:r>
            <a:endParaRPr lang="en-US" b="1" i="1">
              <a:latin typeface="Arial" pitchFamily="34" charset="0"/>
            </a:endParaRPr>
          </a:p>
        </p:txBody>
      </p:sp>
      <p:sp>
        <p:nvSpPr>
          <p:cNvPr id="101386" name="Text Box 10"/>
          <p:cNvSpPr txBox="1">
            <a:spLocks noChangeArrowheads="1"/>
          </p:cNvSpPr>
          <p:nvPr/>
        </p:nvSpPr>
        <p:spPr bwMode="auto">
          <a:xfrm>
            <a:off x="5257800" y="2209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X</a:t>
            </a:r>
          </a:p>
        </p:txBody>
      </p:sp>
      <p:sp>
        <p:nvSpPr>
          <p:cNvPr id="101387" name="Text Box 11"/>
          <p:cNvSpPr txBox="1">
            <a:spLocks noChangeArrowheads="1"/>
          </p:cNvSpPr>
          <p:nvPr/>
        </p:nvSpPr>
        <p:spPr bwMode="auto">
          <a:xfrm>
            <a:off x="762000" y="3429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1</a:t>
            </a:r>
          </a:p>
        </p:txBody>
      </p:sp>
      <p:sp>
        <p:nvSpPr>
          <p:cNvPr id="101388" name="Text Box 12"/>
          <p:cNvSpPr txBox="1">
            <a:spLocks noChangeArrowheads="1"/>
          </p:cNvSpPr>
          <p:nvPr/>
        </p:nvSpPr>
        <p:spPr bwMode="auto">
          <a:xfrm>
            <a:off x="2133600" y="3429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a:latin typeface="Courier New" pitchFamily="49" charset="0"/>
              </a:rPr>
              <a:t>***x</a:t>
            </a:r>
          </a:p>
        </p:txBody>
      </p:sp>
      <p:sp>
        <p:nvSpPr>
          <p:cNvPr id="101389" name="Text Box 13"/>
          <p:cNvSpPr txBox="1">
            <a:spLocks noChangeArrowheads="1"/>
          </p:cNvSpPr>
          <p:nvPr/>
        </p:nvSpPr>
        <p:spPr bwMode="auto">
          <a:xfrm>
            <a:off x="7010400" y="3429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1</a:t>
            </a:r>
          </a:p>
        </p:txBody>
      </p:sp>
      <p:sp>
        <p:nvSpPr>
          <p:cNvPr id="101390" name="Text Box 14"/>
          <p:cNvSpPr txBox="1">
            <a:spLocks noChangeArrowheads="1"/>
          </p:cNvSpPr>
          <p:nvPr/>
        </p:nvSpPr>
        <p:spPr bwMode="auto">
          <a:xfrm>
            <a:off x="5257800" y="3429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S</a:t>
            </a:r>
          </a:p>
        </p:txBody>
      </p:sp>
      <p:sp>
        <p:nvSpPr>
          <p:cNvPr id="101391" name="Text Box 15"/>
          <p:cNvSpPr txBox="1">
            <a:spLocks noChangeArrowheads="1"/>
          </p:cNvSpPr>
          <p:nvPr/>
        </p:nvSpPr>
        <p:spPr bwMode="auto">
          <a:xfrm>
            <a:off x="762000" y="3886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1</a:t>
            </a:r>
          </a:p>
        </p:txBody>
      </p:sp>
      <p:sp>
        <p:nvSpPr>
          <p:cNvPr id="101392" name="Text Box 16"/>
          <p:cNvSpPr txBox="1">
            <a:spLocks noChangeArrowheads="1"/>
          </p:cNvSpPr>
          <p:nvPr/>
        </p:nvSpPr>
        <p:spPr bwMode="auto">
          <a:xfrm>
            <a:off x="2133600" y="3886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a:latin typeface="Courier New" pitchFamily="49" charset="0"/>
              </a:rPr>
              <a:t>***S</a:t>
            </a:r>
          </a:p>
        </p:txBody>
      </p:sp>
      <p:sp>
        <p:nvSpPr>
          <p:cNvPr id="101393" name="Text Box 17"/>
          <p:cNvSpPr txBox="1">
            <a:spLocks noChangeArrowheads="1"/>
          </p:cNvSpPr>
          <p:nvPr/>
        </p:nvSpPr>
        <p:spPr bwMode="auto">
          <a:xfrm>
            <a:off x="7010400" y="3886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0</a:t>
            </a:r>
          </a:p>
        </p:txBody>
      </p:sp>
      <p:sp>
        <p:nvSpPr>
          <p:cNvPr id="101394" name="Text Box 18"/>
          <p:cNvSpPr txBox="1">
            <a:spLocks noChangeArrowheads="1"/>
          </p:cNvSpPr>
          <p:nvPr/>
        </p:nvSpPr>
        <p:spPr bwMode="auto">
          <a:xfrm>
            <a:off x="5257800" y="3886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latin typeface="Arial" pitchFamily="34" charset="0"/>
              </a:rPr>
              <a:t>X</a:t>
            </a:r>
          </a:p>
        </p:txBody>
      </p:sp>
      <p:sp>
        <p:nvSpPr>
          <p:cNvPr id="101395" name="Text Box 19"/>
          <p:cNvSpPr txBox="1">
            <a:spLocks noChangeArrowheads="1"/>
          </p:cNvSpPr>
          <p:nvPr/>
        </p:nvSpPr>
        <p:spPr bwMode="auto">
          <a:xfrm>
            <a:off x="412750" y="1143000"/>
            <a:ext cx="1379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solidFill>
                  <a:srgbClr val="E80416"/>
                </a:solidFill>
                <a:latin typeface="Arial" pitchFamily="34" charset="0"/>
              </a:rPr>
              <a:t>state</a:t>
            </a:r>
            <a:endParaRPr lang="en-US">
              <a:latin typeface="Arial" pitchFamily="34" charset="0"/>
            </a:endParaRPr>
          </a:p>
        </p:txBody>
      </p:sp>
      <p:sp>
        <p:nvSpPr>
          <p:cNvPr id="101396" name="Text Box 20"/>
          <p:cNvSpPr txBox="1">
            <a:spLocks noChangeArrowheads="1"/>
          </p:cNvSpPr>
          <p:nvPr/>
        </p:nvSpPr>
        <p:spPr bwMode="auto">
          <a:xfrm>
            <a:off x="1676400" y="11430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solidFill>
                  <a:srgbClr val="E80416"/>
                </a:solidFill>
                <a:latin typeface="Arial" pitchFamily="34" charset="0"/>
              </a:rPr>
              <a:t>surroundings</a:t>
            </a:r>
            <a:endParaRPr lang="en-US">
              <a:latin typeface="Arial" pitchFamily="34" charset="0"/>
            </a:endParaRPr>
          </a:p>
        </p:txBody>
      </p:sp>
      <p:sp>
        <p:nvSpPr>
          <p:cNvPr id="101397" name="Text Box 21"/>
          <p:cNvSpPr txBox="1">
            <a:spLocks noChangeArrowheads="1"/>
          </p:cNvSpPr>
          <p:nvPr/>
        </p:nvSpPr>
        <p:spPr bwMode="auto">
          <a:xfrm>
            <a:off x="5181600" y="1143000"/>
            <a:ext cx="1379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solidFill>
                  <a:srgbClr val="E80416"/>
                </a:solidFill>
                <a:latin typeface="Arial" pitchFamily="34" charset="0"/>
              </a:rPr>
              <a:t>direction</a:t>
            </a:r>
            <a:endParaRPr lang="en-US">
              <a:latin typeface="Arial" pitchFamily="34" charset="0"/>
            </a:endParaRPr>
          </a:p>
        </p:txBody>
      </p:sp>
      <p:sp>
        <p:nvSpPr>
          <p:cNvPr id="101398" name="Text Box 22"/>
          <p:cNvSpPr txBox="1">
            <a:spLocks noChangeArrowheads="1"/>
          </p:cNvSpPr>
          <p:nvPr/>
        </p:nvSpPr>
        <p:spPr bwMode="auto">
          <a:xfrm>
            <a:off x="6705600" y="1143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solidFill>
                  <a:srgbClr val="E80416"/>
                </a:solidFill>
                <a:latin typeface="Arial" pitchFamily="34" charset="0"/>
              </a:rPr>
              <a:t>new state</a:t>
            </a:r>
            <a:endParaRPr lang="en-US">
              <a:latin typeface="Arial" pitchFamily="34" charset="0"/>
            </a:endParaRPr>
          </a:p>
        </p:txBody>
      </p:sp>
      <p:sp>
        <p:nvSpPr>
          <p:cNvPr id="101399" name="Text Box 23"/>
          <p:cNvSpPr txBox="1">
            <a:spLocks noChangeArrowheads="1"/>
          </p:cNvSpPr>
          <p:nvPr/>
        </p:nvSpPr>
        <p:spPr bwMode="auto">
          <a:xfrm>
            <a:off x="990600" y="46482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a:solidFill>
                  <a:srgbClr val="0000FF"/>
                </a:solidFill>
                <a:latin typeface="Arial" pitchFamily="34" charset="0"/>
              </a:rPr>
              <a:t>Picobot checks its rules from the top each time.</a:t>
            </a:r>
          </a:p>
        </p:txBody>
      </p:sp>
      <p:sp>
        <p:nvSpPr>
          <p:cNvPr id="101400" name="Text Box 24"/>
          <p:cNvSpPr txBox="1">
            <a:spLocks noChangeArrowheads="1"/>
          </p:cNvSpPr>
          <p:nvPr/>
        </p:nvSpPr>
        <p:spPr bwMode="auto">
          <a:xfrm>
            <a:off x="990600" y="5715000"/>
            <a:ext cx="755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a:solidFill>
                  <a:srgbClr val="0000FF"/>
                </a:solidFill>
                <a:latin typeface="Arial" pitchFamily="34" charset="0"/>
              </a:rPr>
              <a:t>Only one rule is allowed per state and surroundings.</a:t>
            </a:r>
          </a:p>
        </p:txBody>
      </p:sp>
      <p:sp>
        <p:nvSpPr>
          <p:cNvPr id="101401" name="Text Box 25"/>
          <p:cNvSpPr txBox="1">
            <a:spLocks noChangeArrowheads="1"/>
          </p:cNvSpPr>
          <p:nvPr/>
        </p:nvSpPr>
        <p:spPr bwMode="auto">
          <a:xfrm>
            <a:off x="990600" y="5181600"/>
            <a:ext cx="755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a:solidFill>
                  <a:srgbClr val="0000FF"/>
                </a:solidFill>
                <a:latin typeface="Arial" pitchFamily="34" charset="0"/>
              </a:rPr>
              <a:t>When it finds a matching rule, that rule runs.</a:t>
            </a:r>
          </a:p>
        </p:txBody>
      </p:sp>
      <p:sp>
        <p:nvSpPr>
          <p:cNvPr id="101402" name="Text Box 26"/>
          <p:cNvSpPr txBox="1">
            <a:spLocks noChangeArrowheads="1"/>
          </p:cNvSpPr>
          <p:nvPr/>
        </p:nvSpPr>
        <p:spPr bwMode="auto">
          <a:xfrm>
            <a:off x="3810000" y="17621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a:latin typeface="Courier New" pitchFamily="49" charset="0"/>
              </a:rPr>
              <a:t>-&gt;</a:t>
            </a:r>
            <a:endParaRPr lang="en-US" b="1">
              <a:latin typeface="Arial" pitchFamily="34" charset="0"/>
            </a:endParaRPr>
          </a:p>
        </p:txBody>
      </p:sp>
      <p:sp>
        <p:nvSpPr>
          <p:cNvPr id="101403" name="Text Box 27"/>
          <p:cNvSpPr txBox="1">
            <a:spLocks noChangeArrowheads="1"/>
          </p:cNvSpPr>
          <p:nvPr/>
        </p:nvSpPr>
        <p:spPr bwMode="auto">
          <a:xfrm>
            <a:off x="3810000" y="2209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a:latin typeface="Courier New" pitchFamily="49" charset="0"/>
              </a:rPr>
              <a:t>-&gt;</a:t>
            </a:r>
            <a:endParaRPr lang="en-US" b="1">
              <a:latin typeface="Arial" pitchFamily="34" charset="0"/>
            </a:endParaRPr>
          </a:p>
        </p:txBody>
      </p:sp>
      <p:sp>
        <p:nvSpPr>
          <p:cNvPr id="101404" name="Text Box 28"/>
          <p:cNvSpPr txBox="1">
            <a:spLocks noChangeArrowheads="1"/>
          </p:cNvSpPr>
          <p:nvPr/>
        </p:nvSpPr>
        <p:spPr bwMode="auto">
          <a:xfrm>
            <a:off x="3810000" y="341947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a:latin typeface="Courier New" pitchFamily="49" charset="0"/>
              </a:rPr>
              <a:t>-&gt;</a:t>
            </a:r>
            <a:endParaRPr lang="en-US" b="1">
              <a:latin typeface="Arial" pitchFamily="34" charset="0"/>
            </a:endParaRPr>
          </a:p>
        </p:txBody>
      </p:sp>
      <p:sp>
        <p:nvSpPr>
          <p:cNvPr id="101405" name="Text Box 29"/>
          <p:cNvSpPr txBox="1">
            <a:spLocks noChangeArrowheads="1"/>
          </p:cNvSpPr>
          <p:nvPr/>
        </p:nvSpPr>
        <p:spPr bwMode="auto">
          <a:xfrm>
            <a:off x="3810000" y="387667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a:latin typeface="Courier New" pitchFamily="49" charset="0"/>
              </a:rPr>
              <a:t>-&gt;</a:t>
            </a:r>
            <a:endParaRPr lang="en-US" b="1">
              <a:latin typeface="Arial" pitchFamily="34" charset="0"/>
            </a:endParaRPr>
          </a:p>
        </p:txBody>
      </p:sp>
      <p:sp>
        <p:nvSpPr>
          <p:cNvPr id="101406" name="Line 30"/>
          <p:cNvSpPr>
            <a:spLocks noChangeShapeType="1"/>
          </p:cNvSpPr>
          <p:nvPr/>
        </p:nvSpPr>
        <p:spPr bwMode="auto">
          <a:xfrm flipH="1">
            <a:off x="1323975" y="2679700"/>
            <a:ext cx="6237288" cy="747713"/>
          </a:xfrm>
          <a:prstGeom prst="line">
            <a:avLst/>
          </a:prstGeom>
          <a:noFill/>
          <a:ln w="9525">
            <a:solidFill>
              <a:srgbClr val="120DF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241300" y="217488"/>
            <a:ext cx="29718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4200">
                <a:latin typeface="Times New Roman" pitchFamily="18" charset="0"/>
              </a:rPr>
              <a:t>To do</a:t>
            </a:r>
          </a:p>
        </p:txBody>
      </p:sp>
      <p:sp>
        <p:nvSpPr>
          <p:cNvPr id="102403" name="Text Box 3"/>
          <p:cNvSpPr txBox="1">
            <a:spLocks noChangeArrowheads="1"/>
          </p:cNvSpPr>
          <p:nvPr/>
        </p:nvSpPr>
        <p:spPr bwMode="auto">
          <a:xfrm>
            <a:off x="1676400" y="304800"/>
            <a:ext cx="723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800">
                <a:latin typeface="Arial" pitchFamily="34" charset="0"/>
              </a:rPr>
              <a:t>Write rules that will always cover these two rooms.</a:t>
            </a:r>
          </a:p>
        </p:txBody>
      </p:sp>
      <p:sp>
        <p:nvSpPr>
          <p:cNvPr id="102404" name="Text Box 4"/>
          <p:cNvSpPr txBox="1">
            <a:spLocks noChangeArrowheads="1"/>
          </p:cNvSpPr>
          <p:nvPr/>
        </p:nvSpPr>
        <p:spPr bwMode="auto">
          <a:xfrm>
            <a:off x="2628900" y="641350"/>
            <a:ext cx="533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400">
                <a:latin typeface="Arial" pitchFamily="34" charset="0"/>
              </a:rPr>
              <a:t>(</a:t>
            </a:r>
            <a:r>
              <a:rPr lang="en-US" sz="1400" i="1">
                <a:latin typeface="Arial" pitchFamily="34" charset="0"/>
              </a:rPr>
              <a:t>separate</a:t>
            </a:r>
            <a:r>
              <a:rPr lang="en-US" sz="1400">
                <a:latin typeface="Arial" pitchFamily="34" charset="0"/>
              </a:rPr>
              <a:t> sets of rules are encouraged…)</a:t>
            </a:r>
          </a:p>
        </p:txBody>
      </p:sp>
      <p:pic>
        <p:nvPicPr>
          <p:cNvPr id="102405" name="Picture 5" descr="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5963"/>
            <a:ext cx="36290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6" name="Picture 6" descr="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575" y="1985963"/>
            <a:ext cx="36290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7" name="Text Box 7"/>
          <p:cNvSpPr txBox="1">
            <a:spLocks noChangeArrowheads="1"/>
          </p:cNvSpPr>
          <p:nvPr/>
        </p:nvSpPr>
        <p:spPr bwMode="auto">
          <a:xfrm>
            <a:off x="914400" y="6019800"/>
            <a:ext cx="7427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800">
                <a:latin typeface="Arial" pitchFamily="34" charset="0"/>
              </a:rPr>
              <a:t>but your rules should work </a:t>
            </a:r>
            <a:r>
              <a:rPr lang="en-US" sz="1800" i="1">
                <a:latin typeface="Arial" pitchFamily="34" charset="0"/>
              </a:rPr>
              <a:t>regardless</a:t>
            </a:r>
            <a:r>
              <a:rPr lang="en-US" sz="1800">
                <a:latin typeface="Arial" pitchFamily="34" charset="0"/>
              </a:rPr>
              <a:t> of Picobot's starting location</a:t>
            </a:r>
          </a:p>
        </p:txBody>
      </p:sp>
      <p:sp>
        <p:nvSpPr>
          <p:cNvPr id="102408" name="Text Box 8"/>
          <p:cNvSpPr txBox="1">
            <a:spLocks noChangeArrowheads="1"/>
          </p:cNvSpPr>
          <p:nvPr/>
        </p:nvSpPr>
        <p:spPr bwMode="auto">
          <a:xfrm>
            <a:off x="1258888" y="14478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a:t>hw0, Problem #3</a:t>
            </a:r>
          </a:p>
        </p:txBody>
      </p:sp>
      <p:sp>
        <p:nvSpPr>
          <p:cNvPr id="102409" name="Text Box 9"/>
          <p:cNvSpPr txBox="1">
            <a:spLocks noChangeArrowheads="1"/>
          </p:cNvSpPr>
          <p:nvPr/>
        </p:nvSpPr>
        <p:spPr bwMode="auto">
          <a:xfrm>
            <a:off x="5410200" y="1455738"/>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b="1"/>
              <a:t>hw0, Problem #4</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bwMode="auto">
          <a:xfrm>
            <a:off x="129822" y="4035425"/>
            <a:ext cx="3646311" cy="2365375"/>
          </a:xfrm>
          <a:prstGeom prst="roundRect">
            <a:avLst/>
          </a:prstGeom>
          <a:solidFill>
            <a:srgbClr val="FEE2E3"/>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Times" pitchFamily="1" charset="0"/>
            </a:endParaRPr>
          </a:p>
        </p:txBody>
      </p:sp>
      <p:grpSp>
        <p:nvGrpSpPr>
          <p:cNvPr id="38919" name="Group 10"/>
          <p:cNvGrpSpPr>
            <a:grpSpLocks/>
          </p:cNvGrpSpPr>
          <p:nvPr>
            <p:custDataLst>
              <p:tags r:id="rId1"/>
            </p:custDataLst>
          </p:nvPr>
        </p:nvGrpSpPr>
        <p:grpSpPr bwMode="auto">
          <a:xfrm>
            <a:off x="8229600" y="533400"/>
            <a:ext cx="609600" cy="762000"/>
            <a:chOff x="2928" y="1051"/>
            <a:chExt cx="840" cy="957"/>
          </a:xfrm>
        </p:grpSpPr>
        <p:sp>
          <p:nvSpPr>
            <p:cNvPr id="38928" name="Freeform 11"/>
            <p:cNvSpPr>
              <a:spLocks/>
            </p:cNvSpPr>
            <p:nvPr>
              <p:custDataLst>
                <p:tags r:id="rId2"/>
              </p:custDataLst>
            </p:nvPr>
          </p:nvSpPr>
          <p:spPr bwMode="auto">
            <a:xfrm>
              <a:off x="2928" y="1759"/>
              <a:ext cx="810" cy="249"/>
            </a:xfrm>
            <a:custGeom>
              <a:avLst/>
              <a:gdLst>
                <a:gd name="T0" fmla="*/ 15 w 1048"/>
                <a:gd name="T1" fmla="*/ 21 h 250"/>
                <a:gd name="T2" fmla="*/ 25 w 1048"/>
                <a:gd name="T3" fmla="*/ 83 h 250"/>
                <a:gd name="T4" fmla="*/ 26 w 1048"/>
                <a:gd name="T5" fmla="*/ 111 h 250"/>
                <a:gd name="T6" fmla="*/ 28 w 1048"/>
                <a:gd name="T7" fmla="*/ 125 h 250"/>
                <a:gd name="T8" fmla="*/ 29 w 1048"/>
                <a:gd name="T9" fmla="*/ 165 h 250"/>
                <a:gd name="T10" fmla="*/ 20 w 1048"/>
                <a:gd name="T11" fmla="*/ 234 h 250"/>
                <a:gd name="T12" fmla="*/ 2 w 1048"/>
                <a:gd name="T13" fmla="*/ 214 h 250"/>
                <a:gd name="T14" fmla="*/ 0 w 1048"/>
                <a:gd name="T15" fmla="*/ 193 h 250"/>
                <a:gd name="T16" fmla="*/ 2 w 1048"/>
                <a:gd name="T17" fmla="*/ 159 h 250"/>
                <a:gd name="T18" fmla="*/ 2 w 1048"/>
                <a:gd name="T19" fmla="*/ 125 h 250"/>
                <a:gd name="T20" fmla="*/ 5 w 1048"/>
                <a:gd name="T21" fmla="*/ 76 h 250"/>
                <a:gd name="T22" fmla="*/ 8 w 1048"/>
                <a:gd name="T23" fmla="*/ 55 h 250"/>
                <a:gd name="T24" fmla="*/ 9 w 1048"/>
                <a:gd name="T25" fmla="*/ 28 h 250"/>
                <a:gd name="T26" fmla="*/ 10 w 1048"/>
                <a:gd name="T27" fmla="*/ 14 h 250"/>
                <a:gd name="T28" fmla="*/ 13 w 1048"/>
                <a:gd name="T29" fmla="*/ 28 h 250"/>
                <a:gd name="T30" fmla="*/ 15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solidFill>
                  <a:srgbClr val="000000"/>
                </a:solidFill>
              </a:endParaRPr>
            </a:p>
          </p:txBody>
        </p:sp>
        <p:sp>
          <p:nvSpPr>
            <p:cNvPr id="38929" name="Oval 12"/>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solidFill>
                  <a:srgbClr val="000000"/>
                </a:solidFill>
              </a:endParaRPr>
            </a:p>
          </p:txBody>
        </p:sp>
        <p:sp>
          <p:nvSpPr>
            <p:cNvPr id="38930" name="Oval 13"/>
            <p:cNvSpPr>
              <a:spLocks noChangeArrowheads="1"/>
            </p:cNvSpPr>
            <p:nvPr>
              <p:custDataLst>
                <p:tags r:id="rId4"/>
              </p:custDataLst>
            </p:nvPr>
          </p:nvSpPr>
          <p:spPr bwMode="auto">
            <a:xfrm rot="-1967255">
              <a:off x="3039" y="1383"/>
              <a:ext cx="186" cy="19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38931" name="Oval 14"/>
            <p:cNvSpPr>
              <a:spLocks noChangeArrowheads="1"/>
            </p:cNvSpPr>
            <p:nvPr>
              <p:custDataLst>
                <p:tags r:id="rId5"/>
              </p:custDataLst>
            </p:nvPr>
          </p:nvSpPr>
          <p:spPr bwMode="auto">
            <a:xfrm>
              <a:off x="3262" y="1383"/>
              <a:ext cx="222"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38932" name="Oval 15"/>
            <p:cNvSpPr>
              <a:spLocks noChangeArrowheads="1"/>
            </p:cNvSpPr>
            <p:nvPr>
              <p:custDataLst>
                <p:tags r:id="rId6"/>
              </p:custDataLst>
            </p:nvPr>
          </p:nvSpPr>
          <p:spPr bwMode="auto">
            <a:xfrm rot="-2071034">
              <a:off x="3521" y="1431"/>
              <a:ext cx="149" cy="23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38933" name="Oval 16"/>
            <p:cNvSpPr>
              <a:spLocks noChangeArrowheads="1"/>
            </p:cNvSpPr>
            <p:nvPr>
              <p:custDataLst>
                <p:tags r:id="rId7"/>
              </p:custDataLst>
            </p:nvPr>
          </p:nvSpPr>
          <p:spPr bwMode="auto">
            <a:xfrm>
              <a:off x="3118" y="1479"/>
              <a:ext cx="56" cy="6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38934" name="Oval 17"/>
            <p:cNvSpPr>
              <a:spLocks noChangeArrowheads="1"/>
            </p:cNvSpPr>
            <p:nvPr>
              <p:custDataLst>
                <p:tags r:id="rId8"/>
              </p:custDataLst>
            </p:nvPr>
          </p:nvSpPr>
          <p:spPr bwMode="auto">
            <a:xfrm>
              <a:off x="3341" y="1495"/>
              <a:ext cx="55"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38935" name="Oval 18"/>
            <p:cNvSpPr>
              <a:spLocks noChangeArrowheads="1"/>
            </p:cNvSpPr>
            <p:nvPr>
              <p:custDataLst>
                <p:tags r:id="rId9"/>
              </p:custDataLst>
            </p:nvPr>
          </p:nvSpPr>
          <p:spPr bwMode="auto">
            <a:xfrm>
              <a:off x="3543" y="1549"/>
              <a:ext cx="54" cy="6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38936" name="AutoShape 19"/>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8937" name="Freeform 20"/>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solidFill>
                  <a:srgbClr val="000000"/>
                </a:solidFill>
              </a:endParaRPr>
            </a:p>
          </p:txBody>
        </p:sp>
        <p:sp>
          <p:nvSpPr>
            <p:cNvPr id="38938" name="Freeform 21"/>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solidFill>
                  <a:srgbClr val="000000"/>
                </a:solidFill>
              </a:endParaRPr>
            </a:p>
          </p:txBody>
        </p:sp>
        <p:sp>
          <p:nvSpPr>
            <p:cNvPr id="38939" name="Freeform 22"/>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solidFill>
                  <a:srgbClr val="000000"/>
                </a:solidFill>
              </a:endParaRPr>
            </a:p>
          </p:txBody>
        </p:sp>
        <p:sp>
          <p:nvSpPr>
            <p:cNvPr id="38940" name="Freeform 23"/>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solidFill>
                  <a:srgbClr val="000000"/>
                </a:solidFill>
              </a:endParaRPr>
            </a:p>
          </p:txBody>
        </p:sp>
      </p:grpSp>
      <p:sp>
        <p:nvSpPr>
          <p:cNvPr id="38920" name="Text Box 24"/>
          <p:cNvSpPr txBox="1">
            <a:spLocks noChangeArrowheads="1"/>
          </p:cNvSpPr>
          <p:nvPr/>
        </p:nvSpPr>
        <p:spPr bwMode="auto">
          <a:xfrm>
            <a:off x="6797948" y="228600"/>
            <a:ext cx="17555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r">
              <a:spcBef>
                <a:spcPct val="50000"/>
              </a:spcBef>
            </a:pPr>
            <a:r>
              <a:rPr lang="en-US" sz="1400" dirty="0">
                <a:solidFill>
                  <a:srgbClr val="008000"/>
                </a:solidFill>
                <a:latin typeface="Cambria" pitchFamily="18" charset="0"/>
              </a:rPr>
              <a:t>Feels like home!</a:t>
            </a:r>
          </a:p>
        </p:txBody>
      </p:sp>
      <p:sp>
        <p:nvSpPr>
          <p:cNvPr id="38921" name="Rectangle 26"/>
          <p:cNvSpPr>
            <a:spLocks noChangeArrowheads="1"/>
          </p:cNvSpPr>
          <p:nvPr/>
        </p:nvSpPr>
        <p:spPr bwMode="auto">
          <a:xfrm>
            <a:off x="4962798" y="4654109"/>
            <a:ext cx="3670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i="1" dirty="0">
                <a:solidFill>
                  <a:srgbClr val="C00000"/>
                </a:solidFill>
                <a:latin typeface="Cambria" pitchFamily="18" charset="0"/>
              </a:rPr>
              <a:t>How much work is needed to simulate N stars?</a:t>
            </a:r>
            <a:endParaRPr lang="en-US" dirty="0">
              <a:solidFill>
                <a:srgbClr val="C00000"/>
              </a:solidFill>
              <a:latin typeface="Cambria" pitchFamily="18" charset="0"/>
            </a:endParaRPr>
          </a:p>
        </p:txBody>
      </p:sp>
      <p:pic>
        <p:nvPicPr>
          <p:cNvPr id="38922" name="Picture 12" descr="Picture 8">
            <a:hlinkClick r:id="rId17" action="ppaction://hlinkfile"/>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9425" y="1525588"/>
            <a:ext cx="4778375"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8923" name="Straight Arrow Connector 25"/>
          <p:cNvCxnSpPr>
            <a:cxnSpLocks noChangeShapeType="1"/>
          </p:cNvCxnSpPr>
          <p:nvPr/>
        </p:nvCxnSpPr>
        <p:spPr bwMode="auto">
          <a:xfrm>
            <a:off x="3851275" y="2860675"/>
            <a:ext cx="354013" cy="1588"/>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38924" name="Rectangle 26"/>
          <p:cNvSpPr>
            <a:spLocks noChangeArrowheads="1"/>
          </p:cNvSpPr>
          <p:nvPr/>
        </p:nvSpPr>
        <p:spPr bwMode="auto">
          <a:xfrm>
            <a:off x="5022225" y="5508978"/>
            <a:ext cx="3670300" cy="276999"/>
          </a:xfrm>
          <a:prstGeom prst="rect">
            <a:avLst/>
          </a:prstGeom>
          <a:noFill/>
          <a:ln w="9525">
            <a:noFill/>
            <a:miter lim="800000"/>
            <a:headEnd/>
            <a:tailEnd/>
          </a:ln>
        </p:spPr>
        <p:txBody>
          <a:bodyPr>
            <a:spAutoFit/>
          </a:bodyPr>
          <a:lstStyle/>
          <a:p>
            <a:pPr algn="ctr"/>
            <a:r>
              <a:rPr lang="en-US" sz="1200" i="1" dirty="0" smtClean="0">
                <a:solidFill>
                  <a:srgbClr val="000000"/>
                </a:solidFill>
                <a:latin typeface="Cambria" pitchFamily="18" charset="0"/>
              </a:rPr>
              <a:t>chemistry's + </a:t>
            </a:r>
            <a:r>
              <a:rPr lang="en-US" sz="1200" i="1" dirty="0" err="1" smtClean="0">
                <a:solidFill>
                  <a:srgbClr val="000000"/>
                </a:solidFill>
                <a:latin typeface="Cambria" pitchFamily="18" charset="0"/>
              </a:rPr>
              <a:t>physics's</a:t>
            </a:r>
            <a:r>
              <a:rPr lang="en-US" sz="1200" i="1" dirty="0" smtClean="0">
                <a:solidFill>
                  <a:srgbClr val="000000"/>
                </a:solidFill>
                <a:latin typeface="Cambria" pitchFamily="18" charset="0"/>
              </a:rPr>
              <a:t> </a:t>
            </a:r>
            <a:r>
              <a:rPr lang="en-US" sz="1200" i="1" dirty="0">
                <a:solidFill>
                  <a:srgbClr val="000000"/>
                </a:solidFill>
                <a:latin typeface="Cambria" pitchFamily="18" charset="0"/>
              </a:rPr>
              <a:t>"N-body" problem</a:t>
            </a:r>
            <a:endParaRPr lang="en-US" sz="1200" dirty="0">
              <a:solidFill>
                <a:srgbClr val="000000"/>
              </a:solidFill>
              <a:latin typeface="Cambria" pitchFamily="18" charset="0"/>
            </a:endParaRPr>
          </a:p>
        </p:txBody>
      </p:sp>
      <p:sp>
        <p:nvSpPr>
          <p:cNvPr id="38925" name="Rectangle 18"/>
          <p:cNvSpPr>
            <a:spLocks noChangeArrowheads="1"/>
          </p:cNvSpPr>
          <p:nvPr/>
        </p:nvSpPr>
        <p:spPr bwMode="auto">
          <a:xfrm>
            <a:off x="216429" y="5379156"/>
            <a:ext cx="34392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dirty="0" smtClean="0">
                <a:solidFill>
                  <a:srgbClr val="000000"/>
                </a:solidFill>
                <a:latin typeface="Calibri" pitchFamily="34" charset="0"/>
              </a:rPr>
              <a:t>Is your solution the </a:t>
            </a:r>
            <a:r>
              <a:rPr lang="en-US" i="1" dirty="0" smtClean="0">
                <a:solidFill>
                  <a:srgbClr val="000000"/>
                </a:solidFill>
                <a:latin typeface="Calibri" pitchFamily="34" charset="0"/>
              </a:rPr>
              <a:t>"best"</a:t>
            </a:r>
            <a:r>
              <a:rPr lang="en-US" dirty="0" smtClean="0">
                <a:solidFill>
                  <a:srgbClr val="000000"/>
                </a:solidFill>
                <a:latin typeface="Calibri" pitchFamily="34" charset="0"/>
              </a:rPr>
              <a:t> possible?</a:t>
            </a:r>
            <a:endParaRPr lang="en-US" dirty="0">
              <a:solidFill>
                <a:srgbClr val="000000"/>
              </a:solidFill>
              <a:latin typeface="Calibri" pitchFamily="34" charset="0"/>
            </a:endParaRPr>
          </a:p>
        </p:txBody>
      </p:sp>
      <p:sp>
        <p:nvSpPr>
          <p:cNvPr id="38926" name="Rectangle 19"/>
          <p:cNvSpPr>
            <a:spLocks noChangeArrowheads="1"/>
          </p:cNvSpPr>
          <p:nvPr/>
        </p:nvSpPr>
        <p:spPr bwMode="auto">
          <a:xfrm>
            <a:off x="227894" y="4213578"/>
            <a:ext cx="34163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dirty="0">
                <a:solidFill>
                  <a:srgbClr val="000000"/>
                </a:solidFill>
                <a:latin typeface="Calibri" pitchFamily="34" charset="0"/>
              </a:rPr>
              <a:t>How </a:t>
            </a:r>
            <a:r>
              <a:rPr lang="en-US" i="1" dirty="0">
                <a:solidFill>
                  <a:srgbClr val="000000"/>
                </a:solidFill>
                <a:latin typeface="Calibri" pitchFamily="34" charset="0"/>
              </a:rPr>
              <a:t>quickly</a:t>
            </a:r>
            <a:r>
              <a:rPr lang="en-US" dirty="0">
                <a:solidFill>
                  <a:srgbClr val="000000"/>
                </a:solidFill>
                <a:latin typeface="Calibri" pitchFamily="34" charset="0"/>
              </a:rPr>
              <a:t> </a:t>
            </a:r>
            <a:r>
              <a:rPr lang="en-US" dirty="0" smtClean="0">
                <a:solidFill>
                  <a:srgbClr val="000000"/>
                </a:solidFill>
                <a:latin typeface="Calibri" pitchFamily="34" charset="0"/>
              </a:rPr>
              <a:t>can you find a solution?</a:t>
            </a:r>
            <a:endParaRPr lang="en-US" dirty="0">
              <a:solidFill>
                <a:srgbClr val="000000"/>
              </a:solidFill>
              <a:latin typeface="Calibri" pitchFamily="34" charset="0"/>
            </a:endParaRPr>
          </a:p>
        </p:txBody>
      </p:sp>
      <p:sp>
        <p:nvSpPr>
          <p:cNvPr id="29" name="Text Box 7"/>
          <p:cNvSpPr txBox="1">
            <a:spLocks noChangeArrowheads="1"/>
          </p:cNvSpPr>
          <p:nvPr/>
        </p:nvSpPr>
        <p:spPr bwMode="auto">
          <a:xfrm>
            <a:off x="590550" y="2157413"/>
            <a:ext cx="311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dirty="0">
                <a:solidFill>
                  <a:srgbClr val="FFFFFF">
                    <a:lumMod val="75000"/>
                  </a:srgbClr>
                </a:solidFill>
                <a:latin typeface="Cambria" pitchFamily="18" charset="0"/>
              </a:rPr>
              <a:t>How can </a:t>
            </a:r>
            <a:r>
              <a:rPr lang="en-US" b="1" i="1" dirty="0">
                <a:solidFill>
                  <a:srgbClr val="FFFFFF">
                    <a:lumMod val="75000"/>
                  </a:srgbClr>
                </a:solidFill>
                <a:latin typeface="Cambria" pitchFamily="18" charset="0"/>
              </a:rPr>
              <a:t>it</a:t>
            </a:r>
            <a:r>
              <a:rPr lang="en-US" i="1" dirty="0">
                <a:solidFill>
                  <a:srgbClr val="FFFFFF">
                    <a:lumMod val="75000"/>
                  </a:srgbClr>
                </a:solidFill>
                <a:latin typeface="Cambria" pitchFamily="18" charset="0"/>
              </a:rPr>
              <a:t> be done?</a:t>
            </a:r>
          </a:p>
        </p:txBody>
      </p:sp>
      <p:sp>
        <p:nvSpPr>
          <p:cNvPr id="30" name="Text Box 8"/>
          <p:cNvSpPr txBox="1">
            <a:spLocks noChangeArrowheads="1"/>
          </p:cNvSpPr>
          <p:nvPr/>
        </p:nvSpPr>
        <p:spPr bwMode="auto">
          <a:xfrm>
            <a:off x="590550" y="2614613"/>
            <a:ext cx="345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dirty="0">
                <a:solidFill>
                  <a:srgbClr val="000000"/>
                </a:solidFill>
                <a:latin typeface="Cambria" pitchFamily="18" charset="0"/>
              </a:rPr>
              <a:t>How well can </a:t>
            </a:r>
            <a:r>
              <a:rPr lang="en-US" b="1" i="1" dirty="0">
                <a:solidFill>
                  <a:srgbClr val="C00000"/>
                </a:solidFill>
                <a:latin typeface="Cambria" pitchFamily="18" charset="0"/>
              </a:rPr>
              <a:t>it</a:t>
            </a:r>
            <a:r>
              <a:rPr lang="en-US" i="1" dirty="0">
                <a:solidFill>
                  <a:srgbClr val="000000"/>
                </a:solidFill>
                <a:latin typeface="Cambria" pitchFamily="18" charset="0"/>
              </a:rPr>
              <a:t> be done?</a:t>
            </a:r>
          </a:p>
        </p:txBody>
      </p:sp>
      <p:sp>
        <p:nvSpPr>
          <p:cNvPr id="31" name="Text Box 9"/>
          <p:cNvSpPr txBox="1">
            <a:spLocks noChangeArrowheads="1"/>
          </p:cNvSpPr>
          <p:nvPr/>
        </p:nvSpPr>
        <p:spPr bwMode="auto">
          <a:xfrm>
            <a:off x="590550" y="3071813"/>
            <a:ext cx="345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i="1">
                <a:solidFill>
                  <a:srgbClr val="FFFFFF">
                    <a:lumMod val="75000"/>
                  </a:srgbClr>
                </a:solidFill>
                <a:latin typeface="Cambria" pitchFamily="18" charset="0"/>
              </a:rPr>
              <a:t>Can </a:t>
            </a:r>
            <a:r>
              <a:rPr lang="en-US" b="1" i="1">
                <a:solidFill>
                  <a:srgbClr val="FFFFFF">
                    <a:lumMod val="75000"/>
                  </a:srgbClr>
                </a:solidFill>
                <a:latin typeface="Cambria" pitchFamily="18" charset="0"/>
              </a:rPr>
              <a:t>it</a:t>
            </a:r>
            <a:r>
              <a:rPr lang="en-US" i="1">
                <a:solidFill>
                  <a:srgbClr val="FFFFFF">
                    <a:lumMod val="75000"/>
                  </a:srgbClr>
                </a:solidFill>
                <a:latin typeface="Cambria" pitchFamily="18" charset="0"/>
              </a:rPr>
              <a:t> be done at all?</a:t>
            </a:r>
          </a:p>
        </p:txBody>
      </p:sp>
      <p:sp>
        <p:nvSpPr>
          <p:cNvPr id="32" name="Text Box 2"/>
          <p:cNvSpPr txBox="1">
            <a:spLocks noChangeArrowheads="1"/>
          </p:cNvSpPr>
          <p:nvPr/>
        </p:nvSpPr>
        <p:spPr bwMode="auto">
          <a:xfrm>
            <a:off x="457200" y="457200"/>
            <a:ext cx="3657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4200" dirty="0">
                <a:solidFill>
                  <a:srgbClr val="000000"/>
                </a:solidFill>
                <a:latin typeface="Cambria" pitchFamily="18" charset="0"/>
              </a:rPr>
              <a:t>What is CS?</a:t>
            </a:r>
          </a:p>
        </p:txBody>
      </p:sp>
      <p:cxnSp>
        <p:nvCxnSpPr>
          <p:cNvPr id="34" name="Straight Arrow Connector 12"/>
          <p:cNvCxnSpPr>
            <a:cxnSpLocks noChangeShapeType="1"/>
          </p:cNvCxnSpPr>
          <p:nvPr/>
        </p:nvCxnSpPr>
        <p:spPr bwMode="auto">
          <a:xfrm>
            <a:off x="226659" y="2846388"/>
            <a:ext cx="0" cy="1183745"/>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5" name="Straight Arrow Connector 12"/>
          <p:cNvCxnSpPr>
            <a:cxnSpLocks noChangeShapeType="1"/>
          </p:cNvCxnSpPr>
          <p:nvPr/>
        </p:nvCxnSpPr>
        <p:spPr bwMode="auto">
          <a:xfrm>
            <a:off x="214929" y="2846388"/>
            <a:ext cx="326495" cy="0"/>
          </a:xfrm>
          <a:prstGeom prst="straightConnector1">
            <a:avLst/>
          </a:prstGeom>
          <a:noFill/>
          <a:ln w="28575" algn="ctr">
            <a:solidFill>
              <a:srgbClr val="C00000"/>
            </a:solidFill>
            <a:round/>
            <a:headEnd type="none" w="med" len="med"/>
            <a:tailEnd type="none" w="med" len="med"/>
          </a:ln>
          <a:extLst>
            <a:ext uri="{909E8E84-426E-40DD-AFC4-6F175D3DCCD1}">
              <a14:hiddenFill xmlns:a14="http://schemas.microsoft.com/office/drawing/2010/main">
                <a:noFill/>
              </a14:hiddenFill>
            </a:ext>
          </a:extLst>
        </p:spPr>
      </p:cxnSp>
      <p:sp>
        <p:nvSpPr>
          <p:cNvPr id="33" name="Rectangle 26"/>
          <p:cNvSpPr>
            <a:spLocks noChangeArrowheads="1"/>
          </p:cNvSpPr>
          <p:nvPr/>
        </p:nvSpPr>
        <p:spPr bwMode="auto">
          <a:xfrm>
            <a:off x="5257800" y="6429865"/>
            <a:ext cx="3670300" cy="276999"/>
          </a:xfrm>
          <a:prstGeom prst="rect">
            <a:avLst/>
          </a:prstGeom>
          <a:noFill/>
          <a:ln w="9525">
            <a:noFill/>
            <a:miter lim="800000"/>
            <a:headEnd/>
            <a:tailEnd/>
          </a:ln>
        </p:spPr>
        <p:txBody>
          <a:bodyPr>
            <a:spAutoFit/>
          </a:bodyPr>
          <a:lstStyle/>
          <a:p>
            <a:pPr algn="r"/>
            <a:r>
              <a:rPr lang="en-US" sz="1200" i="1" dirty="0" smtClean="0">
                <a:solidFill>
                  <a:srgbClr val="000000"/>
                </a:solidFill>
                <a:latin typeface="Cambria" pitchFamily="18" charset="0"/>
              </a:rPr>
              <a:t>what if N is a million-and-one…?</a:t>
            </a:r>
            <a:endParaRPr lang="en-US" sz="1200" dirty="0">
              <a:solidFill>
                <a:srgbClr val="000000"/>
              </a:solidFill>
              <a:latin typeface="Cambria" pitchFamily="18" charset="0"/>
            </a:endParaRPr>
          </a:p>
        </p:txBody>
      </p:sp>
    </p:spTree>
    <p:extLst>
      <p:ext uri="{BB962C8B-B14F-4D97-AF65-F5344CB8AC3E}">
        <p14:creationId xmlns:p14="http://schemas.microsoft.com/office/powerpoint/2010/main" val="329874754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5" descr="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52600"/>
            <a:ext cx="400685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7" name="Text Box 10"/>
          <p:cNvSpPr txBox="1">
            <a:spLocks noChangeArrowheads="1"/>
          </p:cNvSpPr>
          <p:nvPr/>
        </p:nvSpPr>
        <p:spPr bwMode="auto">
          <a:xfrm>
            <a:off x="323850" y="200025"/>
            <a:ext cx="51022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a:t>Alter these "up &amp; down" rules so that Picobot will traverse the empty room…</a:t>
            </a:r>
          </a:p>
        </p:txBody>
      </p:sp>
      <p:sp>
        <p:nvSpPr>
          <p:cNvPr id="103428" name="Text Box 11"/>
          <p:cNvSpPr txBox="1">
            <a:spLocks noChangeArrowheads="1"/>
          </p:cNvSpPr>
          <p:nvPr/>
        </p:nvSpPr>
        <p:spPr bwMode="auto">
          <a:xfrm>
            <a:off x="6248400" y="228600"/>
            <a:ext cx="25876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r">
              <a:spcBef>
                <a:spcPct val="50000"/>
              </a:spcBef>
            </a:pPr>
            <a:r>
              <a:rPr lang="en-US" sz="4200"/>
              <a:t>"Quiz" #2</a:t>
            </a:r>
          </a:p>
        </p:txBody>
      </p:sp>
      <p:pic>
        <p:nvPicPr>
          <p:cNvPr id="103429" name="Picture 12" descr="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24000"/>
            <a:ext cx="3676650"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0" name="Rectangle 13"/>
          <p:cNvSpPr>
            <a:spLocks noChangeArrowheads="1"/>
          </p:cNvSpPr>
          <p:nvPr/>
        </p:nvSpPr>
        <p:spPr bwMode="auto">
          <a:xfrm>
            <a:off x="5708650" y="5910263"/>
            <a:ext cx="163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a:solidFill>
                  <a:srgbClr val="120DF3"/>
                </a:solidFill>
              </a:rPr>
              <a:t>the empty room</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3" descr="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457200"/>
            <a:ext cx="506412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1" name="Text Box 4"/>
          <p:cNvSpPr txBox="1">
            <a:spLocks noChangeArrowheads="1"/>
          </p:cNvSpPr>
          <p:nvPr/>
        </p:nvSpPr>
        <p:spPr bwMode="auto">
          <a:xfrm>
            <a:off x="296863" y="414338"/>
            <a:ext cx="328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a:t>Ideas for the maze?</a:t>
            </a:r>
          </a:p>
        </p:txBody>
      </p:sp>
      <p:sp>
        <p:nvSpPr>
          <p:cNvPr id="104452" name="Rectangle 5"/>
          <p:cNvSpPr>
            <a:spLocks noChangeArrowheads="1"/>
          </p:cNvSpPr>
          <p:nvPr/>
        </p:nvSpPr>
        <p:spPr bwMode="auto">
          <a:xfrm>
            <a:off x="5843588" y="5748338"/>
            <a:ext cx="1003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a:solidFill>
                  <a:srgbClr val="120DF3"/>
                </a:solidFill>
              </a:rPr>
              <a:t>the maze</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74" name="Group 2"/>
          <p:cNvGrpSpPr>
            <a:grpSpLocks/>
          </p:cNvGrpSpPr>
          <p:nvPr/>
        </p:nvGrpSpPr>
        <p:grpSpPr bwMode="auto">
          <a:xfrm>
            <a:off x="465138" y="885825"/>
            <a:ext cx="8218487" cy="180975"/>
            <a:chOff x="295" y="1311"/>
            <a:chExt cx="5177" cy="114"/>
          </a:xfrm>
        </p:grpSpPr>
        <p:sp>
          <p:nvSpPr>
            <p:cNvPr id="105482" name="Rectangle 3"/>
            <p:cNvSpPr>
              <a:spLocks noChangeArrowheads="1"/>
            </p:cNvSpPr>
            <p:nvPr/>
          </p:nvSpPr>
          <p:spPr bwMode="auto">
            <a:xfrm>
              <a:off x="295" y="1311"/>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sp>
          <p:nvSpPr>
            <p:cNvPr id="105483" name="Rectangle 4"/>
            <p:cNvSpPr>
              <a:spLocks noChangeArrowheads="1"/>
            </p:cNvSpPr>
            <p:nvPr/>
          </p:nvSpPr>
          <p:spPr bwMode="auto">
            <a:xfrm>
              <a:off x="295" y="1377"/>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grpSp>
      <p:sp>
        <p:nvSpPr>
          <p:cNvPr id="105475" name="Text Box 5"/>
          <p:cNvSpPr txBox="1">
            <a:spLocks noChangeArrowheads="1"/>
          </p:cNvSpPr>
          <p:nvPr/>
        </p:nvSpPr>
        <p:spPr bwMode="auto">
          <a:xfrm>
            <a:off x="1830388" y="136525"/>
            <a:ext cx="548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a:t>Computer </a:t>
            </a:r>
            <a:r>
              <a:rPr lang="en-US" sz="4000" i="1"/>
              <a:t>Science</a:t>
            </a:r>
            <a:endParaRPr lang="en-US" sz="4000"/>
          </a:p>
        </p:txBody>
      </p:sp>
      <p:sp>
        <p:nvSpPr>
          <p:cNvPr id="105476" name="Rectangle 6"/>
          <p:cNvSpPr>
            <a:spLocks noChangeArrowheads="1"/>
          </p:cNvSpPr>
          <p:nvPr/>
        </p:nvSpPr>
        <p:spPr bwMode="auto">
          <a:xfrm>
            <a:off x="1754188" y="114300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i="1"/>
              <a:t>Information</a:t>
            </a:r>
            <a:r>
              <a:rPr lang="en-US">
                <a:solidFill>
                  <a:srgbClr val="000000"/>
                </a:solidFill>
              </a:rPr>
              <a:t> is intrinsic to every system…</a:t>
            </a:r>
          </a:p>
        </p:txBody>
      </p:sp>
      <p:sp>
        <p:nvSpPr>
          <p:cNvPr id="105477" name="Rectangle 9"/>
          <p:cNvSpPr>
            <a:spLocks noChangeArrowheads="1"/>
          </p:cNvSpPr>
          <p:nvPr/>
        </p:nvSpPr>
        <p:spPr bwMode="auto">
          <a:xfrm>
            <a:off x="1754188" y="1508125"/>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t>How can we </a:t>
            </a:r>
            <a:r>
              <a:rPr lang="en-US" i="1"/>
              <a:t>benefit from</a:t>
            </a:r>
            <a:r>
              <a:rPr lang="en-US"/>
              <a:t> this information?</a:t>
            </a:r>
          </a:p>
        </p:txBody>
      </p:sp>
      <p:sp>
        <p:nvSpPr>
          <p:cNvPr id="105478" name="Rectangle 10"/>
          <p:cNvSpPr>
            <a:spLocks noChangeArrowheads="1"/>
          </p:cNvSpPr>
          <p:nvPr/>
        </p:nvSpPr>
        <p:spPr bwMode="auto">
          <a:xfrm>
            <a:off x="1754188" y="2101850"/>
            <a:ext cx="563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solidFill>
                  <a:srgbClr val="000000"/>
                </a:solidFill>
                <a:latin typeface="Comic Sans MS" pitchFamily="66" charset="0"/>
              </a:rPr>
              <a:t>  </a:t>
            </a:r>
          </a:p>
        </p:txBody>
      </p:sp>
      <p:sp>
        <p:nvSpPr>
          <p:cNvPr id="105479" name="Rectangle 11"/>
          <p:cNvSpPr>
            <a:spLocks noChangeArrowheads="1"/>
          </p:cNvSpPr>
          <p:nvPr/>
        </p:nvSpPr>
        <p:spPr bwMode="auto">
          <a:xfrm>
            <a:off x="915988" y="2651125"/>
            <a:ext cx="7161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solidFill>
                  <a:srgbClr val="120DF3"/>
                </a:solidFill>
                <a:latin typeface="Comic Sans MS" pitchFamily="66" charset="0"/>
              </a:rPr>
              <a:t>Efficiently?             Effectively?           Possibly?</a:t>
            </a:r>
          </a:p>
        </p:txBody>
      </p:sp>
      <p:sp>
        <p:nvSpPr>
          <p:cNvPr id="105480" name="Rectangle 12"/>
          <p:cNvSpPr>
            <a:spLocks noChangeArrowheads="1"/>
          </p:cNvSpPr>
          <p:nvPr/>
        </p:nvSpPr>
        <p:spPr bwMode="auto">
          <a:xfrm>
            <a:off x="1260475" y="2193925"/>
            <a:ext cx="6627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solidFill>
                  <a:srgbClr val="120DF3"/>
                </a:solidFill>
                <a:latin typeface="Comic Sans MS" pitchFamily="66" charset="0"/>
              </a:rPr>
              <a:t>Representing it    …    Applying it    …    Measuring it</a:t>
            </a:r>
          </a:p>
        </p:txBody>
      </p:sp>
      <p:sp>
        <p:nvSpPr>
          <p:cNvPr id="105481" name="Text Box 14"/>
          <p:cNvSpPr txBox="1">
            <a:spLocks noChangeArrowheads="1"/>
          </p:cNvSpPr>
          <p:nvPr/>
        </p:nvSpPr>
        <p:spPr bwMode="auto">
          <a:xfrm>
            <a:off x="3344863" y="1838325"/>
            <a:ext cx="1905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000" i="1"/>
              <a:t>“create with”</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498" name="Group 2"/>
          <p:cNvGrpSpPr>
            <a:grpSpLocks/>
          </p:cNvGrpSpPr>
          <p:nvPr/>
        </p:nvGrpSpPr>
        <p:grpSpPr bwMode="auto">
          <a:xfrm>
            <a:off x="465138" y="885825"/>
            <a:ext cx="8218487" cy="180975"/>
            <a:chOff x="295" y="1311"/>
            <a:chExt cx="5177" cy="114"/>
          </a:xfrm>
        </p:grpSpPr>
        <p:sp>
          <p:nvSpPr>
            <p:cNvPr id="106509" name="Rectangle 3"/>
            <p:cNvSpPr>
              <a:spLocks noChangeArrowheads="1"/>
            </p:cNvSpPr>
            <p:nvPr/>
          </p:nvSpPr>
          <p:spPr bwMode="auto">
            <a:xfrm>
              <a:off x="295" y="1311"/>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sp>
          <p:nvSpPr>
            <p:cNvPr id="106510" name="Rectangle 4"/>
            <p:cNvSpPr>
              <a:spLocks noChangeArrowheads="1"/>
            </p:cNvSpPr>
            <p:nvPr/>
          </p:nvSpPr>
          <p:spPr bwMode="auto">
            <a:xfrm>
              <a:off x="295" y="1377"/>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grpSp>
      <p:sp>
        <p:nvSpPr>
          <p:cNvPr id="106499" name="Text Box 5"/>
          <p:cNvSpPr txBox="1">
            <a:spLocks noChangeArrowheads="1"/>
          </p:cNvSpPr>
          <p:nvPr/>
        </p:nvSpPr>
        <p:spPr bwMode="auto">
          <a:xfrm>
            <a:off x="1830388" y="136525"/>
            <a:ext cx="548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a:t>Computer </a:t>
            </a:r>
            <a:r>
              <a:rPr lang="en-US" sz="4000" i="1"/>
              <a:t>Science</a:t>
            </a:r>
            <a:endParaRPr lang="en-US" sz="4000"/>
          </a:p>
        </p:txBody>
      </p:sp>
      <p:sp>
        <p:nvSpPr>
          <p:cNvPr id="106500" name="Rectangle 6"/>
          <p:cNvSpPr>
            <a:spLocks noChangeArrowheads="1"/>
          </p:cNvSpPr>
          <p:nvPr/>
        </p:nvSpPr>
        <p:spPr bwMode="auto">
          <a:xfrm>
            <a:off x="1754188" y="114300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i="1"/>
              <a:t>Information</a:t>
            </a:r>
            <a:r>
              <a:rPr lang="en-US">
                <a:solidFill>
                  <a:srgbClr val="000000"/>
                </a:solidFill>
              </a:rPr>
              <a:t> is intrinsic to every system…</a:t>
            </a:r>
          </a:p>
        </p:txBody>
      </p:sp>
      <p:sp>
        <p:nvSpPr>
          <p:cNvPr id="106501" name="Rectangle 7"/>
          <p:cNvSpPr>
            <a:spLocks noChangeArrowheads="1"/>
          </p:cNvSpPr>
          <p:nvPr/>
        </p:nvSpPr>
        <p:spPr bwMode="auto">
          <a:xfrm>
            <a:off x="1754188" y="1508125"/>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t>How can we </a:t>
            </a:r>
            <a:r>
              <a:rPr lang="en-US" i="1"/>
              <a:t>benefit from</a:t>
            </a:r>
            <a:r>
              <a:rPr lang="en-US"/>
              <a:t> this information?</a:t>
            </a:r>
          </a:p>
        </p:txBody>
      </p:sp>
      <p:sp>
        <p:nvSpPr>
          <p:cNvPr id="106502" name="Rectangle 8"/>
          <p:cNvSpPr>
            <a:spLocks noChangeArrowheads="1"/>
          </p:cNvSpPr>
          <p:nvPr/>
        </p:nvSpPr>
        <p:spPr bwMode="auto">
          <a:xfrm>
            <a:off x="1754188" y="2101850"/>
            <a:ext cx="563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solidFill>
                  <a:srgbClr val="000000"/>
                </a:solidFill>
                <a:latin typeface="Comic Sans MS" pitchFamily="66" charset="0"/>
              </a:rPr>
              <a:t>  </a:t>
            </a:r>
          </a:p>
        </p:txBody>
      </p:sp>
      <p:sp>
        <p:nvSpPr>
          <p:cNvPr id="106503" name="Rectangle 9"/>
          <p:cNvSpPr>
            <a:spLocks noChangeArrowheads="1"/>
          </p:cNvSpPr>
          <p:nvPr/>
        </p:nvSpPr>
        <p:spPr bwMode="auto">
          <a:xfrm>
            <a:off x="915988" y="2651125"/>
            <a:ext cx="7161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solidFill>
                  <a:srgbClr val="120DF3"/>
                </a:solidFill>
                <a:latin typeface="Comic Sans MS" pitchFamily="66" charset="0"/>
              </a:rPr>
              <a:t>Efficiently?             Effectively?           Possibly?</a:t>
            </a:r>
          </a:p>
        </p:txBody>
      </p:sp>
      <p:sp>
        <p:nvSpPr>
          <p:cNvPr id="106504" name="Rectangle 10"/>
          <p:cNvSpPr>
            <a:spLocks noChangeArrowheads="1"/>
          </p:cNvSpPr>
          <p:nvPr/>
        </p:nvSpPr>
        <p:spPr bwMode="auto">
          <a:xfrm>
            <a:off x="1260475" y="2193925"/>
            <a:ext cx="6627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solidFill>
                  <a:srgbClr val="120DF3"/>
                </a:solidFill>
                <a:latin typeface="Comic Sans MS" pitchFamily="66" charset="0"/>
              </a:rPr>
              <a:t>Representing it    …    Applying it    …    Measuring it</a:t>
            </a:r>
          </a:p>
        </p:txBody>
      </p:sp>
      <p:sp>
        <p:nvSpPr>
          <p:cNvPr id="106505" name="Text Box 11"/>
          <p:cNvSpPr txBox="1">
            <a:spLocks noChangeArrowheads="1"/>
          </p:cNvSpPr>
          <p:nvPr/>
        </p:nvSpPr>
        <p:spPr bwMode="auto">
          <a:xfrm>
            <a:off x="3276600" y="3505200"/>
            <a:ext cx="2743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600">
                <a:latin typeface="Comic Sans MS" pitchFamily="66" charset="0"/>
              </a:rPr>
              <a:t>How to </a:t>
            </a:r>
            <a:r>
              <a:rPr lang="en-US" sz="1600" b="1" i="1">
                <a:latin typeface="Comic Sans MS" pitchFamily="66" charset="0"/>
              </a:rPr>
              <a:t>measure</a:t>
            </a:r>
            <a:r>
              <a:rPr lang="en-US" sz="1600">
                <a:latin typeface="Comic Sans MS" pitchFamily="66" charset="0"/>
              </a:rPr>
              <a:t> these rooms' complexity?</a:t>
            </a:r>
          </a:p>
        </p:txBody>
      </p:sp>
      <p:sp>
        <p:nvSpPr>
          <p:cNvPr id="106506" name="Text Box 12"/>
          <p:cNvSpPr txBox="1">
            <a:spLocks noChangeArrowheads="1"/>
          </p:cNvSpPr>
          <p:nvPr/>
        </p:nvSpPr>
        <p:spPr bwMode="auto">
          <a:xfrm>
            <a:off x="3344863" y="1838325"/>
            <a:ext cx="1905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000" i="1"/>
              <a:t>“create with”</a:t>
            </a:r>
          </a:p>
        </p:txBody>
      </p:sp>
      <p:pic>
        <p:nvPicPr>
          <p:cNvPr id="106507" name="Picture 13" descr="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213" y="3276600"/>
            <a:ext cx="3024187"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8" name="Picture 14" descr="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88" y="3276600"/>
            <a:ext cx="310038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2" name="Group 2"/>
          <p:cNvGrpSpPr>
            <a:grpSpLocks/>
          </p:cNvGrpSpPr>
          <p:nvPr/>
        </p:nvGrpSpPr>
        <p:grpSpPr bwMode="auto">
          <a:xfrm>
            <a:off x="457200" y="914400"/>
            <a:ext cx="8218488" cy="180975"/>
            <a:chOff x="295" y="1311"/>
            <a:chExt cx="5177" cy="114"/>
          </a:xfrm>
        </p:grpSpPr>
        <p:sp>
          <p:nvSpPr>
            <p:cNvPr id="107537" name="Rectangle 3"/>
            <p:cNvSpPr>
              <a:spLocks noChangeArrowheads="1"/>
            </p:cNvSpPr>
            <p:nvPr/>
          </p:nvSpPr>
          <p:spPr bwMode="auto">
            <a:xfrm>
              <a:off x="295" y="1311"/>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sp>
          <p:nvSpPr>
            <p:cNvPr id="107538" name="Rectangle 4"/>
            <p:cNvSpPr>
              <a:spLocks noChangeArrowheads="1"/>
            </p:cNvSpPr>
            <p:nvPr/>
          </p:nvSpPr>
          <p:spPr bwMode="auto">
            <a:xfrm>
              <a:off x="295" y="1377"/>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grpSp>
      <p:sp>
        <p:nvSpPr>
          <p:cNvPr id="107523" name="Text Box 5"/>
          <p:cNvSpPr txBox="1">
            <a:spLocks noChangeArrowheads="1"/>
          </p:cNvSpPr>
          <p:nvPr/>
        </p:nvSpPr>
        <p:spPr bwMode="auto">
          <a:xfrm>
            <a:off x="1830388" y="136525"/>
            <a:ext cx="548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a:t>Computer </a:t>
            </a:r>
            <a:r>
              <a:rPr lang="en-US" sz="4000" i="1"/>
              <a:t>Science</a:t>
            </a:r>
            <a:endParaRPr lang="en-US" sz="4000"/>
          </a:p>
        </p:txBody>
      </p:sp>
      <p:sp>
        <p:nvSpPr>
          <p:cNvPr id="107524" name="Rectangle 7"/>
          <p:cNvSpPr>
            <a:spLocks noChangeArrowheads="1"/>
          </p:cNvSpPr>
          <p:nvPr/>
        </p:nvSpPr>
        <p:spPr bwMode="auto">
          <a:xfrm>
            <a:off x="5970588" y="6454775"/>
            <a:ext cx="2720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b="1">
                <a:solidFill>
                  <a:srgbClr val="FF0000"/>
                </a:solidFill>
                <a:latin typeface="Comic Sans MS" pitchFamily="66" charset="0"/>
              </a:rPr>
              <a:t>our best:</a:t>
            </a:r>
            <a:r>
              <a:rPr lang="en-US" sz="1600">
                <a:latin typeface="Comic Sans MS" pitchFamily="66" charset="0"/>
              </a:rPr>
              <a:t> </a:t>
            </a:r>
            <a:r>
              <a:rPr lang="en-US" sz="1600">
                <a:solidFill>
                  <a:srgbClr val="900BD5"/>
                </a:solidFill>
                <a:latin typeface="Comic Sans MS" pitchFamily="66" charset="0"/>
              </a:rPr>
              <a:t>4 states, 8 rules</a:t>
            </a:r>
          </a:p>
        </p:txBody>
      </p:sp>
      <p:sp>
        <p:nvSpPr>
          <p:cNvPr id="107525" name="Rectangle 9"/>
          <p:cNvSpPr>
            <a:spLocks noChangeArrowheads="1"/>
          </p:cNvSpPr>
          <p:nvPr/>
        </p:nvSpPr>
        <p:spPr bwMode="auto">
          <a:xfrm>
            <a:off x="538163" y="6454775"/>
            <a:ext cx="2720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b="1">
                <a:solidFill>
                  <a:srgbClr val="FF0000"/>
                </a:solidFill>
                <a:latin typeface="Comic Sans MS" pitchFamily="66" charset="0"/>
              </a:rPr>
              <a:t>our best:</a:t>
            </a:r>
            <a:r>
              <a:rPr lang="en-US" sz="1600">
                <a:latin typeface="Comic Sans MS" pitchFamily="66" charset="0"/>
              </a:rPr>
              <a:t> </a:t>
            </a:r>
            <a:r>
              <a:rPr lang="en-US" sz="1600">
                <a:solidFill>
                  <a:srgbClr val="900BD5"/>
                </a:solidFill>
                <a:latin typeface="Comic Sans MS" pitchFamily="66" charset="0"/>
              </a:rPr>
              <a:t>3 states, 7 rules</a:t>
            </a:r>
            <a:endParaRPr lang="en-US" sz="1600">
              <a:solidFill>
                <a:srgbClr val="D824C6"/>
              </a:solidFill>
              <a:latin typeface="Comic Sans MS" pitchFamily="66" charset="0"/>
            </a:endParaRPr>
          </a:p>
        </p:txBody>
      </p:sp>
      <p:sp>
        <p:nvSpPr>
          <p:cNvPr id="107526" name="Text Box 10"/>
          <p:cNvSpPr txBox="1">
            <a:spLocks noChangeArrowheads="1"/>
          </p:cNvSpPr>
          <p:nvPr/>
        </p:nvSpPr>
        <p:spPr bwMode="auto">
          <a:xfrm>
            <a:off x="3589338" y="4356100"/>
            <a:ext cx="1981200" cy="835025"/>
          </a:xfrm>
          <a:prstGeom prst="rect">
            <a:avLst/>
          </a:prstGeom>
          <a:noFill/>
          <a:ln w="9525">
            <a:solidFill>
              <a:srgbClr val="120DF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600">
                <a:solidFill>
                  <a:srgbClr val="120DF3"/>
                </a:solidFill>
                <a:latin typeface="Comic Sans MS" pitchFamily="66" charset="0"/>
              </a:rPr>
              <a:t>How many states and rules are really necessary ?</a:t>
            </a:r>
          </a:p>
        </p:txBody>
      </p:sp>
      <p:sp>
        <p:nvSpPr>
          <p:cNvPr id="107527" name="Text Box 11"/>
          <p:cNvSpPr txBox="1">
            <a:spLocks noChangeArrowheads="1"/>
          </p:cNvSpPr>
          <p:nvPr/>
        </p:nvSpPr>
        <p:spPr bwMode="auto">
          <a:xfrm>
            <a:off x="3598863" y="5559425"/>
            <a:ext cx="203358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600">
                <a:latin typeface="Comic Sans MS" pitchFamily="66" charset="0"/>
              </a:rPr>
              <a:t>How much </a:t>
            </a:r>
            <a:r>
              <a:rPr lang="en-US" sz="1600">
                <a:solidFill>
                  <a:srgbClr val="FF0000"/>
                </a:solidFill>
                <a:latin typeface="Comic Sans MS" pitchFamily="66" charset="0"/>
              </a:rPr>
              <a:t>information</a:t>
            </a:r>
            <a:r>
              <a:rPr lang="en-US" sz="1600">
                <a:latin typeface="Comic Sans MS" pitchFamily="66" charset="0"/>
              </a:rPr>
              <a:t> does each system contain ?</a:t>
            </a:r>
          </a:p>
        </p:txBody>
      </p:sp>
      <p:sp>
        <p:nvSpPr>
          <p:cNvPr id="107528" name="Rectangle 12"/>
          <p:cNvSpPr>
            <a:spLocks noChangeArrowheads="1"/>
          </p:cNvSpPr>
          <p:nvPr/>
        </p:nvSpPr>
        <p:spPr bwMode="auto">
          <a:xfrm>
            <a:off x="1754188" y="114300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i="1"/>
              <a:t>Information</a:t>
            </a:r>
            <a:r>
              <a:rPr lang="en-US">
                <a:solidFill>
                  <a:srgbClr val="000000"/>
                </a:solidFill>
              </a:rPr>
              <a:t> is intrinsic to every system…</a:t>
            </a:r>
          </a:p>
        </p:txBody>
      </p:sp>
      <p:sp>
        <p:nvSpPr>
          <p:cNvPr id="107529" name="Rectangle 13"/>
          <p:cNvSpPr>
            <a:spLocks noChangeArrowheads="1"/>
          </p:cNvSpPr>
          <p:nvPr/>
        </p:nvSpPr>
        <p:spPr bwMode="auto">
          <a:xfrm>
            <a:off x="1754188" y="1508125"/>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t>How can we </a:t>
            </a:r>
            <a:r>
              <a:rPr lang="en-US" i="1"/>
              <a:t>benefit from</a:t>
            </a:r>
            <a:r>
              <a:rPr lang="en-US"/>
              <a:t> this information?</a:t>
            </a:r>
          </a:p>
        </p:txBody>
      </p:sp>
      <p:sp>
        <p:nvSpPr>
          <p:cNvPr id="107530" name="Rectangle 14"/>
          <p:cNvSpPr>
            <a:spLocks noChangeArrowheads="1"/>
          </p:cNvSpPr>
          <p:nvPr/>
        </p:nvSpPr>
        <p:spPr bwMode="auto">
          <a:xfrm>
            <a:off x="1754188" y="2101850"/>
            <a:ext cx="563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solidFill>
                  <a:srgbClr val="000000"/>
                </a:solidFill>
                <a:latin typeface="Comic Sans MS" pitchFamily="66" charset="0"/>
              </a:rPr>
              <a:t>  </a:t>
            </a:r>
          </a:p>
        </p:txBody>
      </p:sp>
      <p:sp>
        <p:nvSpPr>
          <p:cNvPr id="107531" name="Rectangle 15"/>
          <p:cNvSpPr>
            <a:spLocks noChangeArrowheads="1"/>
          </p:cNvSpPr>
          <p:nvPr/>
        </p:nvSpPr>
        <p:spPr bwMode="auto">
          <a:xfrm>
            <a:off x="915988" y="2651125"/>
            <a:ext cx="7161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solidFill>
                  <a:schemeClr val="accent2"/>
                </a:solidFill>
                <a:latin typeface="Comic Sans MS" pitchFamily="66" charset="0"/>
              </a:rPr>
              <a:t>Efficiently?             Effectively?           Possibly?</a:t>
            </a:r>
          </a:p>
        </p:txBody>
      </p:sp>
      <p:sp>
        <p:nvSpPr>
          <p:cNvPr id="107532" name="Rectangle 16"/>
          <p:cNvSpPr>
            <a:spLocks noChangeArrowheads="1"/>
          </p:cNvSpPr>
          <p:nvPr/>
        </p:nvSpPr>
        <p:spPr bwMode="auto">
          <a:xfrm>
            <a:off x="1260475" y="2193925"/>
            <a:ext cx="6627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solidFill>
                  <a:schemeClr val="accent2"/>
                </a:solidFill>
                <a:latin typeface="Comic Sans MS" pitchFamily="66" charset="0"/>
              </a:rPr>
              <a:t>Representing it    …    Applying it    …    Measuring it</a:t>
            </a:r>
          </a:p>
        </p:txBody>
      </p:sp>
      <p:sp>
        <p:nvSpPr>
          <p:cNvPr id="107533" name="Text Box 17"/>
          <p:cNvSpPr txBox="1">
            <a:spLocks noChangeArrowheads="1"/>
          </p:cNvSpPr>
          <p:nvPr/>
        </p:nvSpPr>
        <p:spPr bwMode="auto">
          <a:xfrm>
            <a:off x="3344863" y="1820863"/>
            <a:ext cx="1905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000" i="1"/>
              <a:t>“create with”</a:t>
            </a:r>
          </a:p>
        </p:txBody>
      </p:sp>
      <p:pic>
        <p:nvPicPr>
          <p:cNvPr id="107534" name="Picture 19" descr="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213" y="3276600"/>
            <a:ext cx="3024187"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35" name="Picture 20" descr="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88" y="3276600"/>
            <a:ext cx="310038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36" name="Text Box 24"/>
          <p:cNvSpPr txBox="1">
            <a:spLocks noChangeArrowheads="1"/>
          </p:cNvSpPr>
          <p:nvPr/>
        </p:nvSpPr>
        <p:spPr bwMode="auto">
          <a:xfrm>
            <a:off x="3276600" y="3505200"/>
            <a:ext cx="2743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600">
                <a:latin typeface="Comic Sans MS" pitchFamily="66" charset="0"/>
              </a:rPr>
              <a:t>How to </a:t>
            </a:r>
            <a:r>
              <a:rPr lang="en-US" sz="1600" b="1" i="1">
                <a:latin typeface="Comic Sans MS" pitchFamily="66" charset="0"/>
              </a:rPr>
              <a:t>measure</a:t>
            </a:r>
            <a:r>
              <a:rPr lang="en-US" sz="1600">
                <a:latin typeface="Comic Sans MS" pitchFamily="66" charset="0"/>
              </a:rPr>
              <a:t> these rooms' complexity?</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546" name="Group 2"/>
          <p:cNvGrpSpPr>
            <a:grpSpLocks/>
          </p:cNvGrpSpPr>
          <p:nvPr/>
        </p:nvGrpSpPr>
        <p:grpSpPr bwMode="auto">
          <a:xfrm>
            <a:off x="457200" y="914400"/>
            <a:ext cx="8218488" cy="180975"/>
            <a:chOff x="295" y="1311"/>
            <a:chExt cx="5177" cy="114"/>
          </a:xfrm>
        </p:grpSpPr>
        <p:sp>
          <p:nvSpPr>
            <p:cNvPr id="108561" name="Rectangle 3"/>
            <p:cNvSpPr>
              <a:spLocks noChangeArrowheads="1"/>
            </p:cNvSpPr>
            <p:nvPr/>
          </p:nvSpPr>
          <p:spPr bwMode="auto">
            <a:xfrm>
              <a:off x="295" y="1311"/>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sp>
          <p:nvSpPr>
            <p:cNvPr id="108562" name="Rectangle 4"/>
            <p:cNvSpPr>
              <a:spLocks noChangeArrowheads="1"/>
            </p:cNvSpPr>
            <p:nvPr/>
          </p:nvSpPr>
          <p:spPr bwMode="auto">
            <a:xfrm>
              <a:off x="295" y="1377"/>
              <a:ext cx="5177" cy="48"/>
            </a:xfrm>
            <a:prstGeom prst="rect">
              <a:avLst/>
            </a:prstGeom>
            <a:solidFill>
              <a:srgbClr val="33CCFF"/>
            </a:solidFill>
            <a:ln w="9525">
              <a:solidFill>
                <a:schemeClr val="tx1"/>
              </a:solidFill>
              <a:miter lim="800000"/>
              <a:headEnd/>
              <a:tailEnd/>
            </a:ln>
          </p:spPr>
          <p:txBody>
            <a:bodyPr wrap="none" anchor="ctr"/>
            <a:lstStyle/>
            <a:p>
              <a:endParaRPr lang="en-US"/>
            </a:p>
          </p:txBody>
        </p:sp>
      </p:grpSp>
      <p:sp>
        <p:nvSpPr>
          <p:cNvPr id="108547" name="Text Box 5"/>
          <p:cNvSpPr txBox="1">
            <a:spLocks noChangeArrowheads="1"/>
          </p:cNvSpPr>
          <p:nvPr/>
        </p:nvSpPr>
        <p:spPr bwMode="auto">
          <a:xfrm>
            <a:off x="1830388" y="136525"/>
            <a:ext cx="548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a:t>Computer </a:t>
            </a:r>
            <a:r>
              <a:rPr lang="en-US" sz="4000" i="1"/>
              <a:t>Science</a:t>
            </a:r>
            <a:endParaRPr lang="en-US" sz="4000"/>
          </a:p>
        </p:txBody>
      </p:sp>
      <p:sp>
        <p:nvSpPr>
          <p:cNvPr id="108548" name="Rectangle 6"/>
          <p:cNvSpPr>
            <a:spLocks noChangeArrowheads="1"/>
          </p:cNvSpPr>
          <p:nvPr/>
        </p:nvSpPr>
        <p:spPr bwMode="auto">
          <a:xfrm>
            <a:off x="6010275" y="6454775"/>
            <a:ext cx="266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b="1">
                <a:solidFill>
                  <a:srgbClr val="FF0000"/>
                </a:solidFill>
                <a:latin typeface="Comic Sans MS" pitchFamily="66" charset="0"/>
              </a:rPr>
              <a:t>This image: </a:t>
            </a:r>
            <a:r>
              <a:rPr lang="en-US" sz="1600" b="1">
                <a:solidFill>
                  <a:srgbClr val="900BD5"/>
                </a:solidFill>
                <a:latin typeface="Comic Sans MS" pitchFamily="66" charset="0"/>
              </a:rPr>
              <a:t>20 kilobytes!</a:t>
            </a:r>
          </a:p>
        </p:txBody>
      </p:sp>
      <p:sp>
        <p:nvSpPr>
          <p:cNvPr id="108549" name="Rectangle 7"/>
          <p:cNvSpPr>
            <a:spLocks noChangeArrowheads="1"/>
          </p:cNvSpPr>
          <p:nvPr/>
        </p:nvSpPr>
        <p:spPr bwMode="auto">
          <a:xfrm>
            <a:off x="538163" y="6454775"/>
            <a:ext cx="2495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b="1">
                <a:solidFill>
                  <a:srgbClr val="FF0000"/>
                </a:solidFill>
                <a:latin typeface="Comic Sans MS" pitchFamily="66" charset="0"/>
              </a:rPr>
              <a:t>This image: </a:t>
            </a:r>
            <a:r>
              <a:rPr lang="en-US" sz="1600" b="1">
                <a:solidFill>
                  <a:srgbClr val="900BD5"/>
                </a:solidFill>
                <a:latin typeface="Comic Sans MS" pitchFamily="66" charset="0"/>
              </a:rPr>
              <a:t>5 kilobytes</a:t>
            </a:r>
            <a:endParaRPr lang="en-US" sz="1600">
              <a:solidFill>
                <a:srgbClr val="900BD5"/>
              </a:solidFill>
              <a:latin typeface="Comic Sans MS" pitchFamily="66" charset="0"/>
            </a:endParaRPr>
          </a:p>
        </p:txBody>
      </p:sp>
      <p:sp>
        <p:nvSpPr>
          <p:cNvPr id="108550" name="Text Box 8"/>
          <p:cNvSpPr txBox="1">
            <a:spLocks noChangeArrowheads="1"/>
          </p:cNvSpPr>
          <p:nvPr/>
        </p:nvSpPr>
        <p:spPr bwMode="auto">
          <a:xfrm>
            <a:off x="3589338" y="4356100"/>
            <a:ext cx="1981200" cy="835025"/>
          </a:xfrm>
          <a:prstGeom prst="rect">
            <a:avLst/>
          </a:prstGeom>
          <a:noFill/>
          <a:ln w="9525">
            <a:solidFill>
              <a:srgbClr val="120DF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600">
                <a:solidFill>
                  <a:srgbClr val="120DF3"/>
                </a:solidFill>
                <a:latin typeface="Comic Sans MS" pitchFamily="66" charset="0"/>
              </a:rPr>
              <a:t>How many states and rules are really necessary ?</a:t>
            </a:r>
          </a:p>
        </p:txBody>
      </p:sp>
      <p:sp>
        <p:nvSpPr>
          <p:cNvPr id="108551" name="Text Box 9"/>
          <p:cNvSpPr txBox="1">
            <a:spLocks noChangeArrowheads="1"/>
          </p:cNvSpPr>
          <p:nvPr/>
        </p:nvSpPr>
        <p:spPr bwMode="auto">
          <a:xfrm>
            <a:off x="3598863" y="5559425"/>
            <a:ext cx="203358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600">
                <a:latin typeface="Comic Sans MS" pitchFamily="66" charset="0"/>
              </a:rPr>
              <a:t>How much </a:t>
            </a:r>
            <a:r>
              <a:rPr lang="en-US" sz="1600">
                <a:solidFill>
                  <a:srgbClr val="FF0000"/>
                </a:solidFill>
                <a:latin typeface="Comic Sans MS" pitchFamily="66" charset="0"/>
              </a:rPr>
              <a:t>information</a:t>
            </a:r>
            <a:r>
              <a:rPr lang="en-US" sz="1600">
                <a:latin typeface="Comic Sans MS" pitchFamily="66" charset="0"/>
              </a:rPr>
              <a:t> does each system contain ?</a:t>
            </a:r>
          </a:p>
        </p:txBody>
      </p:sp>
      <p:sp>
        <p:nvSpPr>
          <p:cNvPr id="108552" name="Rectangle 10"/>
          <p:cNvSpPr>
            <a:spLocks noChangeArrowheads="1"/>
          </p:cNvSpPr>
          <p:nvPr/>
        </p:nvSpPr>
        <p:spPr bwMode="auto">
          <a:xfrm>
            <a:off x="1754188" y="114300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i="1"/>
              <a:t>Information</a:t>
            </a:r>
            <a:r>
              <a:rPr lang="en-US">
                <a:solidFill>
                  <a:srgbClr val="000000"/>
                </a:solidFill>
              </a:rPr>
              <a:t> is intrinsic to every system…</a:t>
            </a:r>
          </a:p>
        </p:txBody>
      </p:sp>
      <p:sp>
        <p:nvSpPr>
          <p:cNvPr id="108553" name="Rectangle 11"/>
          <p:cNvSpPr>
            <a:spLocks noChangeArrowheads="1"/>
          </p:cNvSpPr>
          <p:nvPr/>
        </p:nvSpPr>
        <p:spPr bwMode="auto">
          <a:xfrm>
            <a:off x="1754188" y="1508125"/>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t>How can we </a:t>
            </a:r>
            <a:r>
              <a:rPr lang="en-US" i="1"/>
              <a:t>benefit from</a:t>
            </a:r>
            <a:r>
              <a:rPr lang="en-US"/>
              <a:t> this information?</a:t>
            </a:r>
          </a:p>
        </p:txBody>
      </p:sp>
      <p:sp>
        <p:nvSpPr>
          <p:cNvPr id="108554" name="Rectangle 12"/>
          <p:cNvSpPr>
            <a:spLocks noChangeArrowheads="1"/>
          </p:cNvSpPr>
          <p:nvPr/>
        </p:nvSpPr>
        <p:spPr bwMode="auto">
          <a:xfrm>
            <a:off x="1754188" y="2101850"/>
            <a:ext cx="563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solidFill>
                  <a:srgbClr val="000000"/>
                </a:solidFill>
                <a:latin typeface="Comic Sans MS" pitchFamily="66" charset="0"/>
              </a:rPr>
              <a:t>  </a:t>
            </a:r>
          </a:p>
        </p:txBody>
      </p:sp>
      <p:sp>
        <p:nvSpPr>
          <p:cNvPr id="108555" name="Rectangle 13"/>
          <p:cNvSpPr>
            <a:spLocks noChangeArrowheads="1"/>
          </p:cNvSpPr>
          <p:nvPr/>
        </p:nvSpPr>
        <p:spPr bwMode="auto">
          <a:xfrm>
            <a:off x="915988" y="2651125"/>
            <a:ext cx="7161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solidFill>
                  <a:schemeClr val="accent2"/>
                </a:solidFill>
                <a:latin typeface="Comic Sans MS" pitchFamily="66" charset="0"/>
              </a:rPr>
              <a:t>Efficiently?             Effectively?           Possibly?</a:t>
            </a:r>
          </a:p>
        </p:txBody>
      </p:sp>
      <p:sp>
        <p:nvSpPr>
          <p:cNvPr id="108556" name="Rectangle 14"/>
          <p:cNvSpPr>
            <a:spLocks noChangeArrowheads="1"/>
          </p:cNvSpPr>
          <p:nvPr/>
        </p:nvSpPr>
        <p:spPr bwMode="auto">
          <a:xfrm>
            <a:off x="1260475" y="2193925"/>
            <a:ext cx="6627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solidFill>
                  <a:schemeClr val="accent2"/>
                </a:solidFill>
                <a:latin typeface="Comic Sans MS" pitchFamily="66" charset="0"/>
              </a:rPr>
              <a:t>Representing it    …    Applying it    …    Measuring it</a:t>
            </a:r>
          </a:p>
        </p:txBody>
      </p:sp>
      <p:sp>
        <p:nvSpPr>
          <p:cNvPr id="108557" name="Text Box 15"/>
          <p:cNvSpPr txBox="1">
            <a:spLocks noChangeArrowheads="1"/>
          </p:cNvSpPr>
          <p:nvPr/>
        </p:nvSpPr>
        <p:spPr bwMode="auto">
          <a:xfrm>
            <a:off x="3344863" y="1820863"/>
            <a:ext cx="1905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000" i="1"/>
              <a:t>“create with”</a:t>
            </a:r>
          </a:p>
        </p:txBody>
      </p:sp>
      <p:pic>
        <p:nvPicPr>
          <p:cNvPr id="108558" name="Picture 16" descr="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213" y="3276600"/>
            <a:ext cx="3024187"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9" name="Picture 17" descr="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88" y="3276600"/>
            <a:ext cx="310038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0" name="Text Box 18"/>
          <p:cNvSpPr txBox="1">
            <a:spLocks noChangeArrowheads="1"/>
          </p:cNvSpPr>
          <p:nvPr/>
        </p:nvSpPr>
        <p:spPr bwMode="auto">
          <a:xfrm>
            <a:off x="3276600" y="3505200"/>
            <a:ext cx="2743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600">
                <a:latin typeface="Comic Sans MS" pitchFamily="66" charset="0"/>
              </a:rPr>
              <a:t>How to </a:t>
            </a:r>
            <a:r>
              <a:rPr lang="en-US" sz="1600" b="1" i="1">
                <a:latin typeface="Comic Sans MS" pitchFamily="66" charset="0"/>
              </a:rPr>
              <a:t>measure</a:t>
            </a:r>
            <a:r>
              <a:rPr lang="en-US" sz="1600">
                <a:latin typeface="Comic Sans MS" pitchFamily="66" charset="0"/>
              </a:rPr>
              <a:t> these rooms' complexity?</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5"/>
          <p:cNvSpPr txBox="1">
            <a:spLocks noChangeArrowheads="1"/>
          </p:cNvSpPr>
          <p:nvPr/>
        </p:nvSpPr>
        <p:spPr bwMode="auto">
          <a:xfrm>
            <a:off x="1065213" y="390525"/>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a:solidFill>
                  <a:srgbClr val="008000"/>
                </a:solidFill>
              </a:rPr>
              <a:t>Happy Picobotting!</a:t>
            </a:r>
          </a:p>
        </p:txBody>
      </p:sp>
      <p:sp>
        <p:nvSpPr>
          <p:cNvPr id="109571" name="Text Box 6"/>
          <p:cNvSpPr txBox="1">
            <a:spLocks noChangeArrowheads="1"/>
          </p:cNvSpPr>
          <p:nvPr/>
        </p:nvSpPr>
        <p:spPr bwMode="auto">
          <a:xfrm>
            <a:off x="419100" y="2289175"/>
            <a:ext cx="548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sz="2800" b="1"/>
              <a:t>Remember</a:t>
            </a:r>
            <a:endParaRPr lang="en-US" sz="2800"/>
          </a:p>
        </p:txBody>
      </p:sp>
      <p:sp>
        <p:nvSpPr>
          <p:cNvPr id="109572" name="Text Box 14"/>
          <p:cNvSpPr txBox="1">
            <a:spLocks noChangeArrowheads="1"/>
          </p:cNvSpPr>
          <p:nvPr/>
        </p:nvSpPr>
        <p:spPr bwMode="auto">
          <a:xfrm>
            <a:off x="1133475" y="3113088"/>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a:t>Office hours at the CS labs: Friday 2:00-4:00</a:t>
            </a:r>
          </a:p>
        </p:txBody>
      </p:sp>
      <p:sp>
        <p:nvSpPr>
          <p:cNvPr id="109573" name="Text Box 15"/>
          <p:cNvSpPr txBox="1">
            <a:spLocks noChangeArrowheads="1"/>
          </p:cNvSpPr>
          <p:nvPr/>
        </p:nvSpPr>
        <p:spPr bwMode="auto">
          <a:xfrm>
            <a:off x="1133475" y="3646488"/>
            <a:ext cx="7477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a:t>Tutoring hours all weekend in LAC lab &amp; CS labs…</a:t>
            </a:r>
          </a:p>
        </p:txBody>
      </p:sp>
      <p:sp>
        <p:nvSpPr>
          <p:cNvPr id="109574" name="Text Box 20"/>
          <p:cNvSpPr txBox="1">
            <a:spLocks noChangeArrowheads="1"/>
          </p:cNvSpPr>
          <p:nvPr/>
        </p:nvSpPr>
        <p:spPr bwMode="auto">
          <a:xfrm>
            <a:off x="1133475" y="4484688"/>
            <a:ext cx="647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spcBef>
                <a:spcPct val="50000"/>
              </a:spcBef>
            </a:pPr>
            <a:r>
              <a:rPr lang="en-US"/>
              <a:t>Email me with any account/web/other problems.</a:t>
            </a:r>
          </a:p>
        </p:txBody>
      </p:sp>
      <p:sp>
        <p:nvSpPr>
          <p:cNvPr id="109575" name="Rectangle 21"/>
          <p:cNvSpPr>
            <a:spLocks noChangeArrowheads="1"/>
          </p:cNvSpPr>
          <p:nvPr/>
        </p:nvSpPr>
        <p:spPr bwMode="auto">
          <a:xfrm>
            <a:off x="1701800" y="296863"/>
            <a:ext cx="5765800" cy="909637"/>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7270" name="AutoShape 22"/>
          <p:cNvSpPr>
            <a:spLocks noChangeArrowheads="1"/>
          </p:cNvSpPr>
          <p:nvPr/>
        </p:nvSpPr>
        <p:spPr bwMode="auto">
          <a:xfrm>
            <a:off x="560388" y="4448175"/>
            <a:ext cx="457200" cy="457200"/>
          </a:xfrm>
          <a:prstGeom prst="star5">
            <a:avLst/>
          </a:prstGeom>
          <a:solidFill>
            <a:srgbClr val="FE9C11"/>
          </a:solidFill>
          <a:ln w="9525">
            <a:solidFill>
              <a:schemeClr val="tx1"/>
            </a:solidFill>
            <a:miter lim="800000"/>
            <a:headEnd/>
            <a:tailEnd/>
          </a:ln>
          <a:effectLst/>
        </p:spPr>
        <p:txBody>
          <a:bodyPr wrap="none" anchor="ctr"/>
          <a:lstStyle/>
          <a:p>
            <a:pPr>
              <a:defRPr/>
            </a:pPr>
            <a:endParaRPr lang="en-US">
              <a:latin typeface="Times" pitchFamily="1" charset="0"/>
              <a:ea typeface="+mn-ea"/>
            </a:endParaRPr>
          </a:p>
        </p:txBody>
      </p:sp>
      <p:sp>
        <p:nvSpPr>
          <p:cNvPr id="109577" name="Text Box 23"/>
          <p:cNvSpPr txBox="1">
            <a:spLocks noChangeArrowheads="1"/>
          </p:cNvSpPr>
          <p:nvPr/>
        </p:nvSpPr>
        <p:spPr bwMode="auto">
          <a:xfrm>
            <a:off x="2390775" y="5018088"/>
            <a:ext cx="396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1400" b="1" dirty="0" smtClean="0">
                <a:latin typeface="Courier New" pitchFamily="49" charset="0"/>
              </a:rPr>
              <a:t>jkramer@Fairfield.edu</a:t>
            </a:r>
            <a:endParaRPr lang="en-US" sz="1400" b="1" dirty="0">
              <a:latin typeface="Courier New" pitchFamily="49"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rgbClr val="0000DF"/>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noFill/>
        <a:ln w="28575" cap="flat" cmpd="sng" algn="ctr">
          <a:solidFill>
            <a:srgbClr val="0000DF"/>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ClassFiles:Microsoft Office 98:Templates:Blank Presentation</Template>
  <TotalTime>25075</TotalTime>
  <Words>10277</Words>
  <Application>Microsoft Office PowerPoint</Application>
  <PresentationFormat>On-screen Show (4:3)</PresentationFormat>
  <Paragraphs>1537</Paragraphs>
  <Slides>96</Slides>
  <Notes>65</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96</vt:i4>
      </vt:variant>
    </vt:vector>
  </HeadingPairs>
  <TitlesOfParts>
    <vt:vector size="112" baseType="lpstr">
      <vt:lpstr>ＭＳ Ｐゴシック</vt:lpstr>
      <vt:lpstr>ＭＳ Ｐゴシック</vt:lpstr>
      <vt:lpstr>Arial</vt:lpstr>
      <vt:lpstr>Calibri</vt:lpstr>
      <vt:lpstr>Cambria</vt:lpstr>
      <vt:lpstr>Comic Sans MS</vt:lpstr>
      <vt:lpstr>Courier New</vt:lpstr>
      <vt:lpstr>Marker Felt</vt:lpstr>
      <vt:lpstr>Tahoma</vt:lpstr>
      <vt:lpstr>Times</vt:lpstr>
      <vt:lpstr>Times New Roman</vt:lpstr>
      <vt:lpstr>Blank Presentation</vt:lpstr>
      <vt:lpstr>1_Blank Presentation</vt:lpstr>
      <vt:lpstr>2_Blank Presentation</vt:lpstr>
      <vt:lpstr>3_Blank Presentation</vt:lpstr>
      <vt:lpstr>5_Blank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Harvey Mudd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Zach Dodds</dc:creator>
  <cp:lastModifiedBy>Kramer, Jeffrey I.</cp:lastModifiedBy>
  <cp:revision>533</cp:revision>
  <cp:lastPrinted>2015-09-01T00:45:05Z</cp:lastPrinted>
  <dcterms:created xsi:type="dcterms:W3CDTF">2010-08-30T22:11:24Z</dcterms:created>
  <dcterms:modified xsi:type="dcterms:W3CDTF">2017-09-06T15:26:25Z</dcterms:modified>
</cp:coreProperties>
</file>