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</p:sldIdLst>
  <p:sldSz cx="14630400" cy="8229600"/>
  <p:notesSz cx="8229600" cy="14630400"/>
  <p:embeddedFontLst>
    <p:embeddedFont>
      <p:font typeface="Tomorrow Semi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0313" autoAdjust="0"/>
  </p:normalViewPr>
  <p:slideViewPr>
    <p:cSldViewPr snapToGrid="0" snapToObjects="1">
      <p:cViewPr varScale="1">
        <p:scale>
          <a:sx n="40" d="100"/>
          <a:sy n="40" d="100"/>
        </p:scale>
        <p:origin x="13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67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Linear Algebra for AI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697293" y="507053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xmlns="" id="{4B2E44F9-7524-EC22-3A8D-B08B1779204D}"/>
              </a:ext>
            </a:extLst>
          </p:cNvPr>
          <p:cNvSpPr/>
          <p:nvPr/>
        </p:nvSpPr>
        <p:spPr>
          <a:xfrm>
            <a:off x="697293" y="2184649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xmlns="" id="{788D3AD4-F904-26A1-51FD-741AC64A774D}"/>
              </a:ext>
            </a:extLst>
          </p:cNvPr>
          <p:cNvSpPr/>
          <p:nvPr/>
        </p:nvSpPr>
        <p:spPr>
          <a:xfrm>
            <a:off x="697293" y="30918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xmlns="" id="{E67133FA-1785-453C-131C-F9018A2268C4}"/>
              </a:ext>
            </a:extLst>
          </p:cNvPr>
          <p:cNvSpPr/>
          <p:nvPr/>
        </p:nvSpPr>
        <p:spPr>
          <a:xfrm>
            <a:off x="1207476" y="3091839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Linear Algebra? Why is it important in AI?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xmlns="" id="{6AB15AD0-1A4B-4880-9196-7DD556BD6C70}"/>
              </a:ext>
            </a:extLst>
          </p:cNvPr>
          <p:cNvSpPr/>
          <p:nvPr/>
        </p:nvSpPr>
        <p:spPr>
          <a:xfrm>
            <a:off x="697292" y="36729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xmlns="" id="{F9250326-85E4-EAD6-21FE-57636C080253}"/>
              </a:ext>
            </a:extLst>
          </p:cNvPr>
          <p:cNvSpPr/>
          <p:nvPr/>
        </p:nvSpPr>
        <p:spPr>
          <a:xfrm>
            <a:off x="1207476" y="3672983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Vectors and Scalars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xmlns="" id="{C104906C-901E-B243-A71A-D467ECE422A8}"/>
              </a:ext>
            </a:extLst>
          </p:cNvPr>
          <p:cNvSpPr/>
          <p:nvPr/>
        </p:nvSpPr>
        <p:spPr>
          <a:xfrm>
            <a:off x="697291" y="42541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xmlns="" id="{C41965E3-617F-BDEC-2F87-40EFD50E83E7}"/>
              </a:ext>
            </a:extLst>
          </p:cNvPr>
          <p:cNvSpPr/>
          <p:nvPr/>
        </p:nvSpPr>
        <p:spPr>
          <a:xfrm>
            <a:off x="1207476" y="4254127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Matrices and Matrix Operations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xmlns="" id="{4F4B031B-1A4A-7937-68B5-BDE13C1C8D05}"/>
              </a:ext>
            </a:extLst>
          </p:cNvPr>
          <p:cNvSpPr/>
          <p:nvPr/>
        </p:nvSpPr>
        <p:spPr>
          <a:xfrm>
            <a:off x="697293" y="483527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xmlns="" id="{7B32E2BA-548A-6054-F1D0-E3ED99424EBE}"/>
              </a:ext>
            </a:extLst>
          </p:cNvPr>
          <p:cNvSpPr/>
          <p:nvPr/>
        </p:nvSpPr>
        <p:spPr>
          <a:xfrm>
            <a:off x="1207476" y="4884921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Identity, Transpose, and Inverse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xmlns="" id="{64B32275-3FA1-7990-608F-E2BC8C370CE2}"/>
              </a:ext>
            </a:extLst>
          </p:cNvPr>
          <p:cNvSpPr/>
          <p:nvPr/>
        </p:nvSpPr>
        <p:spPr>
          <a:xfrm>
            <a:off x="690948" y="619960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xmlns="" id="{DA328C55-C28F-650D-D28F-763989BE0737}"/>
              </a:ext>
            </a:extLst>
          </p:cNvPr>
          <p:cNvSpPr/>
          <p:nvPr/>
        </p:nvSpPr>
        <p:spPr>
          <a:xfrm>
            <a:off x="1207476" y="6229705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xmlns="" id="{BCC6EDA3-6D87-7332-C75A-DBFF3A42A879}"/>
              </a:ext>
            </a:extLst>
          </p:cNvPr>
          <p:cNvSpPr/>
          <p:nvPr/>
        </p:nvSpPr>
        <p:spPr>
          <a:xfrm>
            <a:off x="695361" y="692931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xmlns="" id="{0752981C-BD0F-150B-CC30-A2B8338DA18F}"/>
              </a:ext>
            </a:extLst>
          </p:cNvPr>
          <p:cNvSpPr/>
          <p:nvPr/>
        </p:nvSpPr>
        <p:spPr>
          <a:xfrm>
            <a:off x="1207476" y="690717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11">
            <a:extLst>
              <a:ext uri="{FF2B5EF4-FFF2-40B4-BE49-F238E27FC236}">
                <a16:creationId xmlns:a16="http://schemas.microsoft.com/office/drawing/2014/main" xmlns="" id="{011A1342-BAE6-F1BC-3221-9819E369284B}"/>
              </a:ext>
            </a:extLst>
          </p:cNvPr>
          <p:cNvSpPr/>
          <p:nvPr/>
        </p:nvSpPr>
        <p:spPr>
          <a:xfrm>
            <a:off x="690948" y="554226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xmlns="" id="{98D3B814-897D-0A3F-2296-EAD7A2B33578}"/>
              </a:ext>
            </a:extLst>
          </p:cNvPr>
          <p:cNvSpPr/>
          <p:nvPr/>
        </p:nvSpPr>
        <p:spPr>
          <a:xfrm>
            <a:off x="1205546" y="554226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Practical Applications in AI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D410049-0D52-1EE2-F5DC-4953257A126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5732" y="457558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What is Linear Algebra? Why is it important in AI?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956239-91BA-2144-6455-8D34BE0A5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75" y="1844013"/>
            <a:ext cx="11615317" cy="47017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7FC964EB-B83A-2911-22D5-02867BA53F79}"/>
              </a:ext>
            </a:extLst>
          </p:cNvPr>
          <p:cNvSpPr/>
          <p:nvPr/>
        </p:nvSpPr>
        <p:spPr>
          <a:xfrm>
            <a:off x="2131936" y="13914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Scalars, Vectors, and Vector Operations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1A6557-13BC-0FC0-CAA6-40525AAF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037" y="1216056"/>
            <a:ext cx="8509894" cy="64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6FECA7B3-BCCB-8FF3-A797-53FA68C6E09D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Matrices and Basic Matrix Operations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5F40DA-22CD-3AB9-77E0-B84BB86AB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957" y="1826837"/>
            <a:ext cx="8316486" cy="4840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6D1338-E613-FA36-311B-65F5A4919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957" y="6667485"/>
            <a:ext cx="831648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46FFC641-4214-E87E-C790-8878C710C677}"/>
              </a:ext>
            </a:extLst>
          </p:cNvPr>
          <p:cNvSpPr/>
          <p:nvPr/>
        </p:nvSpPr>
        <p:spPr>
          <a:xfrm>
            <a:off x="3414327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Identity, Transpose, and Inverse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949C22-2EFA-5A0F-E47E-068802DBE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39" y="1787089"/>
            <a:ext cx="7301358" cy="5199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9EEFA6-9627-A55F-6721-D0C8F79D7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38" y="7031556"/>
            <a:ext cx="7301357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EF9BBE74-98EC-F52C-2C1C-F62A94655873}"/>
              </a:ext>
            </a:extLst>
          </p:cNvPr>
          <p:cNvSpPr/>
          <p:nvPr/>
        </p:nvSpPr>
        <p:spPr>
          <a:xfrm>
            <a:off x="1998121" y="153276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Linear Algebra in AI – Real World Usage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FCB488-0C83-CF0A-62D8-8CBC55B83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432" y="2129142"/>
            <a:ext cx="10529809" cy="397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86</Words>
  <Application>Microsoft Office PowerPoint</Application>
  <PresentationFormat>Custom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Tomorrow Semi Bold</vt:lpstr>
      <vt:lpstr>Arial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43</cp:revision>
  <dcterms:created xsi:type="dcterms:W3CDTF">2025-05-23T05:58:18Z</dcterms:created>
  <dcterms:modified xsi:type="dcterms:W3CDTF">2025-06-05T09:47:15Z</dcterms:modified>
</cp:coreProperties>
</file>