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0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6.jpg"/><Relationship Id="rId5" Type="http://schemas.openxmlformats.org/officeDocument/2006/relationships/image" Target="../media/image4.jpg"/><Relationship Id="rId15" Type="http://schemas.openxmlformats.org/officeDocument/2006/relationships/image" Target="../media/image20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2.jpg"/><Relationship Id="rId5" Type="http://schemas.openxmlformats.org/officeDocument/2006/relationships/image" Target="../media/image4.jpg"/><Relationship Id="rId15" Type="http://schemas.openxmlformats.org/officeDocument/2006/relationships/image" Target="../media/image26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30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4.jpg"/><Relationship Id="rId15" Type="http://schemas.openxmlformats.org/officeDocument/2006/relationships/image" Target="../media/image32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jpg"/><Relationship Id="rId18" Type="http://schemas.openxmlformats.org/officeDocument/2006/relationships/image" Target="../media/image5.jpg"/><Relationship Id="rId26" Type="http://schemas.openxmlformats.org/officeDocument/2006/relationships/image" Target="../media/image7.jpg"/><Relationship Id="rId39" Type="http://schemas.openxmlformats.org/officeDocument/2006/relationships/image" Target="../media/image33.jpg"/><Relationship Id="rId21" Type="http://schemas.openxmlformats.org/officeDocument/2006/relationships/image" Target="../media/image36.jpg"/><Relationship Id="rId34" Type="http://schemas.openxmlformats.org/officeDocument/2006/relationships/image" Target="../media/image28.jpg"/><Relationship Id="rId7" Type="http://schemas.openxmlformats.org/officeDocument/2006/relationships/image" Target="../media/image19.jpg"/><Relationship Id="rId12" Type="http://schemas.openxmlformats.org/officeDocument/2006/relationships/image" Target="../media/image12.jpg"/><Relationship Id="rId17" Type="http://schemas.openxmlformats.org/officeDocument/2006/relationships/image" Target="../media/image4.jpg"/><Relationship Id="rId25" Type="http://schemas.openxmlformats.org/officeDocument/2006/relationships/image" Target="../media/image6.jpg"/><Relationship Id="rId33" Type="http://schemas.openxmlformats.org/officeDocument/2006/relationships/image" Target="../media/image27.jpg"/><Relationship Id="rId38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jpg"/><Relationship Id="rId20" Type="http://schemas.openxmlformats.org/officeDocument/2006/relationships/image" Target="../media/image35.jpg"/><Relationship Id="rId29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11.jpg"/><Relationship Id="rId24" Type="http://schemas.openxmlformats.org/officeDocument/2006/relationships/image" Target="../media/image39.jpg"/><Relationship Id="rId32" Type="http://schemas.openxmlformats.org/officeDocument/2006/relationships/image" Target="../media/image26.jpg"/><Relationship Id="rId37" Type="http://schemas.openxmlformats.org/officeDocument/2006/relationships/image" Target="../media/image31.jpg"/><Relationship Id="rId5" Type="http://schemas.openxmlformats.org/officeDocument/2006/relationships/image" Target="../media/image17.jpg"/><Relationship Id="rId15" Type="http://schemas.openxmlformats.org/officeDocument/2006/relationships/image" Target="../media/image15.jpg"/><Relationship Id="rId23" Type="http://schemas.openxmlformats.org/officeDocument/2006/relationships/image" Target="../media/image38.jpg"/><Relationship Id="rId28" Type="http://schemas.openxmlformats.org/officeDocument/2006/relationships/image" Target="../media/image22.jpg"/><Relationship Id="rId36" Type="http://schemas.openxmlformats.org/officeDocument/2006/relationships/image" Target="../media/image30.jpg"/><Relationship Id="rId10" Type="http://schemas.openxmlformats.org/officeDocument/2006/relationships/image" Target="../media/image10.jpg"/><Relationship Id="rId19" Type="http://schemas.openxmlformats.org/officeDocument/2006/relationships/image" Target="../media/image34.jpg"/><Relationship Id="rId31" Type="http://schemas.openxmlformats.org/officeDocument/2006/relationships/image" Target="../media/image25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14.jpg"/><Relationship Id="rId22" Type="http://schemas.openxmlformats.org/officeDocument/2006/relationships/image" Target="../media/image37.jpg"/><Relationship Id="rId27" Type="http://schemas.openxmlformats.org/officeDocument/2006/relationships/image" Target="../media/image8.jpg"/><Relationship Id="rId30" Type="http://schemas.openxmlformats.org/officeDocument/2006/relationships/image" Target="../media/image24.jpg"/><Relationship Id="rId35" Type="http://schemas.openxmlformats.org/officeDocument/2006/relationships/image" Target="../media/image29.jpg"/><Relationship Id="rId8" Type="http://schemas.openxmlformats.org/officeDocument/2006/relationships/image" Target="../media/image20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2D9CC5-946D-46EE-844F-405183355A5A}"/>
              </a:ext>
            </a:extLst>
          </p:cNvPr>
          <p:cNvSpPr txBox="1"/>
          <p:nvPr/>
        </p:nvSpPr>
        <p:spPr>
          <a:xfrm>
            <a:off x="1037138" y="7290653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 Chromaticity 2 Channel + </a:t>
            </a:r>
            <a:r>
              <a:rPr lang="en-US" altLang="ko-KR" b="1" dirty="0" err="1"/>
              <a:t>GrayScale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58C7-1AF3-47CB-B0B9-2381CA188D39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7BC0-283E-481B-8514-01B7398A890A}"/>
              </a:ext>
            </a:extLst>
          </p:cNvPr>
          <p:cNvSpPr txBox="1"/>
          <p:nvPr/>
        </p:nvSpPr>
        <p:spPr>
          <a:xfrm>
            <a:off x="1220680" y="2865799"/>
            <a:ext cx="4038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Log Chromaticity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+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Gray</a:t>
            </a:r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Scale</a:t>
            </a:r>
          </a:p>
        </p:txBody>
      </p:sp>
      <p:pic>
        <p:nvPicPr>
          <p:cNvPr id="5" name="그림 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F6BFA26A-4494-4750-803A-33F29FE8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31" y="3925125"/>
            <a:ext cx="1864615" cy="1746227"/>
          </a:xfrm>
          <a:prstGeom prst="rect">
            <a:avLst/>
          </a:prstGeom>
        </p:spPr>
      </p:pic>
      <p:pic>
        <p:nvPicPr>
          <p:cNvPr id="6" name="그림 5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E89C8217-9BBE-427C-B653-3B957BFB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30" y="5727701"/>
            <a:ext cx="1864616" cy="1746228"/>
          </a:xfrm>
          <a:prstGeom prst="rect">
            <a:avLst/>
          </a:prstGeom>
        </p:spPr>
      </p:pic>
      <p:pic>
        <p:nvPicPr>
          <p:cNvPr id="7" name="그림 6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2201ED84-58DC-48D9-B3FD-392D800F4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930" y="7530278"/>
            <a:ext cx="1864373" cy="1746000"/>
          </a:xfrm>
          <a:prstGeom prst="rect">
            <a:avLst/>
          </a:prstGeom>
        </p:spPr>
      </p:pic>
      <p:pic>
        <p:nvPicPr>
          <p:cNvPr id="8" name="그림 7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F2A5F043-6666-4070-97BA-FBF0DAB58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506" y="3981701"/>
            <a:ext cx="1864289" cy="1746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83F8E8-D021-4D8C-9343-E812A7783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5833" y="5794727"/>
            <a:ext cx="1864289" cy="1746000"/>
          </a:xfrm>
          <a:prstGeom prst="rect">
            <a:avLst/>
          </a:prstGeom>
        </p:spPr>
      </p:pic>
      <p:pic>
        <p:nvPicPr>
          <p:cNvPr id="10" name="그림 9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2A616969-7A2F-4EEA-BA28-C6F1826B5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2" y="7607753"/>
            <a:ext cx="1864373" cy="174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B0AA8-C7B4-430C-89E5-744D06C5F385}"/>
              </a:ext>
            </a:extLst>
          </p:cNvPr>
          <p:cNvSpPr txBox="1"/>
          <p:nvPr/>
        </p:nvSpPr>
        <p:spPr>
          <a:xfrm>
            <a:off x="5823930" y="220929"/>
            <a:ext cx="618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Log Chromaticity 2 Channel + Gray Scale 1 Channel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0E9CC3-0142-44AD-AFCF-43A02A745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634" y="609602"/>
            <a:ext cx="4038654" cy="3095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15452-3E71-4093-9829-6A8319D13EF7}"/>
              </a:ext>
            </a:extLst>
          </p:cNvPr>
          <p:cNvSpPr txBox="1"/>
          <p:nvPr/>
        </p:nvSpPr>
        <p:spPr>
          <a:xfrm>
            <a:off x="5823930" y="660086"/>
            <a:ext cx="78307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기본 </a:t>
            </a:r>
            <a:r>
              <a:rPr lang="en-US" altLang="ko-KR" dirty="0"/>
              <a:t>BDRAR </a:t>
            </a:r>
            <a:r>
              <a:rPr lang="ko-KR" altLang="en-US" dirty="0"/>
              <a:t>모델을 기반으로 입력 이미지를 오른쪽 </a:t>
            </a:r>
            <a:r>
              <a:rPr lang="en-US" altLang="ko-KR" dirty="0"/>
              <a:t>Input2</a:t>
            </a:r>
            <a:r>
              <a:rPr lang="ko-KR" altLang="en-US" dirty="0"/>
              <a:t>로 넣음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Input2</a:t>
            </a:r>
            <a:r>
              <a:rPr lang="ko-KR" altLang="en-US" dirty="0"/>
              <a:t>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 Channel: Log(G/R), 2 Channel: Log(B/R), 3 Channel: Gray Scale</a:t>
            </a:r>
            <a:r>
              <a:rPr lang="ko-KR" altLang="en-US" dirty="0"/>
              <a:t>로 구성되어 있음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61F498-1551-4697-8455-0D99CD30D5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2013" y="3925125"/>
            <a:ext cx="1864373" cy="1746000"/>
          </a:xfrm>
          <a:prstGeom prst="rect">
            <a:avLst/>
          </a:prstGeom>
        </p:spPr>
      </p:pic>
      <p:pic>
        <p:nvPicPr>
          <p:cNvPr id="18" name="그림 17" descr="흐림, 집고양이이(가) 표시된 사진&#10;&#10;자동 생성된 설명">
            <a:extLst>
              <a:ext uri="{FF2B5EF4-FFF2-40B4-BE49-F238E27FC236}">
                <a16:creationId xmlns:a16="http://schemas.microsoft.com/office/drawing/2014/main" id="{8087E911-41A0-4F2B-9969-5B47B8AAC1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4490" y="7607753"/>
            <a:ext cx="1864288" cy="1746000"/>
          </a:xfrm>
          <a:prstGeom prst="rect">
            <a:avLst/>
          </a:prstGeom>
        </p:spPr>
      </p:pic>
      <p:pic>
        <p:nvPicPr>
          <p:cNvPr id="20" name="그림 19" descr="어두운이(가) 표시된 사진&#10;&#10;자동 생성된 설명">
            <a:extLst>
              <a:ext uri="{FF2B5EF4-FFF2-40B4-BE49-F238E27FC236}">
                <a16:creationId xmlns:a16="http://schemas.microsoft.com/office/drawing/2014/main" id="{D3474CFB-A3A1-4257-8147-6C31197B08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2012" y="5727929"/>
            <a:ext cx="1864373" cy="174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00C3BF4-149F-48CD-99FC-8D331FE41D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2014" y="7540727"/>
            <a:ext cx="1864372" cy="1746000"/>
          </a:xfrm>
          <a:prstGeom prst="rect">
            <a:avLst/>
          </a:prstGeom>
        </p:spPr>
      </p:pic>
      <p:pic>
        <p:nvPicPr>
          <p:cNvPr id="24" name="그림 23" descr="실루엣이(가) 표시된 사진&#10;&#10;자동 생성된 설명">
            <a:extLst>
              <a:ext uri="{FF2B5EF4-FFF2-40B4-BE49-F238E27FC236}">
                <a16:creationId xmlns:a16="http://schemas.microsoft.com/office/drawing/2014/main" id="{DF780A11-F1DC-4A42-BB13-F9DBFF781D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74490" y="5784278"/>
            <a:ext cx="1864290" cy="1746000"/>
          </a:xfrm>
          <a:prstGeom prst="rect">
            <a:avLst/>
          </a:prstGeom>
        </p:spPr>
      </p:pic>
      <p:pic>
        <p:nvPicPr>
          <p:cNvPr id="26" name="그림 25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09D37816-E5E5-4E80-A560-92C73F25F3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74491" y="3976047"/>
            <a:ext cx="1864289" cy="174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58C7-1AF3-47CB-B0B9-2381CA188D39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7BC0-283E-481B-8514-01B7398A890A}"/>
              </a:ext>
            </a:extLst>
          </p:cNvPr>
          <p:cNvSpPr txBox="1"/>
          <p:nvPr/>
        </p:nvSpPr>
        <p:spPr>
          <a:xfrm>
            <a:off x="1220680" y="2865799"/>
            <a:ext cx="4038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RGB +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Log +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Gray Scale</a:t>
            </a:r>
          </a:p>
        </p:txBody>
      </p:sp>
      <p:pic>
        <p:nvPicPr>
          <p:cNvPr id="5" name="그림 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F6BFA26A-4494-4750-803A-33F29FE8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31" y="3925125"/>
            <a:ext cx="1864615" cy="1746227"/>
          </a:xfrm>
          <a:prstGeom prst="rect">
            <a:avLst/>
          </a:prstGeom>
        </p:spPr>
      </p:pic>
      <p:pic>
        <p:nvPicPr>
          <p:cNvPr id="6" name="그림 5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E89C8217-9BBE-427C-B653-3B957BFB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30" y="5727701"/>
            <a:ext cx="1864616" cy="1746228"/>
          </a:xfrm>
          <a:prstGeom prst="rect">
            <a:avLst/>
          </a:prstGeom>
        </p:spPr>
      </p:pic>
      <p:pic>
        <p:nvPicPr>
          <p:cNvPr id="7" name="그림 6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2201ED84-58DC-48D9-B3FD-392D800F4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930" y="7530278"/>
            <a:ext cx="1864373" cy="1746000"/>
          </a:xfrm>
          <a:prstGeom prst="rect">
            <a:avLst/>
          </a:prstGeom>
        </p:spPr>
      </p:pic>
      <p:pic>
        <p:nvPicPr>
          <p:cNvPr id="8" name="그림 7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F2A5F043-6666-4070-97BA-FBF0DAB58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506" y="3981701"/>
            <a:ext cx="1864289" cy="1746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83F8E8-D021-4D8C-9343-E812A7783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5833" y="5794727"/>
            <a:ext cx="1864289" cy="1746000"/>
          </a:xfrm>
          <a:prstGeom prst="rect">
            <a:avLst/>
          </a:prstGeom>
        </p:spPr>
      </p:pic>
      <p:pic>
        <p:nvPicPr>
          <p:cNvPr id="10" name="그림 9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2A616969-7A2F-4EEA-BA28-C6F1826B5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2" y="7607753"/>
            <a:ext cx="1864373" cy="174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B0AA8-C7B4-430C-89E5-744D06C5F385}"/>
              </a:ext>
            </a:extLst>
          </p:cNvPr>
          <p:cNvSpPr txBox="1"/>
          <p:nvPr/>
        </p:nvSpPr>
        <p:spPr>
          <a:xfrm>
            <a:off x="5823930" y="220929"/>
            <a:ext cx="77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RGB 3 Channels + Log Chromaticity 2 Channel + Gray Scale 1 Channel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0E9CC3-0142-44AD-AFCF-43A02A745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634" y="609602"/>
            <a:ext cx="4038654" cy="3095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15452-3E71-4093-9829-6A8319D13EF7}"/>
              </a:ext>
            </a:extLst>
          </p:cNvPr>
          <p:cNvSpPr txBox="1"/>
          <p:nvPr/>
        </p:nvSpPr>
        <p:spPr>
          <a:xfrm>
            <a:off x="5823930" y="660086"/>
            <a:ext cx="7830700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</a:t>
            </a:r>
            <a:r>
              <a:rPr lang="en-US" altLang="ko-KR" dirty="0"/>
              <a:t> BDRAR </a:t>
            </a:r>
            <a:r>
              <a:rPr lang="ko-KR" altLang="en-US" dirty="0"/>
              <a:t>모델 앞부분 </a:t>
            </a:r>
            <a:r>
              <a:rPr lang="en-US" altLang="ko-KR" dirty="0" err="1"/>
              <a:t>ResNext</a:t>
            </a:r>
            <a:r>
              <a:rPr lang="en-US" altLang="ko-KR" dirty="0"/>
              <a:t> </a:t>
            </a:r>
            <a:r>
              <a:rPr lang="ko-KR" altLang="en-US" dirty="0"/>
              <a:t>특징 추출기를 </a:t>
            </a:r>
            <a:r>
              <a:rPr lang="en-US" altLang="ko-KR" dirty="0"/>
              <a:t>2</a:t>
            </a:r>
            <a:r>
              <a:rPr lang="ko-KR" altLang="en-US" dirty="0"/>
              <a:t>개를 사용하여</a:t>
            </a:r>
            <a:r>
              <a:rPr lang="en-US" altLang="ko-KR" dirty="0"/>
              <a:t>, 1</a:t>
            </a:r>
            <a:r>
              <a:rPr lang="ko-KR" altLang="en-US" dirty="0"/>
              <a:t>개는 </a:t>
            </a:r>
            <a:r>
              <a:rPr lang="en-US" altLang="ko-KR" dirty="0"/>
              <a:t>RGB 3 Channel</a:t>
            </a:r>
            <a:r>
              <a:rPr lang="ko-KR" altLang="en-US" dirty="0"/>
              <a:t>를 입력으로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개는 오른쪽의 </a:t>
            </a:r>
            <a:r>
              <a:rPr lang="en-US" altLang="ko-KR" dirty="0"/>
              <a:t>Input2</a:t>
            </a:r>
            <a:r>
              <a:rPr lang="ko-KR" altLang="en-US" dirty="0"/>
              <a:t>를 입력으로 하여 특징을 추출하고 그 결과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Concatenate</a:t>
            </a:r>
            <a:r>
              <a:rPr lang="ko-KR" altLang="en-US" dirty="0"/>
              <a:t>하여 나머지 </a:t>
            </a:r>
            <a:r>
              <a:rPr lang="en-US" altLang="ko-KR" dirty="0"/>
              <a:t>BDRAR </a:t>
            </a:r>
            <a:r>
              <a:rPr lang="ko-KR" altLang="en-US" dirty="0"/>
              <a:t>모델을 통과함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8354B4-6C3B-4355-AE60-EFFEB2D61A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2014" y="3925238"/>
            <a:ext cx="1864373" cy="1746000"/>
          </a:xfrm>
          <a:prstGeom prst="rect">
            <a:avLst/>
          </a:prstGeom>
        </p:spPr>
      </p:pic>
      <p:pic>
        <p:nvPicPr>
          <p:cNvPr id="19" name="그림 18" descr="어두운이(가) 표시된 사진&#10;&#10;자동 생성된 설명">
            <a:extLst>
              <a:ext uri="{FF2B5EF4-FFF2-40B4-BE49-F238E27FC236}">
                <a16:creationId xmlns:a16="http://schemas.microsoft.com/office/drawing/2014/main" id="{5EAFEAD8-C2B0-47A3-A2C3-316A12C4C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4490" y="7607753"/>
            <a:ext cx="1858153" cy="17460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B91CC1B4-4437-4530-8F83-5B689FAB60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9925" y="5732982"/>
            <a:ext cx="1864289" cy="1746000"/>
          </a:xfrm>
          <a:prstGeom prst="rect">
            <a:avLst/>
          </a:prstGeom>
        </p:spPr>
      </p:pic>
      <p:pic>
        <p:nvPicPr>
          <p:cNvPr id="27" name="그림 26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42A97FFC-D8FA-4E2D-849E-CBD926B71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9925" y="7530278"/>
            <a:ext cx="1864616" cy="1746000"/>
          </a:xfrm>
          <a:prstGeom prst="rect">
            <a:avLst/>
          </a:prstGeom>
        </p:spPr>
      </p:pic>
      <p:pic>
        <p:nvPicPr>
          <p:cNvPr id="29" name="그림 28" descr="실루엣이(가) 표시된 사진&#10;&#10;자동 생성된 설명">
            <a:extLst>
              <a:ext uri="{FF2B5EF4-FFF2-40B4-BE49-F238E27FC236}">
                <a16:creationId xmlns:a16="http://schemas.microsoft.com/office/drawing/2014/main" id="{A0AB2D51-F0F0-4FFA-BA34-01544F198E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74490" y="5784278"/>
            <a:ext cx="1880666" cy="1746000"/>
          </a:xfrm>
          <a:prstGeom prst="rect">
            <a:avLst/>
          </a:prstGeom>
        </p:spPr>
      </p:pic>
      <p:pic>
        <p:nvPicPr>
          <p:cNvPr id="31" name="그림 30" descr="실루엣이(가) 표시된 사진&#10;&#10;자동 생성된 설명">
            <a:extLst>
              <a:ext uri="{FF2B5EF4-FFF2-40B4-BE49-F238E27FC236}">
                <a16:creationId xmlns:a16="http://schemas.microsoft.com/office/drawing/2014/main" id="{FCF9BCFE-2734-43D9-AEF8-3F1A03D09A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87797" y="3981701"/>
            <a:ext cx="1867359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58C7-1AF3-47CB-B0B9-2381CA188D39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7BC0-283E-481B-8514-01B7398A890A}"/>
              </a:ext>
            </a:extLst>
          </p:cNvPr>
          <p:cNvSpPr txBox="1"/>
          <p:nvPr/>
        </p:nvSpPr>
        <p:spPr>
          <a:xfrm>
            <a:off x="1220680" y="2865799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 Edge</a:t>
            </a:r>
          </a:p>
        </p:txBody>
      </p:sp>
      <p:pic>
        <p:nvPicPr>
          <p:cNvPr id="5" name="그림 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F6BFA26A-4494-4750-803A-33F29FE8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31" y="3925125"/>
            <a:ext cx="1864615" cy="1746227"/>
          </a:xfrm>
          <a:prstGeom prst="rect">
            <a:avLst/>
          </a:prstGeom>
        </p:spPr>
      </p:pic>
      <p:pic>
        <p:nvPicPr>
          <p:cNvPr id="6" name="그림 5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E89C8217-9BBE-427C-B653-3B957BFB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30" y="5727701"/>
            <a:ext cx="1864616" cy="1746228"/>
          </a:xfrm>
          <a:prstGeom prst="rect">
            <a:avLst/>
          </a:prstGeom>
        </p:spPr>
      </p:pic>
      <p:pic>
        <p:nvPicPr>
          <p:cNvPr id="7" name="그림 6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2201ED84-58DC-48D9-B3FD-392D800F4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930" y="7530278"/>
            <a:ext cx="1864373" cy="1746000"/>
          </a:xfrm>
          <a:prstGeom prst="rect">
            <a:avLst/>
          </a:prstGeom>
        </p:spPr>
      </p:pic>
      <p:pic>
        <p:nvPicPr>
          <p:cNvPr id="8" name="그림 7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F2A5F043-6666-4070-97BA-FBF0DAB58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506" y="3981701"/>
            <a:ext cx="1864289" cy="1746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83F8E8-D021-4D8C-9343-E812A7783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5833" y="5794727"/>
            <a:ext cx="1864289" cy="1746000"/>
          </a:xfrm>
          <a:prstGeom prst="rect">
            <a:avLst/>
          </a:prstGeom>
        </p:spPr>
      </p:pic>
      <p:pic>
        <p:nvPicPr>
          <p:cNvPr id="10" name="그림 9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2A616969-7A2F-4EEA-BA28-C6F1826B5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2" y="7607753"/>
            <a:ext cx="1864373" cy="174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B0AA8-C7B4-430C-89E5-744D06C5F385}"/>
              </a:ext>
            </a:extLst>
          </p:cNvPr>
          <p:cNvSpPr txBox="1"/>
          <p:nvPr/>
        </p:nvSpPr>
        <p:spPr>
          <a:xfrm>
            <a:off x="5823930" y="220929"/>
            <a:ext cx="77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6 Channel 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를 기반으로</a:t>
            </a:r>
            <a:r>
              <a:rPr lang="en-US" altLang="ko-KR" dirty="0"/>
              <a:t> 2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으로 훈련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0E9CC3-0142-44AD-AFCF-43A02A745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634" y="609602"/>
            <a:ext cx="4038654" cy="3095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15452-3E71-4093-9829-6A8319D13EF7}"/>
              </a:ext>
            </a:extLst>
          </p:cNvPr>
          <p:cNvSpPr txBox="1"/>
          <p:nvPr/>
        </p:nvSpPr>
        <p:spPr>
          <a:xfrm>
            <a:off x="5823930" y="660086"/>
            <a:ext cx="78307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6 Channel Network</a:t>
            </a:r>
            <a:r>
              <a:rPr lang="ko-KR" altLang="en-US" dirty="0"/>
              <a:t>를 기반으로 </a:t>
            </a:r>
            <a:r>
              <a:rPr lang="en-US" altLang="ko-KR" dirty="0"/>
              <a:t>Shadow Edge</a:t>
            </a:r>
            <a:r>
              <a:rPr lang="ko-KR" altLang="en-US" dirty="0"/>
              <a:t>를 출력하는 </a:t>
            </a:r>
            <a:r>
              <a:rPr lang="en-US" altLang="ko-KR" dirty="0"/>
              <a:t>Layer</a:t>
            </a:r>
            <a:r>
              <a:rPr lang="ko-KR" altLang="en-US" dirty="0"/>
              <a:t>를 추가하여 </a:t>
            </a:r>
            <a:r>
              <a:rPr lang="en-US" altLang="ko-KR" dirty="0"/>
              <a:t>Shadow Mask + Shadow Edge</a:t>
            </a:r>
            <a:r>
              <a:rPr lang="ko-KR" altLang="en-US" dirty="0"/>
              <a:t>를 기반으로 훈련을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 descr="어두운, 실루엣이(가) 표시된 사진&#10;&#10;자동 생성된 설명">
            <a:extLst>
              <a:ext uri="{FF2B5EF4-FFF2-40B4-BE49-F238E27FC236}">
                <a16:creationId xmlns:a16="http://schemas.microsoft.com/office/drawing/2014/main" id="{D434037F-98C4-4490-A5EE-30D5C7BB71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1660" y="7632371"/>
            <a:ext cx="1864615" cy="1746000"/>
          </a:xfrm>
          <a:prstGeom prst="rect">
            <a:avLst/>
          </a:prstGeom>
        </p:spPr>
      </p:pic>
      <p:pic>
        <p:nvPicPr>
          <p:cNvPr id="18" name="그림 17" descr="실루엣이(가) 표시된 사진&#10;&#10;자동 생성된 설명">
            <a:extLst>
              <a:ext uri="{FF2B5EF4-FFF2-40B4-BE49-F238E27FC236}">
                <a16:creationId xmlns:a16="http://schemas.microsoft.com/office/drawing/2014/main" id="{6A5BA926-B74D-43A2-B30E-E3C858733FCE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4234" y="5794727"/>
            <a:ext cx="1864800" cy="174600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B5DACFC-2068-45EF-B792-85CE269E93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085" y="3923971"/>
            <a:ext cx="1864373" cy="1746000"/>
          </a:xfrm>
          <a:prstGeom prst="rect">
            <a:avLst/>
          </a:prstGeom>
        </p:spPr>
      </p:pic>
      <p:pic>
        <p:nvPicPr>
          <p:cNvPr id="24" name="그림 23" descr="실루엣이(가) 표시된 사진&#10;&#10;자동 생성된 설명">
            <a:extLst>
              <a:ext uri="{FF2B5EF4-FFF2-40B4-BE49-F238E27FC236}">
                <a16:creationId xmlns:a16="http://schemas.microsoft.com/office/drawing/2014/main" id="{D7BFECF9-2D83-4731-89C0-8A929B928781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8180168" y="5719776"/>
            <a:ext cx="1864800" cy="1746000"/>
          </a:xfrm>
          <a:prstGeom prst="rect">
            <a:avLst/>
          </a:prstGeom>
        </p:spPr>
      </p:pic>
      <p:pic>
        <p:nvPicPr>
          <p:cNvPr id="26" name="그림 25" descr="텍스트, 포유류, 실루엣이(가) 표시된 사진&#10;&#10;자동 생성된 설명">
            <a:extLst>
              <a:ext uri="{FF2B5EF4-FFF2-40B4-BE49-F238E27FC236}">
                <a16:creationId xmlns:a16="http://schemas.microsoft.com/office/drawing/2014/main" id="{C5604771-EDA1-40AF-A20E-6F8C60A7E17A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2965418" y="3973776"/>
            <a:ext cx="1864800" cy="1746000"/>
          </a:xfrm>
          <a:prstGeom prst="rect">
            <a:avLst/>
          </a:prstGeom>
        </p:spPr>
      </p:pic>
      <p:pic>
        <p:nvPicPr>
          <p:cNvPr id="30" name="그림 29" descr="어두운, 실루엣이(가) 표시된 사진&#10;&#10;자동 생성된 설명">
            <a:extLst>
              <a:ext uri="{FF2B5EF4-FFF2-40B4-BE49-F238E27FC236}">
                <a16:creationId xmlns:a16="http://schemas.microsoft.com/office/drawing/2014/main" id="{556BCD01-12D7-4F2E-993C-F8059FB43A4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8180168" y="7540727"/>
            <a:ext cx="1864800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58C7-1AF3-47CB-B0B9-2381CA188D39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7BC0-283E-481B-8514-01B7398A890A}"/>
              </a:ext>
            </a:extLst>
          </p:cNvPr>
          <p:cNvSpPr txBox="1"/>
          <p:nvPr/>
        </p:nvSpPr>
        <p:spPr>
          <a:xfrm>
            <a:off x="1220680" y="2865799"/>
            <a:ext cx="4038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 Edge,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Count</a:t>
            </a:r>
          </a:p>
        </p:txBody>
      </p:sp>
      <p:pic>
        <p:nvPicPr>
          <p:cNvPr id="5" name="그림 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F6BFA26A-4494-4750-803A-33F29FE8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31" y="3925125"/>
            <a:ext cx="1864615" cy="1746227"/>
          </a:xfrm>
          <a:prstGeom prst="rect">
            <a:avLst/>
          </a:prstGeom>
        </p:spPr>
      </p:pic>
      <p:pic>
        <p:nvPicPr>
          <p:cNvPr id="6" name="그림 5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E89C8217-9BBE-427C-B653-3B957BFB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30" y="5727701"/>
            <a:ext cx="1864616" cy="1746228"/>
          </a:xfrm>
          <a:prstGeom prst="rect">
            <a:avLst/>
          </a:prstGeom>
        </p:spPr>
      </p:pic>
      <p:pic>
        <p:nvPicPr>
          <p:cNvPr id="7" name="그림 6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2201ED84-58DC-48D9-B3FD-392D800F4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930" y="7530278"/>
            <a:ext cx="1864373" cy="1746000"/>
          </a:xfrm>
          <a:prstGeom prst="rect">
            <a:avLst/>
          </a:prstGeom>
        </p:spPr>
      </p:pic>
      <p:pic>
        <p:nvPicPr>
          <p:cNvPr id="8" name="그림 7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F2A5F043-6666-4070-97BA-FBF0DAB58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506" y="3981701"/>
            <a:ext cx="1864289" cy="1746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83F8E8-D021-4D8C-9343-E812A7783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5833" y="5794727"/>
            <a:ext cx="1864289" cy="1746000"/>
          </a:xfrm>
          <a:prstGeom prst="rect">
            <a:avLst/>
          </a:prstGeom>
        </p:spPr>
      </p:pic>
      <p:pic>
        <p:nvPicPr>
          <p:cNvPr id="10" name="그림 9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2A616969-7A2F-4EEA-BA28-C6F1826B5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2" y="7607753"/>
            <a:ext cx="1864373" cy="174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B0AA8-C7B4-430C-89E5-744D06C5F385}"/>
              </a:ext>
            </a:extLst>
          </p:cNvPr>
          <p:cNvSpPr txBox="1"/>
          <p:nvPr/>
        </p:nvSpPr>
        <p:spPr>
          <a:xfrm>
            <a:off x="5823930" y="220929"/>
            <a:ext cx="77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6 Channel 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를 기반으로</a:t>
            </a:r>
            <a:r>
              <a:rPr lang="en-US" altLang="ko-KR" dirty="0"/>
              <a:t> 3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으로 훈련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0E9CC3-0142-44AD-AFCF-43A02A745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634" y="609602"/>
            <a:ext cx="4038654" cy="3095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15452-3E71-4093-9829-6A8319D13EF7}"/>
              </a:ext>
            </a:extLst>
          </p:cNvPr>
          <p:cNvSpPr txBox="1"/>
          <p:nvPr/>
        </p:nvSpPr>
        <p:spPr>
          <a:xfrm>
            <a:off x="5823930" y="660086"/>
            <a:ext cx="78307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Shadow Edge Network</a:t>
            </a:r>
            <a:r>
              <a:rPr lang="ko-KR" altLang="en-US" dirty="0"/>
              <a:t>에 </a:t>
            </a:r>
            <a:r>
              <a:rPr lang="en-US" altLang="ko-KR" dirty="0"/>
              <a:t>Shadow count</a:t>
            </a:r>
            <a:r>
              <a:rPr lang="ko-KR" altLang="en-US" dirty="0"/>
              <a:t>를 계산하는 </a:t>
            </a:r>
            <a:r>
              <a:rPr lang="en-US" altLang="ko-KR" dirty="0"/>
              <a:t>Layer</a:t>
            </a:r>
            <a:r>
              <a:rPr lang="ko-KR" altLang="en-US" dirty="0"/>
              <a:t>를 추가하여 훈련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1DABB5-3C56-4368-9C07-88003F462F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4745" y="7615678"/>
            <a:ext cx="1864289" cy="1746000"/>
          </a:xfrm>
          <a:prstGeom prst="rect">
            <a:avLst/>
          </a:prstGeom>
        </p:spPr>
      </p:pic>
      <p:pic>
        <p:nvPicPr>
          <p:cNvPr id="19" name="그림 18" descr="실루엣이(가) 표시된 사진&#10;&#10;자동 생성된 설명">
            <a:extLst>
              <a:ext uri="{FF2B5EF4-FFF2-40B4-BE49-F238E27FC236}">
                <a16:creationId xmlns:a16="http://schemas.microsoft.com/office/drawing/2014/main" id="{242034F0-F51B-4DD8-8952-C9DCCAD572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5072" y="5817356"/>
            <a:ext cx="1863962" cy="1746000"/>
          </a:xfrm>
          <a:prstGeom prst="rect">
            <a:avLst/>
          </a:prstGeom>
        </p:spPr>
      </p:pic>
      <p:pic>
        <p:nvPicPr>
          <p:cNvPr id="22" name="그림 21" descr="실루엣이(가) 표시된 사진&#10;&#10;자동 생성된 설명">
            <a:extLst>
              <a:ext uri="{FF2B5EF4-FFF2-40B4-BE49-F238E27FC236}">
                <a16:creationId xmlns:a16="http://schemas.microsoft.com/office/drawing/2014/main" id="{D99823C3-C6FD-4B48-BAC3-C1B103D430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3658" y="3915131"/>
            <a:ext cx="1864373" cy="1746000"/>
          </a:xfrm>
          <a:prstGeom prst="rect">
            <a:avLst/>
          </a:prstGeom>
        </p:spPr>
      </p:pic>
      <p:pic>
        <p:nvPicPr>
          <p:cNvPr id="25" name="그림 24" descr="자연이(가) 표시된 사진&#10;&#10;자동 생성된 설명">
            <a:extLst>
              <a:ext uri="{FF2B5EF4-FFF2-40B4-BE49-F238E27FC236}">
                <a16:creationId xmlns:a16="http://schemas.microsoft.com/office/drawing/2014/main" id="{BE3FD975-1264-4741-9DCE-432B060D51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9312" y="5719776"/>
            <a:ext cx="1868719" cy="1746000"/>
          </a:xfrm>
          <a:prstGeom prst="rect">
            <a:avLst/>
          </a:prstGeom>
        </p:spPr>
      </p:pic>
      <p:pic>
        <p:nvPicPr>
          <p:cNvPr id="28" name="그림 27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DB748EB6-0BC3-40DF-9205-31D1AC94A4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64991" y="4019034"/>
            <a:ext cx="1864700" cy="1746000"/>
          </a:xfrm>
          <a:prstGeom prst="rect">
            <a:avLst/>
          </a:prstGeom>
        </p:spPr>
      </p:pic>
      <p:pic>
        <p:nvPicPr>
          <p:cNvPr id="31" name="그림 30" descr="실루엣이(가) 표시된 사진&#10;&#10;자동 생성된 설명">
            <a:extLst>
              <a:ext uri="{FF2B5EF4-FFF2-40B4-BE49-F238E27FC236}">
                <a16:creationId xmlns:a16="http://schemas.microsoft.com/office/drawing/2014/main" id="{C93341C2-F814-4B2B-A15D-6A2CD36B11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9312" y="7524421"/>
            <a:ext cx="1864615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58C7-1AF3-47CB-B0B9-2381CA188D39}"/>
              </a:ext>
            </a:extLst>
          </p:cNvPr>
          <p:cNvSpPr txBox="1"/>
          <p:nvPr/>
        </p:nvSpPr>
        <p:spPr>
          <a:xfrm>
            <a:off x="753097" y="2085473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7BC0-283E-481B-8514-01B7398A890A}"/>
              </a:ext>
            </a:extLst>
          </p:cNvPr>
          <p:cNvSpPr txBox="1"/>
          <p:nvPr/>
        </p:nvSpPr>
        <p:spPr>
          <a:xfrm>
            <a:off x="753097" y="2947247"/>
            <a:ext cx="403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비교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D0C3F33-5802-436D-9493-F09138BFEA42}"/>
              </a:ext>
            </a:extLst>
          </p:cNvPr>
          <p:cNvSpPr/>
          <p:nvPr/>
        </p:nvSpPr>
        <p:spPr>
          <a:xfrm>
            <a:off x="2790552" y="0"/>
            <a:ext cx="15497448" cy="10287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4C01B33-2241-488C-9286-25EC1346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30" y="518780"/>
            <a:ext cx="1691390" cy="1584000"/>
          </a:xfrm>
          <a:prstGeom prst="rect">
            <a:avLst/>
          </a:prstGeom>
        </p:spPr>
      </p:pic>
      <p:pic>
        <p:nvPicPr>
          <p:cNvPr id="66" name="그림 65" descr="어두운이(가) 표시된 사진&#10;&#10;자동 생성된 설명">
            <a:extLst>
              <a:ext uri="{FF2B5EF4-FFF2-40B4-BE49-F238E27FC236}">
                <a16:creationId xmlns:a16="http://schemas.microsoft.com/office/drawing/2014/main" id="{0AEC103A-0865-4032-8520-7802493FD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235" y="8662312"/>
            <a:ext cx="1685747" cy="1584000"/>
          </a:xfrm>
          <a:prstGeom prst="rect">
            <a:avLst/>
          </a:prstGeom>
        </p:spPr>
      </p:pic>
      <p:pic>
        <p:nvPicPr>
          <p:cNvPr id="67" name="그림 66" descr="텍스트이(가) 표시된 사진&#10;&#10;자동 생성된 설명">
            <a:extLst>
              <a:ext uri="{FF2B5EF4-FFF2-40B4-BE49-F238E27FC236}">
                <a16:creationId xmlns:a16="http://schemas.microsoft.com/office/drawing/2014/main" id="{BF6F6D45-CD48-4351-B405-56D9AEC0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870" y="2147486"/>
            <a:ext cx="1691314" cy="1584000"/>
          </a:xfrm>
          <a:prstGeom prst="rect">
            <a:avLst/>
          </a:prstGeom>
        </p:spPr>
      </p:pic>
      <p:pic>
        <p:nvPicPr>
          <p:cNvPr id="68" name="그림 67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EDA308E3-D7A7-40D4-9782-69958E6C0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373" y="3776192"/>
            <a:ext cx="1691610" cy="1584000"/>
          </a:xfrm>
          <a:prstGeom prst="rect">
            <a:avLst/>
          </a:prstGeom>
        </p:spPr>
      </p:pic>
      <p:pic>
        <p:nvPicPr>
          <p:cNvPr id="69" name="그림 68" descr="실루엣이(가) 표시된 사진&#10;&#10;자동 생성된 설명">
            <a:extLst>
              <a:ext uri="{FF2B5EF4-FFF2-40B4-BE49-F238E27FC236}">
                <a16:creationId xmlns:a16="http://schemas.microsoft.com/office/drawing/2014/main" id="{D8E8B619-D06C-42FF-BFA9-CE0CCBA4F84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45108" y="7037263"/>
            <a:ext cx="1692000" cy="1584000"/>
          </a:xfrm>
          <a:prstGeom prst="rect">
            <a:avLst/>
          </a:prstGeom>
        </p:spPr>
      </p:pic>
      <p:pic>
        <p:nvPicPr>
          <p:cNvPr id="70" name="그림 69" descr="실루엣이(가) 표시된 사진&#10;&#10;자동 생성된 설명">
            <a:extLst>
              <a:ext uri="{FF2B5EF4-FFF2-40B4-BE49-F238E27FC236}">
                <a16:creationId xmlns:a16="http://schemas.microsoft.com/office/drawing/2014/main" id="{BC53F2F8-0CBF-4EDE-A8E0-51E890C4A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434" y="5404898"/>
            <a:ext cx="1694099" cy="1584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BD577A5-B93A-4B53-8412-86F1CA0D8672}"/>
              </a:ext>
            </a:extLst>
          </p:cNvPr>
          <p:cNvSpPr txBox="1"/>
          <p:nvPr/>
        </p:nvSpPr>
        <p:spPr>
          <a:xfrm>
            <a:off x="6648568" y="132141"/>
            <a:ext cx="151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LOG_GRAY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478534-205D-4598-9E2C-E6D691D77CE1}"/>
              </a:ext>
            </a:extLst>
          </p:cNvPr>
          <p:cNvSpPr txBox="1"/>
          <p:nvPr/>
        </p:nvSpPr>
        <p:spPr>
          <a:xfrm>
            <a:off x="8181229" y="132141"/>
            <a:ext cx="18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RGB_LOG_GRAY</a:t>
            </a:r>
            <a:endParaRPr lang="ko-KR" altLang="en-US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35F3750-B603-4202-8C8A-0FD912CC3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4872" y="527960"/>
            <a:ext cx="1691390" cy="1584000"/>
          </a:xfrm>
          <a:prstGeom prst="rect">
            <a:avLst/>
          </a:prstGeom>
        </p:spPr>
      </p:pic>
      <p:pic>
        <p:nvPicPr>
          <p:cNvPr id="74" name="그림 73" descr="흐림, 집고양이이(가) 표시된 사진&#10;&#10;자동 생성된 설명">
            <a:extLst>
              <a:ext uri="{FF2B5EF4-FFF2-40B4-BE49-F238E27FC236}">
                <a16:creationId xmlns:a16="http://schemas.microsoft.com/office/drawing/2014/main" id="{6A1D376F-3296-4AB0-BFC3-32FA9F4557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2505" y="8664397"/>
            <a:ext cx="1691313" cy="1584000"/>
          </a:xfrm>
          <a:prstGeom prst="rect">
            <a:avLst/>
          </a:prstGeom>
        </p:spPr>
      </p:pic>
      <p:pic>
        <p:nvPicPr>
          <p:cNvPr id="75" name="그림 74" descr="어두운이(가) 표시된 사진&#10;&#10;자동 생성된 설명">
            <a:extLst>
              <a:ext uri="{FF2B5EF4-FFF2-40B4-BE49-F238E27FC236}">
                <a16:creationId xmlns:a16="http://schemas.microsoft.com/office/drawing/2014/main" id="{727D2A51-F7C4-4B32-ABC0-A7B505271C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5378" y="2155247"/>
            <a:ext cx="1691390" cy="1584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C691D2E-8CA0-452D-A14D-8AD27EB391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5883" y="3782534"/>
            <a:ext cx="1691389" cy="1584000"/>
          </a:xfrm>
          <a:prstGeom prst="rect">
            <a:avLst/>
          </a:prstGeom>
        </p:spPr>
      </p:pic>
      <p:pic>
        <p:nvPicPr>
          <p:cNvPr id="77" name="그림 76" descr="실루엣이(가) 표시된 사진&#10;&#10;자동 생성된 설명">
            <a:extLst>
              <a:ext uri="{FF2B5EF4-FFF2-40B4-BE49-F238E27FC236}">
                <a16:creationId xmlns:a16="http://schemas.microsoft.com/office/drawing/2014/main" id="{448067FF-D3AB-4E30-BFE6-6F93125D6D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5554" y="7033604"/>
            <a:ext cx="1691315" cy="1584000"/>
          </a:xfrm>
          <a:prstGeom prst="rect">
            <a:avLst/>
          </a:prstGeom>
        </p:spPr>
      </p:pic>
      <p:pic>
        <p:nvPicPr>
          <p:cNvPr id="78" name="그림 77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589B3530-9538-4C1E-B118-36E3AE60D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64013" y="5409821"/>
            <a:ext cx="1691314" cy="1584000"/>
          </a:xfrm>
          <a:prstGeom prst="rect">
            <a:avLst/>
          </a:prstGeom>
        </p:spPr>
      </p:pic>
      <p:pic>
        <p:nvPicPr>
          <p:cNvPr id="79" name="그림 78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E4BF2D82-FF3F-456F-A50A-99C123317C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77686" y="530932"/>
            <a:ext cx="1691390" cy="1584000"/>
          </a:xfrm>
          <a:prstGeom prst="rect">
            <a:avLst/>
          </a:prstGeom>
        </p:spPr>
      </p:pic>
      <p:pic>
        <p:nvPicPr>
          <p:cNvPr id="80" name="그림 79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F6676D91-0DFD-47CC-B700-5F385912B3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80893" y="2157698"/>
            <a:ext cx="1691390" cy="1584000"/>
          </a:xfrm>
          <a:prstGeom prst="rect">
            <a:avLst/>
          </a:prstGeom>
        </p:spPr>
      </p:pic>
      <p:pic>
        <p:nvPicPr>
          <p:cNvPr id="81" name="그림 80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E3779DA0-64F4-45DE-A419-4CD3C999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77686" y="3784464"/>
            <a:ext cx="1691390" cy="1584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25AD5BF-444D-4CE8-A84D-23D27EE712E0}"/>
              </a:ext>
            </a:extLst>
          </p:cNvPr>
          <p:cNvSpPr txBox="1"/>
          <p:nvPr/>
        </p:nvSpPr>
        <p:spPr>
          <a:xfrm>
            <a:off x="5096108" y="132141"/>
            <a:ext cx="90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BDRAR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D872AB5-29FF-407B-AB6E-3FB581829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25763" y="528481"/>
            <a:ext cx="1691390" cy="1584000"/>
          </a:xfrm>
          <a:prstGeom prst="rect">
            <a:avLst/>
          </a:prstGeom>
        </p:spPr>
      </p:pic>
      <p:pic>
        <p:nvPicPr>
          <p:cNvPr id="84" name="그림 83" descr="산이(가) 표시된 사진&#10;&#10;자동 생성된 설명">
            <a:extLst>
              <a:ext uri="{FF2B5EF4-FFF2-40B4-BE49-F238E27FC236}">
                <a16:creationId xmlns:a16="http://schemas.microsoft.com/office/drawing/2014/main" id="{A531490A-12F6-4E86-98E5-6549F832AB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19417" y="3782013"/>
            <a:ext cx="1691389" cy="1584000"/>
          </a:xfrm>
          <a:prstGeom prst="rect">
            <a:avLst/>
          </a:prstGeom>
        </p:spPr>
      </p:pic>
      <p:pic>
        <p:nvPicPr>
          <p:cNvPr id="85" name="그림 84" descr="자연, 어두운이(가) 표시된 사진&#10;&#10;자동 생성된 설명">
            <a:extLst>
              <a:ext uri="{FF2B5EF4-FFF2-40B4-BE49-F238E27FC236}">
                <a16:creationId xmlns:a16="http://schemas.microsoft.com/office/drawing/2014/main" id="{4EF22C82-EEA7-4500-95C5-D86F3CBBF0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32110" y="2155247"/>
            <a:ext cx="1691391" cy="1584000"/>
          </a:xfrm>
          <a:prstGeom prst="rect">
            <a:avLst/>
          </a:prstGeom>
        </p:spPr>
      </p:pic>
      <p:pic>
        <p:nvPicPr>
          <p:cNvPr id="86" name="그림 85" descr="어두운이(가) 표시된 사진&#10;&#10;자동 생성된 설명">
            <a:extLst>
              <a:ext uri="{FF2B5EF4-FFF2-40B4-BE49-F238E27FC236}">
                <a16:creationId xmlns:a16="http://schemas.microsoft.com/office/drawing/2014/main" id="{AF429CCB-4E4C-4E2A-83F0-D3EBEA14F6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36700" y="8662312"/>
            <a:ext cx="1691388" cy="1584000"/>
          </a:xfrm>
          <a:prstGeom prst="rect">
            <a:avLst/>
          </a:prstGeom>
        </p:spPr>
      </p:pic>
      <p:pic>
        <p:nvPicPr>
          <p:cNvPr id="87" name="그림 86" descr="실루엣이(가) 표시된 사진&#10;&#10;자동 생성된 설명">
            <a:extLst>
              <a:ext uri="{FF2B5EF4-FFF2-40B4-BE49-F238E27FC236}">
                <a16:creationId xmlns:a16="http://schemas.microsoft.com/office/drawing/2014/main" id="{908A9373-70B2-4A56-B097-FFB755A332B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9460" y="7033604"/>
            <a:ext cx="1688956" cy="1584000"/>
          </a:xfrm>
          <a:prstGeom prst="rect">
            <a:avLst/>
          </a:prstGeom>
        </p:spPr>
      </p:pic>
      <p:pic>
        <p:nvPicPr>
          <p:cNvPr id="88" name="그림 87" descr="어두운이(가) 표시된 사진&#10;&#10;자동 생성된 설명">
            <a:extLst>
              <a:ext uri="{FF2B5EF4-FFF2-40B4-BE49-F238E27FC236}">
                <a16:creationId xmlns:a16="http://schemas.microsoft.com/office/drawing/2014/main" id="{6D276BC6-15AC-409B-BB4B-39D28D133DA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38458" y="5408779"/>
            <a:ext cx="1689958" cy="1584000"/>
          </a:xfrm>
          <a:prstGeom prst="rect">
            <a:avLst/>
          </a:prstGeom>
        </p:spPr>
      </p:pic>
      <p:pic>
        <p:nvPicPr>
          <p:cNvPr id="89" name="그림 88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18F03B9E-BA3A-48A5-B8AF-7F5F12778CE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89977" y="5411230"/>
            <a:ext cx="1691314" cy="1584000"/>
          </a:xfrm>
          <a:prstGeom prst="rect">
            <a:avLst/>
          </a:prstGeom>
        </p:spPr>
      </p:pic>
      <p:pic>
        <p:nvPicPr>
          <p:cNvPr id="90" name="그림 89" descr="텍스트이(가) 표시된 사진&#10;&#10;자동 생성된 설명">
            <a:extLst>
              <a:ext uri="{FF2B5EF4-FFF2-40B4-BE49-F238E27FC236}">
                <a16:creationId xmlns:a16="http://schemas.microsoft.com/office/drawing/2014/main" id="{7AFDE5D4-3325-4BA2-83F2-31440E0A2D2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77686" y="7037996"/>
            <a:ext cx="1691314" cy="1584000"/>
          </a:xfrm>
          <a:prstGeom prst="rect">
            <a:avLst/>
          </a:prstGeom>
        </p:spPr>
      </p:pic>
      <p:pic>
        <p:nvPicPr>
          <p:cNvPr id="91" name="그림 90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DD47AEAE-20DD-4907-88B2-D76149B1415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80893" y="8664763"/>
            <a:ext cx="1691390" cy="1584000"/>
          </a:xfrm>
          <a:prstGeom prst="rect">
            <a:avLst/>
          </a:prstGeom>
        </p:spPr>
      </p:pic>
      <p:pic>
        <p:nvPicPr>
          <p:cNvPr id="33" name="그림 32" descr="어두운, 실루엣이(가) 표시된 사진&#10;&#10;자동 생성된 설명">
            <a:extLst>
              <a:ext uri="{FF2B5EF4-FFF2-40B4-BE49-F238E27FC236}">
                <a16:creationId xmlns:a16="http://schemas.microsoft.com/office/drawing/2014/main" id="{046DB62B-9BF9-46D2-BD7D-87FBC581DB6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898399" y="8664763"/>
            <a:ext cx="1691609" cy="1584000"/>
          </a:xfrm>
          <a:prstGeom prst="rect">
            <a:avLst/>
          </a:prstGeom>
        </p:spPr>
      </p:pic>
      <p:pic>
        <p:nvPicPr>
          <p:cNvPr id="34" name="그림 33" descr="실루엣이(가) 표시된 사진&#10;&#10;자동 생성된 설명">
            <a:extLst>
              <a:ext uri="{FF2B5EF4-FFF2-40B4-BE49-F238E27FC236}">
                <a16:creationId xmlns:a16="http://schemas.microsoft.com/office/drawing/2014/main" id="{FC759B20-FD6B-48E8-8231-6E5B913A6A37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9903561" y="7037263"/>
            <a:ext cx="1692000" cy="1584000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99865A49-D8A9-4C6A-81F5-14E88F843FB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68339" y="520205"/>
            <a:ext cx="1691390" cy="1584000"/>
          </a:xfrm>
          <a:prstGeom prst="rect">
            <a:avLst/>
          </a:prstGeom>
        </p:spPr>
      </p:pic>
      <p:pic>
        <p:nvPicPr>
          <p:cNvPr id="36" name="그림 35" descr="실루엣이(가) 표시된 사진&#10;&#10;자동 생성된 설명">
            <a:extLst>
              <a:ext uri="{FF2B5EF4-FFF2-40B4-BE49-F238E27FC236}">
                <a16:creationId xmlns:a16="http://schemas.microsoft.com/office/drawing/2014/main" id="{97E22D91-3B8E-465D-89B0-873DAA45BE4E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868339" y="2159377"/>
            <a:ext cx="1692000" cy="1584000"/>
          </a:xfrm>
          <a:prstGeom prst="rect">
            <a:avLst/>
          </a:prstGeom>
        </p:spPr>
      </p:pic>
      <p:pic>
        <p:nvPicPr>
          <p:cNvPr id="37" name="그림 36" descr="텍스트, 포유류, 실루엣이(가) 표시된 사진&#10;&#10;자동 생성된 설명">
            <a:extLst>
              <a:ext uri="{FF2B5EF4-FFF2-40B4-BE49-F238E27FC236}">
                <a16:creationId xmlns:a16="http://schemas.microsoft.com/office/drawing/2014/main" id="{72370BB4-0397-48E3-A792-DD44B900B8A9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868898" y="5419319"/>
            <a:ext cx="1692000" cy="1584000"/>
          </a:xfrm>
          <a:prstGeom prst="rect">
            <a:avLst/>
          </a:prstGeom>
        </p:spPr>
      </p:pic>
      <p:pic>
        <p:nvPicPr>
          <p:cNvPr id="38" name="그림 37" descr="어두운, 실루엣이(가) 표시된 사진&#10;&#10;자동 생성된 설명">
            <a:extLst>
              <a:ext uri="{FF2B5EF4-FFF2-40B4-BE49-F238E27FC236}">
                <a16:creationId xmlns:a16="http://schemas.microsoft.com/office/drawing/2014/main" id="{3F9B5A0A-96B9-4B7A-8FB6-E3A089D16C9F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867729" y="3782013"/>
            <a:ext cx="1692000" cy="1584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8E4D50-5311-4927-9F85-0DAE71CF8C3A}"/>
              </a:ext>
            </a:extLst>
          </p:cNvPr>
          <p:cNvSpPr txBox="1"/>
          <p:nvPr/>
        </p:nvSpPr>
        <p:spPr>
          <a:xfrm>
            <a:off x="10335219" y="119867"/>
            <a:ext cx="10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8407748-E13E-4CEF-B384-9332154AFD2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654722" y="8662312"/>
            <a:ext cx="1691314" cy="1584000"/>
          </a:xfrm>
          <a:prstGeom prst="rect">
            <a:avLst/>
          </a:prstGeom>
        </p:spPr>
      </p:pic>
      <p:pic>
        <p:nvPicPr>
          <p:cNvPr id="41" name="그림 40" descr="실루엣이(가) 표시된 사진&#10;&#10;자동 생성된 설명">
            <a:extLst>
              <a:ext uri="{FF2B5EF4-FFF2-40B4-BE49-F238E27FC236}">
                <a16:creationId xmlns:a16="http://schemas.microsoft.com/office/drawing/2014/main" id="{4255D663-A661-41F1-B8D0-805D010B283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654722" y="7041083"/>
            <a:ext cx="1691017" cy="1584000"/>
          </a:xfrm>
          <a:prstGeom prst="rect">
            <a:avLst/>
          </a:prstGeom>
        </p:spPr>
      </p:pic>
      <p:pic>
        <p:nvPicPr>
          <p:cNvPr id="42" name="그림 41" descr="실루엣이(가) 표시된 사진&#10;&#10;자동 생성된 설명">
            <a:extLst>
              <a:ext uri="{FF2B5EF4-FFF2-40B4-BE49-F238E27FC236}">
                <a16:creationId xmlns:a16="http://schemas.microsoft.com/office/drawing/2014/main" id="{B2648F9C-9B45-4A50-AB08-7CEF7629D9C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628957" y="518780"/>
            <a:ext cx="1691390" cy="1584000"/>
          </a:xfrm>
          <a:prstGeom prst="rect">
            <a:avLst/>
          </a:prstGeom>
        </p:spPr>
      </p:pic>
      <p:pic>
        <p:nvPicPr>
          <p:cNvPr id="43" name="그림 42" descr="자연이(가) 표시된 사진&#10;&#10;자동 생성된 설명">
            <a:extLst>
              <a:ext uri="{FF2B5EF4-FFF2-40B4-BE49-F238E27FC236}">
                <a16:creationId xmlns:a16="http://schemas.microsoft.com/office/drawing/2014/main" id="{C53D3A75-4151-4B51-9E6A-33D0327C13C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633402" y="2159377"/>
            <a:ext cx="1695333" cy="1584000"/>
          </a:xfrm>
          <a:prstGeom prst="rect">
            <a:avLst/>
          </a:prstGeom>
        </p:spPr>
      </p:pic>
      <p:pic>
        <p:nvPicPr>
          <p:cNvPr id="44" name="그림 4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BD562AAE-CD22-4DA1-916E-16433490004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628660" y="5437075"/>
            <a:ext cx="1691687" cy="1584000"/>
          </a:xfrm>
          <a:prstGeom prst="rect">
            <a:avLst/>
          </a:prstGeom>
        </p:spPr>
      </p:pic>
      <p:pic>
        <p:nvPicPr>
          <p:cNvPr id="45" name="그림 44" descr="실루엣이(가) 표시된 사진&#10;&#10;자동 생성된 설명">
            <a:extLst>
              <a:ext uri="{FF2B5EF4-FFF2-40B4-BE49-F238E27FC236}">
                <a16:creationId xmlns:a16="http://schemas.microsoft.com/office/drawing/2014/main" id="{97971498-786E-49B3-A302-DA6C0ED0106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1628957" y="3799974"/>
            <a:ext cx="1691609" cy="1584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0A9910-42DD-4D81-9E0B-6D718DF947C7}"/>
              </a:ext>
            </a:extLst>
          </p:cNvPr>
          <p:cNvSpPr txBox="1"/>
          <p:nvPr/>
        </p:nvSpPr>
        <p:spPr>
          <a:xfrm>
            <a:off x="12164364" y="119867"/>
            <a:ext cx="10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406773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219</Words>
  <Application>Microsoft Office PowerPoint</Application>
  <PresentationFormat>사용자 지정</PresentationFormat>
  <Paragraphs>39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Franklin Gothic Heavy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11</cp:revision>
  <dcterms:created xsi:type="dcterms:W3CDTF">2021-04-05T12:24:18Z</dcterms:created>
  <dcterms:modified xsi:type="dcterms:W3CDTF">2021-04-11T12:00:43Z</dcterms:modified>
</cp:coreProperties>
</file>