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81" r:id="rId4"/>
    <p:sldId id="264" r:id="rId5"/>
    <p:sldId id="269" r:id="rId6"/>
    <p:sldId id="270" r:id="rId7"/>
    <p:sldId id="271" r:id="rId8"/>
    <p:sldId id="265" r:id="rId9"/>
    <p:sldId id="268" r:id="rId10"/>
    <p:sldId id="257" r:id="rId11"/>
    <p:sldId id="276" r:id="rId12"/>
    <p:sldId id="274" r:id="rId13"/>
    <p:sldId id="275" r:id="rId14"/>
    <p:sldId id="285" r:id="rId15"/>
    <p:sldId id="277" r:id="rId16"/>
    <p:sldId id="259" r:id="rId17"/>
    <p:sldId id="258" r:id="rId18"/>
    <p:sldId id="280" r:id="rId19"/>
    <p:sldId id="282" r:id="rId20"/>
    <p:sldId id="278" r:id="rId21"/>
    <p:sldId id="279" r:id="rId22"/>
    <p:sldId id="283" r:id="rId23"/>
    <p:sldId id="284" r:id="rId24"/>
    <p:sldId id="27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F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4:40.89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12527 0 0,'0'0'13792'0'0,"2"1"-13629"0"0,1 1-130 0 0,0 0 0 0 0,0 0 1 0 0,1-1-1 0 0,-1 0 0 0 0,0 0 1 0 0,1 0-1 0 0,-1 0 0 0 0,1 0 0 0 0,7 0 1 0 0,37-1 377 0 0,-23-1-326 0 0,236 4-272 0 0,194 0 67 0 0,-275-4 123 0 0,216 1-3 0 0,-394 0 0 0 0,16 0 0 0 0,-1 1 0 0 0,23 4 0 0 0,-27-4 0 0 0,-1 2-13 0 0,-10-3-30 0 0,-4 2 72 0 0,-6 4-7 0 0,-4-1 35 0 0,8-4-24 0 0,-10 2 73 0 0,-4-5-65 0 0,6 2-29 0 0,-2-1 97 0 0,1 0 1 0 0,-1 1-1 0 0,-14 2 1 0 0,-13 1-8 0 0,28-2-113 0 0,3-1-19 0 0,8 0 78 0 0,0 0 6 0 0,-8 3-43 0 0,-11 3-41 0 0,13-10-613 0 0,5 2 276 0 0,-6-5-537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5:12.6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208 119 2703 0 0,'-59'-3'18564'0'0,"39"1"-17043"0"0,-9-3-649 0 0,22 5-624 0 0,-1-1-1 0 0,1-1 0 0 0,-1 1 1 0 0,1-1-1 0 0,0 0 0 0 0,0-1 1 0 0,-9-4-1 0 0,-1-3-176 0 0,14 9-49 0 0,-9-7 797 0 0,15 8-744 0 0,92 6-105 0 0,-77-5 45 0 0,0 0 0 0 0,22 7 0 0 0,-20-5-4 0 0,32 3 0 0 0,83 8-8 0 0,5 0-19 0 0,-11-7-38 0 0,54 0 193 0 0,-141-8-181 0 0,189-10 169 0 0,-109 8 68 0 0,-94 3 820 0 0,-28-2-910 0 0,-1 0-88 0 0,1 1 0 0 0,0-1 0 0 0,-1 0 0 0 0,1 1 0 0 0,-1-1 0 0 0,0 1-1 0 0,0-1 1 0 0,1 1 0 0 0,-1-1 0 0 0,0 1 0 0 0,0 0 0 0 0,0-1 0 0 0,0 1 0 0 0,-1 0 0 0 0,1 0 0 0 0,0 0 0 0 0,0 0-1 0 0,-1 0 1 0 0,1 0 0 0 0,-2-1 0 0 0,-3-1-9 0 0,-1 1 1 0 0,1-1-1 0 0,-13-2 0 0 0,-7-3 63 0 0,3-1-59 0 0,1 2 0 0 0,-1 0 0 0 0,-28-3 0 0 0,-74-6 132 0 0,105 14-59 0 0,-34-5-18 0 0,17 2-69 0 0,-38 0 1 0 0,21 3 1 0 0,33 1 0 0 0,-1 0 0 0 0,1 2 0 0 0,-31 3 0 0 0,16 0-15 0 0,36-4 14 0 0,0 0 1 0 0,0 0-1 0 0,0 0 0 0 0,0 0 0 0 0,0 0 0 0 0,0 0 0 0 0,0 0 0 0 0,-1 0 0 0 0,1 0 0 0 0,0 0 0 0 0,0 0 0 0 0,0 0 0 0 0,0 0 0 0 0,0 0 0 0 0,0 0 0 0 0,0 0 0 0 0,0 0 0 0 0,0 0 0 0 0,0 0 0 0 0,0 0 1 0 0,0 0-1 0 0,0 0 0 0 0,0 0 0 0 0,0 0 0 0 0,0 0 0 0 0,-1 0 0 0 0,1 0 0 0 0,0 0 0 0 0,0 0 0 0 0,0 0 0 0 0,0 0 0 0 0,0 1 0 0 0,0-1 0 0 0,0 0 0 0 0,0 0 0 0 0,0 0 0 0 0,0 0 0 0 0,0 0 1 0 0,0 0-1 0 0,0 0 0 0 0,0 0 0 0 0,0 0 0 0 0,0 0 0 0 0,0 0 0 0 0,0 0 0 0 0,0 0 0 0 0,0 0 0 0 0,0 1 0 0 0,0-1 0 0 0,0 0 0 0 0,0 0 0 0 0,0 0 0 0 0,0 0 0 0 0,0 0 0 0 0,0 0 0 0 0,0 0 1 0 0,0 0-1 0 0,0 0 0 0 0,0 0 0 0 0,1 0 0 0 0,-1 0 0 0 0,6 15-47 0 0,-1-11 32 0 0,-3-4 5 0 0,4 3 14 0 0,0 0 0 0 0,0 0 0 0 0,1-1 0 0 0,-1 0 0 0 0,0 0 1 0 0,9 1-1 0 0,44 3 113 0 0,-40-5-118 0 0,176 6-162 0 0,31 3 164 0 0,-116-6 0 0 0,-29-1 0 0 0,97 1 0 0 0,-15 0 0 0 0,-102-4 0 0 0,-38 1 691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5:16.2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61 191 2703 0 0,'-61'20'25101'0'0,"79"-20"-25026"0"0,0 2 0 0 0,0 0 0 0 0,27 7-1 0 0,52 21 414 0 0,-55-16-380 0 0,45 9 0 0 0,1-9-114 0 0,0-3-1 0 0,1-4 1 0 0,0-4-1 0 0,125-12 1 0 0,-119 1 6 0 0,155-20 0 0 0,-8 0-117 0 0,-121 16 146 0 0,-112 11-31 0 0,14-4-15 0 0,-2-1-28 0 0,-12 2 56 0 0,-7 3 119 0 0,-2 0-119 0 0,1 1-1 0 0,-1-1 1 0 0,1 0-1 0 0,-1 0 1 0 0,1 1-1 0 0,-1-1 1 0 0,1 0-1 0 0,-1 0 1 0 0,0 0-1 0 0,1 0 1 0 0,-1 0-1 0 0,0 0 1 0 0,1-1-1 0 0,-4-8 6 0 0,-3 0-16 0 0,0 6-7 0 0,0-1 0 0 0,0 1 0 0 0,-1 0 1 0 0,-9-4-1 0 0,-10-6-39 0 0,7 3 46 0 0,0 2 0 0 0,0 0 0 0 0,-1 1 0 0 0,0 1 0 0 0,-27-6 0 0 0,2 1 0 0 0,-178-38 247 0 0,194 45-238 0 0,-58-7 153 0 0,-155 0 0 0 0,149 10-102 0 0,-20 0 108 0 0,91 5-96 0 0,15-2-15 0 0,1 0 1 0 0,-1 0-1 0 0,-9-1 0 0 0,119 7-150 0 0,7 0 101 0 0,-71-7-40 0 0,47 6 0 0 0,-38-1 31 0 0,62-3 0 0 0,-76-2-8 0 0,58 2-47 0 0,-36 0 24 0 0,69-6 0 0 0,66-13-357 0 0,-122 9-992 0 0,-35 1-38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5:19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527 61 23119 0 0,'0'0'2099'0'0,"3"0"-1727"0"0,1 1-269 0 0,0 0 0 0 0,1-1 1 0 0,-1 1-1 0 0,0-1 0 0 0,0 0 1 0 0,1-1-1 0 0,-1 1 0 0 0,0-1 0 0 0,1 0 1 0 0,-1 0-1 0 0,7-2 0 0 0,9-5 140 0 0,23-12-1 0 0,-9 3-893 0 0,-25 12 501 0 0,2 0-158 0 0,26 4-169 0 0,-35 1 522 0 0,-1 0-1 0 0,0 0 0 0 0,0 0 0 0 0,1 1 0 0 0,-1-1 0 0 0,0 0 1 0 0,0 1-1 0 0,0-1 0 0 0,0 1 0 0 0,0-1 0 0 0,1 1 0 0 0,-1 0 0 0 0,1 1 1 0 0,11 4 791 0 0,-15-5-752 0 0,-1 1-72 0 0,-1 0-1 0 0,1-1 1 0 0,0 1-1 0 0,0-1 0 0 0,-1 0 1 0 0,1 0-1 0 0,-1 0 1 0 0,1-1-1 0 0,-1 1 1 0 0,1-1-1 0 0,-1 0 1 0 0,-3 0-1 0 0,-4 0 25 0 0,-86 2 172 0 0,-33 2-164 0 0,-114 32-277 0 0,138-11 272 0 0,68-16-14 0 0,35-7 28 0 0,-3 1-31 0 0,20 4-94 0 0,-2-4 20 0 0,0 0 0 0 0,0-1 0 0 0,0-1 1 0 0,1 0-1 0 0,-1 0 0 0 0,21-3 0 0 0,-3 2-4 0 0,235-22-347 0 0,-66 2 166 0 0,257 9 829 0 0,-441 12 328 0 0,-15 1-891 0 0,0-1 0 0 0,-1 1 0 0 0,1-1 0 0 0,-1 1-1 0 0,0-1 1 0 0,1 1 0 0 0,-1-1 0 0 0,0 0 0 0 0,0 1 0 0 0,0-1 0 0 0,0 0 0 0 0,-2 2-1 0 0,-15 13 61 0 0,4-6-54 0 0,0-2-1 0 0,0 0 1 0 0,-23 9 0 0 0,-50 13-56 0 0,49-17 31 0 0,-120 40 133 0 0,-230 81 418 0 0,341-119-548 0 0,46-15 57 0 0,4 1 7 0 0,17 1-79 0 0,-1-1 1 0 0,0-1-1 0 0,21-2 0 0 0,62-9-45 0 0,-86 9 53 0 0,195-18-6 0 0,-196 19-3 0 0,-9 0-5 0 0,0 1 0 0 0,1-1 0 0 0,-1 2 0 0 0,0-1-1 0 0,1 1 1 0 0,7 2 0 0 0,-2-1 12 0 0,-9-1 140 0 0,-1 4-79 0 0,-2-5-62 0 0,1 0 0 0 0,-1 0 0 0 0,0 1 0 0 0,0-1 0 0 0,0 0 0 0 0,1 0 0 0 0,-1 1 0 0 0,0-1 1 0 0,0 0-1 0 0,0 1 0 0 0,0-1 0 0 0,0 0 0 0 0,1 0 0 0 0,-1 1 0 0 0,0-1 0 0 0,0 0 0 0 0,0 1 1 0 0,0-1-1 0 0,0 0 0 0 0,0 1 0 0 0,0-1 0 0 0,0 0 0 0 0,0 1 0 0 0,0-1 0 0 0,0 0 0 0 0,-1 1 1 0 0,1-1-1 0 0,0 1 0 0 0,-1 3 10 0 0,-1 1 0 0 0,0 0 1 0 0,0-1-1 0 0,0 0 1 0 0,-1 1-1 0 0,0-1 0 0 0,1 0 1 0 0,-1 0-1 0 0,-1 0 1 0 0,1-1-1 0 0,0 1 0 0 0,-9 5 1 0 0,-6 4 83 0 0,-31 19 1 0 0,27-19-78 0 0,-63 39 10 0 0,-101 65 68 0 0,80-37 30 0 0,98-73-139 0 0,8-7 8 0 0,0 1 1 0 0,-1-1-1 0 0,1 0 0 0 0,0 1 0 0 0,0-1 0 0 0,-1 1 0 0 0,1-1 0 0 0,0 0 0 0 0,0 1 0 0 0,0-1 0 0 0,-1 1 0 0 0,1-1 0 0 0,0 1 0 0 0,0-1 0 0 0,0 0 0 0 0,0 1 1 0 0,0-1-1 0 0,0 1 0 0 0,0 0 0 0 0,1 0-10 0 0,-1 1 0 0 0,1-1 0 0 0,0 0 1 0 0,0 1-1 0 0,0-1 0 0 0,-1 0 0 0 0,1 0 0 0 0,0 0 1 0 0,1 0-1 0 0,-1 0 0 0 0,0 0 0 0 0,0 0 0 0 0,0 0 1 0 0,1 0-1 0 0,-1 0 0 0 0,0-1 0 0 0,1 1 1 0 0,1 0-1 0 0,-2-1 13 0 0,22 10-73 0 0,-15-9 76 0 0,-1-1-5 0 0,16 1-41 0 0,1 0 0 0 0,-1-1-1 0 0,37-5 1 0 0,10-1 24 0 0,-10 2 19 0 0,-37 1 0 0 0,0 2 0 0 0,0 0 0 0 0,0 2 0 0 0,0 1 0 0 0,0 0 0 0 0,27 7 0 0 0,-38-6 13 0 0,-8-1 41 0 0,6 2-30 0 0,-10-4-23 0 0,1 0 0 0 0,-1 0 0 0 0,0 0 1 0 0,0 0-1 0 0,0 0 0 0 0,0 0 0 0 0,0 0 0 0 0,0 0 1 0 0,0 0-1 0 0,0 0 0 0 0,1 0 0 0 0,-1 1 1 0 0,0-1-1 0 0,0 0 0 0 0,0 0 0 0 0,0 0 0 0 0,0 0 1 0 0,0 0-1 0 0,0 0 0 0 0,0 0 0 0 0,0 0 0 0 0,0 0 1 0 0,0 0-1 0 0,1 0 0 0 0,-1 0 0 0 0,0 1 1 0 0,0-1-1 0 0,0 0 0 0 0,0 0 0 0 0,0 0 0 0 0,0 0 1 0 0,0 0-1 0 0,0 0 0 0 0,0 0 0 0 0,0 0 0 0 0,0 1 1 0 0,0-1-1 0 0,0 0 0 0 0,0 0 0 0 0,0 0 1 0 0,0 0-1 0 0,0 0 0 0 0,0 0 0 0 0,0 1 0 0 0,-4 10 69 0 0,2-8-59 0 0,-1 1 0 0 0,0-1-1 0 0,0 0 1 0 0,0 0 0 0 0,0 0 0 0 0,0 0 0 0 0,0 0 0 0 0,-1-1 0 0 0,-4 3 0 0 0,-39 19 71 0 0,39-21-61 0 0,-69 32 11 0 0,-3-5 0 0 0,-97 25 0 0 0,-157 40 157 0 0,296-81-156 0 0,23-8-23 0 0,1 0 1 0 0,-28 6-1 0 0,34-11-26 0 0,6 0-60 0 0,5-2 12 0 0,426-85-193 0 0,-393 79 213 0 0,-19 4 49 0 0,-1 0 1 0 0,1 1 0 0 0,27 1-1 0 0,-29 1 17 0 0,-3 4 31 0 0,-11-4-50 0 0,-1 0 0 0 0,0 1 0 0 0,0-1 0 0 0,1 0 0 0 0,-1 0 0 0 0,0 1 0 0 0,0-1 0 0 0,1 0 0 0 0,-1 1 0 0 0,0-1 0 0 0,0 0 0 0 0,0 1 0 0 0,1-1 0 0 0,-1 1 0 0 0,0-1 0 0 0,0 0 0 0 0,0 1 0 0 0,0-1 0 0 0,0 0 0 0 0,0 1 0 0 0,0-1 0 0 0,0 1 0 0 0,0-1 0 0 0,0 0 0 0 0,0 1 0 0 0,0-1 0 0 0,0 1-1 0 0,0-1 1 0 0,-1 0 0 0 0,1 1 0 0 0,0-1 0 0 0,0 0 0 0 0,0 1 0 0 0,-1-1 0 0 0,1 0 0 0 0,0 1 0 0 0,-1 0 0 0 0,-6 10 12 0 0,7-11-15 0 0,-7 7-7 0 0,0 0-1 0 0,-1-1 1 0 0,0 0 0 0 0,0-1-1 0 0,0 1 1 0 0,-1-1 0 0 0,0-1-1 0 0,-14 6 1 0 0,2-1 9 0 0,-143 64 62 0 0,140-63-65 0 0,16-7 19 0 0,0 0 0 0 0,1 1-1 0 0,-1-1 1 0 0,-9 8 0 0 0,17-11-18 0 0,0 0 0 0 0,0 0 0 0 0,-1 0 0 0 0,1 0 0 0 0,0 0 0 0 0,0 0 0 0 0,0 0 0 0 0,0 0 0 0 0,-1 0 0 0 0,1 0 0 0 0,0 1 0 0 0,0-1 0 0 0,0 0 0 0 0,0 0 0 0 0,0 0 0 0 0,-1 0 0 0 0,1 0 0 0 0,0 1 0 0 0,0-1 0 0 0,0 0 0 0 0,0 0 0 0 0,0 0 0 0 0,0 0 0 0 0,0 1 0 0 0,0-1 0 0 0,0 0 0 0 0,-1 0 0 0 0,1 0 0 0 0,0 1 0 0 0,0-1 0 0 0,0 0 0 0 0,0 0 0 0 0,0 0 0 0 0,0 1 0 0 0,0-1 0 0 0,0 0 0 0 0,1 0 0 0 0,-1 0 0 0 0,0 1 0 0 0,0-1 0 0 0,0 0 0 0 0,0 0 0 0 0,0 0 0 0 0,0 0 0 0 0,0 1 0 0 0,0-1 0 0 0,0 0 0 0 0,1 0 0 0 0,-1 0 0 0 0,0 1 0 0 0,7 2 0 0 0,-6-3 0 0 0,12 5 0 0 0,0-1 0 0 0,0 0 1 0 0,0-1-1 0 0,0 0 0 0 0,1-1 0 0 0,-1-1 0 0 0,16 0 0 0 0,98-8-77 0 0,-90 3 12 0 0,91-10 53 0 0,57-5 77 0 0,-173 18-60 0 0,-2 1 12 0 0,0 0 1 0 0,0 0-1 0 0,11 2 1 0 0,-15-1 24 0 0,7 2-31 0 0,2 1-11 0 0,-5 1 11 0 0,-6-3 31 0 0,4 5-31 0 0,0 3-11 0 0,-1 2 0 0 0,-2-1 0 0 0,-1-1 11 0 0,-3-8 106 0 0,1-1-64 0 0,5 6-42 0 0,6-2-11 0 0,-9-3 0 0 0,19 1 0 0 0,-9-3 0 0 0,-1 0 0 0 0,-3 0 11 0 0,-6 0 42 0 0,7 1 0 0 0,0 0-42 0 0,0 2-11 0 0,1 0 0 0 0,-1 0 0 0 0,1-1 11 0 0,0 0 31 0 0,-3-1-20 0 0,-5 0 20 0 0,4 0-42 0 0,-6-1-54 0 0,9-22-2204 0 0,-10 6 1717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5:30.30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33 42 2703 0 0,'-31'10'19399'0'0,"29"-10"-19484"0"0,6-3-395 0 0,-2 2 473 0 0,0-1 1 0 0,1 1-1 0 0,-1 0 0 0 0,1 0 1 0 0,0 0-1 0 0,-1 0 1 0 0,1 1-1 0 0,0-1 1 0 0,-1 1-1 0 0,1-1 0 0 0,0 1 1 0 0,-1 0-1 0 0,1 0 1 0 0,3 0-1 0 0,45 6 450 0 0,-48-6-421 0 0,524 59 1154 0 0,-317-46-1160 0 0,-62 2 268 0 0,-71-5-82 0 0,143-2 0 0 0,-47-7 246 0 0,-80 7 225 0 0,-41-7 166 0 0,-50-1-708 0 0,9-1 1098 0 0,-70-17-869 0 0,-2 1 0 0 0,-103-13 0 0 0,74 17-247 0 0,-221-31 144 0 0,-2 21 114 0 0,217 18-360 0 0,-25 0 1 0 0,24 2 444 0 0,95 3-279 0 0,4 1-230 0 0,9 7 37 0 0,3 1 16 0 0,-1-2 0 0 0,13 5 0 0 0,-8-5 0 0 0,-4-1 0 0 0,27 7 0 0 0,0-2 0 0 0,0-2 0 0 0,50 5 0 0 0,129-3 0 0 0,-151-12 0 0 0,137 7 0 0 0,-166-3 32 0 0,55-1 0 0 0,-26-1-62 0 0,-25 1-144 0 0,-15 1-189 0 0,-12-1-866 0 0,-6 0 529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5:33.30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427 168 2039 0 0,'127'-7'18865'0'0,"-57"-20"-11443"0"0,-38 14-6878 0 0,-2 2-4087 0 0,-12 4 3578 0 0,1 1-1 0 0,-1 1 1 0 0,1 1 0 0 0,-1 1-1 0 0,32-2 1 0 0,40 12 2223 0 0,-76-6-2089 0 0,10 1 204 0 0,-26-3-269 0 0,-18-10-11 0 0,-1 2-1 0 0,0 0 1 0 0,-40-10-1 0 0,-71-9 226 0 0,88 22-318 0 0,0 2 0 0 0,-1 2 0 0 0,1 2 0 0 0,-1 1 0 0 0,-66 12 0 0 0,45-4 25 0 0,-67 12 112 0 0,103-15-100 0 0,-1 2-1 0 0,-36 14 1 0 0,30-5 187 0 0,35-17-299 0 0,5 1 3 0 0,2 3 56 0 0,0-1-1 0 0,0-1 0 0 0,0 1 1 0 0,1-1-1 0 0,0 0 0 0 0,-1 0 1 0 0,8 1-1 0 0,1 0 1 0 0,26 4-16 0 0,73 6 0 0 0,-108-13 32 0 0,63 3 0 0 0,-32-2 0 0 0,49 7 0 0 0,-72-5 11 0 0,-2 0 42 0 0,-8-3 152 0 0,-5 2-186 0 0,1 1-1 0 0,0-1 1 0 0,-1 0-1 0 0,0 0 1 0 0,1 0-1 0 0,-1-1 0 0 0,0 1 1 0 0,0 0-1 0 0,0-1 1 0 0,-3 3-1 0 0,-16 9 99 0 0,0-2 0 0 0,0 0-1 0 0,-1-1 1 0 0,-45 13 0 0 0,26-9-34 0 0,2-1-4 0 0,15-6-18 0 0,1 2-1 0 0,-23 11 1 0 0,36-15-61 0 0,-19 11 53 0 0,16-7 11 0 0,5-1-53 0 0,4 3-11 0 0,7 2 0 0 0,0-8-7 0 0,0 0 0 0 0,1 0 0 0 0,0 0 0 0 0,0-1 0 0 0,0 1 0 0 0,1-1 0 0 0,-1 0 0 0 0,1-1 0 0 0,0 1 0 0 0,0-1 0 0 0,0 0 0 0 0,10 4 0 0 0,7 3-49 0 0,41 12 0 0 0,-59-21 54 0 0,120 31 48 0 0,-25-8-55 0 0,-38-7-65 0 0,132 40 68 0 0,-178-52 10 0 0,-8-3 3 0 0,-1 0 0 0 0,1 1 0 0 0,0 0 0 0 0,-1 0 0 0 0,0 0 0 0 0,0 1 0 0 0,10 7 0 0 0,-2 1 7 0 0,-13-8-12 0 0,-2-2 5 0 0,2 0 46 0 0,-2 0 0 0 0,-1 2-47 0 0,-1 0-1 0 0,0 0 1 0 0,0 0-1 0 0,0 0 0 0 0,-1-1 1 0 0,1 1-1 0 0,-1-1 1 0 0,0 0-1 0 0,0 0 0 0 0,-8 4 1 0 0,-8 4 30 0 0,-23 8 0 0 0,11-4-21 0 0,-290 119 209 0 0,290-121-224 0 0,-33 18 0 0 0,65-31 0 0 0,0 0 0 0 0,0 0 0 0 0,-1 0 0 0 0,1 0 0 0 0,0 0 0 0 0,0 0 0 0 0,0 0 0 0 0,-1 0 0 0 0,1 0 0 0 0,0 0 0 0 0,0 0 0 0 0,0 0 0 0 0,-1 1 0 0 0,1-1 0 0 0,0 0 0 0 0,0 0 0 0 0,0 0 0 0 0,0 0 0 0 0,-1 1 0 0 0,1-1 0 0 0,0 0 0 0 0,0 0 0 0 0,0 0 0 0 0,0 1 0 0 0,0-1 0 0 0,0 0 0 0 0,0 0 0 0 0,-1 0 0 0 0,1 1 0 0 0,0-1 0 0 0,0 0 0 0 0,0 0 0 0 0,0 0 0 0 0,0 1 0 0 0,0-1 0 0 0,0 1 0 0 0,2 0-3 0 0,-1 1 0 0 0,1 0 0 0 0,0-1 0 0 0,0 1 0 0 0,-1-1 0 0 0,1 1 0 0 0,0-1 0 0 0,0 0 0 0 0,1 0 0 0 0,-1 0 0 0 0,0 0 0 0 0,0 0 0 0 0,0 0 0 0 0,1 0 0 0 0,2 0 0 0 0,44 6-75 0 0,-25-4 60 0 0,65 9-22 0 0,71 14-48 0 0,-123-16 99 0 0,-35-10 42 0 0,-3 2 0 0 0,1-1-50 0 0,0 0-1 0 0,0 0 0 0 0,0 0 1 0 0,0 0-1 0 0,-1 0 0 0 0,1 0 1 0 0,0 0-1 0 0,-1 0 0 0 0,1-1 1 0 0,0 1-1 0 0,-1 0 0 0 0,1 0 1 0 0,-1 0-1 0 0,1 0 0 0 0,-1-1 1 0 0,0 1-1 0 0,1 0 0 0 0,-1-1 1 0 0,0 1-1 0 0,0 0 0 0 0,1-1 1 0 0,-2 1-1 0 0,-1 1 8 0 0,-20 13-8 0 0,0-1 1 0 0,0 0-1 0 0,-1-2 0 0 0,-33 11 0 0 0,34-13 11 0 0,-17 6 77 0 0,-48 29-1 0 0,85-44-89 0 0,-13 10 0 0 0,16-10 0 0 0,0-1-1 0 0,-1 0 1 0 0,1 0 0 0 0,0 0-1 0 0,0 1 1 0 0,0-1 0 0 0,-1 0-1 0 0,1 0 1 0 0,0 0 0 0 0,0 1-1 0 0,0-1 1 0 0,0 0 0 0 0,0 0-1 0 0,0 1 1 0 0,-1-1-1 0 0,1 0 1 0 0,0 0 0 0 0,0 1-1 0 0,0-1 1 0 0,0 0 0 0 0,0 1-1 0 0,0-1 1 0 0,0 0 0 0 0,0 0-1 0 0,0 1 1 0 0,0-1 0 0 0,0 0-1 0 0,0 0 1 0 0,1 1 0 0 0,-1-1-1 0 0,0 0 1 0 0,0 0 0 0 0,0 1-1 0 0,0-1 1 0 0,1 1 0 0 0,9 9-28 0 0,17 3-12 0 0,2-4-13 0 0,-12-5 34 0 0,-1-1 0 0 0,1-1 0 0 0,0-1 0 0 0,0 0 0 0 0,0-1 0 0 0,0-1 0 0 0,22-4 0 0 0,-11 2-77 0 0,1-1-12 0 0,35-9 0 0 0,-51 10 97 0 0,1 0 11 0 0,5-3 3 0 0,-17 4 5 0 0,0 1 49 0 0,-3 0 12 0 0,-5-5-70 0 0,6 6 0 0 0,0 0-1 0 0,0 0 1 0 0,0 0 0 0 0,0 0 0 0 0,0 0-1 0 0,0 0 1 0 0,-1 0 0 0 0,1 0 0 0 0,0 0-1 0 0,0 0 1 0 0,0 0 0 0 0,0 0-1 0 0,0 0 1 0 0,0 0 0 0 0,0 0 0 0 0,0-1-1 0 0,0 1 1 0 0,0 0 0 0 0,0 0-1 0 0,0 0 1 0 0,0 0 0 0 0,0 0 0 0 0,0 0-1 0 0,0 0 1 0 0,0 0 0 0 0,0 0-1 0 0,0 0 1 0 0,0-1 0 0 0,0 1 0 0 0,0 0-1 0 0,0 0 1 0 0,0 0 0 0 0,0 0 0 0 0,0 0-1 0 0,0 0 1 0 0,0 0 0 0 0,0 0-1 0 0,0 0 1 0 0,0 0 0 0 0,0 0 0 0 0,0 0-1 0 0,0-1 1 0 0,1 1 0 0 0,-1 0-1 0 0,0 0 1 0 0,0 0 0 0 0,0 0 0 0 0,0 0-1 0 0,0 0 1 0 0,7-9-15 0 0,2 2 16 0 0,0 0 0 0 0,0 2-13 0 0,-8 3-53 0 0,-1 1 5 0 0,-1-7 38 0 0,-1 4-19 0 0,-6-1 19 0 0,4 2-25 0 0,-7-2 36 0 0,1 2-3 0 0,3 1-52 0 0,-6-1-140 0 0,10 3 129 0 0,1 0-54 0 0,-23-7-952 0 0,15 0 232 0 0,0-1-241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5:42.99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92 21335 0 0,'1'2'2275'0'0,"11"19"-1037"0"0,-10-21-1108 0 0,-1 1-1 0 0,1-1 0 0 0,-1 1 1 0 0,1-1-1 0 0,-1 1 0 0 0,1 0 1 0 0,-1-1-1 0 0,0 1 0 0 0,2 2 1 0 0,7 2 23 0 0,-4-3-142 0 0,1-1 0 0 0,0 1 1 0 0,0-1-1 0 0,1-1 0 0 0,-1 1 0 0 0,0-1 0 0 0,0-1 0 0 0,0 1 0 0 0,9-3 1 0 0,16 0-141 0 0,6 1 59 0 0,14 0-170 0 0,71 5-1 0 0,-70-1 474 0 0,71-5 1 0 0,-84 0-162 0 0,133-7 73 0 0,119-4 83 0 0,-25 7-228 0 0,-67 8 13 0 0,-2 16 28 0 0,-135-10-22 0 0,-54-6 19 0 0,25 6 127 0 0,-14-2-118 0 0,-18-5 102 0 0,-4-1-69 0 0,-7-6-53 0 0,0 1 0 0 0,-1 0 0 0 0,1 0 0 0 0,-19-6 1 0 0,-46-15 122 0 0,55 21-140 0 0,-31-7 54 0 0,0 1 0 0 0,-1 3 0 0 0,-80-4 0 0 0,-27 8-36 0 0,5 0 248 0 0,-64 3 59 0 0,60 3-107 0 0,111 0 82 0 0,-64 9-1 0 0,84-7-243 0 0,18-2-74 0 0,-5 1 247 0 0,24 0-154 0 0,141 10-100 0 0,69 8-126 0 0,-128-5 138 0 0,155 22-58 0 0,-114-17 61 0 0,26 3 0 0 0,119 0 0 0 0,-142-6 29 0 0,-38-4 6 0 0,-84-11-23 0 0,1 1 36 0 0,0 0-36 0 0,0-3-24 0 0,-3 0-52 0 0,-11 0-31 0 0,11 2-519 0 0,-11-2 463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5:45.55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348 101 17103 0 0,'17'8'1190'0'0,"1"-1"0"0"0,0-1 0 0 0,0-1-1 0 0,0-1 1 0 0,23 3 0 0 0,58-1 1854 0 0,49-12-3110 0 0,-86-1-427 0 0,-51 6 506 0 0,-5-1 601 0 0,-5-1-288 0 0,-13-6-257 0 0,-24-5-335 0 0,-5 6 216 0 0,0 1-1 0 0,0 3 1 0 0,-49 1 0 0 0,-9-2-81 0 0,62 2 140 0 0,0 2 0 0 0,1 2-1 0 0,-1 1 1 0 0,-55 11 0 0 0,78-11 5 0 0,-35 12 37 0 0,37-9-40 0 0,3-2-30 0 0,43 3-229 0 0,-5-5 165 0 0,0-1 0 0 0,57-10 0 0 0,-47 5 79 0 0,406-70-157 0 0,-363 59 169 0 0,-62 11 100 0 0,-15 3 135 0 0,1 1 1 0 0,0 0-1 0 0,0 0 1 0 0,0 0 0 0 0,12 0-1 0 0,-30 10 28 0 0,-20 10-37 0 0,-60 28 1 0 0,40-22-175 0 0,-64 23 77 0 0,25-12 126 0 0,-26 24 116 0 0,12-7 66 0 0,93-47-385 0 0,0 0 1 0 0,1 0-1 0 0,0 1 0 0 0,1 0 1 0 0,-1 1-1 0 0,2 0 0 0 0,-17 18 1 0 0,18-17-19 0 0,4 3-31 0 0,8 3-11 0 0,5 0 0 0 0,2-3 0 0 0,-1-5-14 0 0,0 0 0 0 0,0-1 0 0 0,0 0-1 0 0,1 0 1 0 0,-1-1 0 0 0,1-1 0 0 0,17 5 0 0 0,5 0-11 0 0,44 6 0 0 0,169 21-92 0 0,-229-33 94 0 0,0 1-1 0 0,0 1 1 0 0,26 12 0 0 0,-29-10-31 0 0,-4-2 52 0 0,-7-1 44 0 0,1 11-29 0 0,-7-10-10 0 0,2-3 3 0 0,-1 2-1 0 0,0-1 1 0 0,0 1-1 0 0,0-1 1 0 0,0 0-1 0 0,-1 0 0 0 0,1 0 1 0 0,-1 0-1 0 0,0 0 1 0 0,0 0-1 0 0,0-1 1 0 0,0 0-1 0 0,0 1 1 0 0,-1-1-1 0 0,-4 2 1 0 0,-6 2 6 0 0,0 0 0 0 0,-20 6 0 0 0,23-9-13 0 0,10-3 0 0 0,-179 52 66 0 0,-42 16 138 0 0,154-45-121 0 0,-81 35 148 0 0,134-51-225 0 0,7-4-5 0 0,-18 11 0 0 0,17-8 0 0 0,2-2-12 0 0,8-4 11 0 0,-1 0 1 0 0,0 0-1 0 0,0 0 0 0 0,0 0 0 0 0,0 0 1 0 0,0 0-1 0 0,0 0 0 0 0,0 0 1 0 0,0 0-1 0 0,0 0 0 0 0,0 0 0 0 0,0 0 1 0 0,0 0-1 0 0,0 0 0 0 0,0 0 1 0 0,0 0-1 0 0,1 0 0 0 0,-1 0 0 0 0,0 0 1 0 0,0 0-1 0 0,0 0 0 0 0,0 0 1 0 0,0 0-1 0 0,0 0 0 0 0,0 0 0 0 0,0 0 1 0 0,0 0-1 0 0,0 0 0 0 0,0 0 1 0 0,0 0-1 0 0,0 0 0 0 0,0 0 0 0 0,0 0 1 0 0,0 0-1 0 0,0 1 0 0 0,0-1 1 0 0,0 0-1 0 0,0 0 0 0 0,0 0 0 0 0,1 0 1 0 0,-1 0-1 0 0,0 0 0 0 0,0 0 0 0 0,0 0 1 0 0,0 0-1 0 0,0 0 0 0 0,0 0 1 0 0,0 0-1 0 0,0 0 0 0 0,0 0 0 0 0,0 0 1 0 0,0 0-1 0 0,0 1 0 0 0,0-1 1 0 0,0 0-1 0 0,-1 0 0 0 0,1 0 0 0 0,0 0 1 0 0,0 0-1 0 0,0 0 0 0 0,0 0 1 0 0,0 0-1 0 0,0 0 0 0 0,0 0 0 0 0,0 0 1 0 0,0 0-1 0 0,11 5-32 0 0,-1-1 1 0 0,1-1-1 0 0,0 1 0 0 0,0-2 0 0 0,0 0 1 0 0,20 2-1 0 0,74-3-59 0 0,-57-2 6 0 0,-20 1 92 0 0,257 8-169 0 0,-242-2 174 0 0,-41-5 138 0 0,-3 0-138 0 0,1-1 0 0 0,-1 1 0 0 0,0 0 1 0 0,0 0-1 0 0,1 0 0 0 0,-1-1 0 0 0,0 1 0 0 0,0-1 0 0 0,0 1 0 0 0,0 0 0 0 0,0-1 1 0 0,-1 1-1 0 0,-2 1 7 0 0,-18 10 6 0 0,-1 0 0 0 0,1-2 0 0 0,-48 14 0 0 0,-1 1 37 0 0,28-8-51 0 0,0 0 30 0 0,0 1-1 0 0,-62 38 0 0 0,97-51-26 0 0,-18 14 38 0 0,11-5-66 0 0,15-11-54 0 0,15 11-45 0 0,-8-12 90 0 0,-2-1-3 0 0,8 4 3 0 0,0-1 0 0 0,0-1 0 0 0,1 0 0 0 0,-1-1 0 0 0,1 0 0 0 0,20-1 0 0 0,83-7-64 0 0,-100 4 57 0 0,232-8 31 0 0,-248 10 0 0 0,-1 0 0 0 0,1 0 0 0 0,0 0 0 0 0,0 0 0 0 0,-1 0 0 0 0,1 0 0 0 0,0 0 0 0 0,0 1 0 0 0,0-1 0 0 0,-1 0 0 0 0,1 0 0 0 0,0 1 0 0 0,1 0 0 0 0,-2-1 0 0 0,0 0 0 0 0,0 1 0 0 0,0-1 0 0 0,0 1 0 0 0,0-1 0 0 0,0 1 0 0 0,1-1 0 0 0,-1 1 0 0 0,0-1 0 0 0,0 1 0 0 0,-1-1 0 0 0,1 0 0 0 0,0 1 0 0 0,0-1 0 0 0,0 1 0 0 0,0-1 0 0 0,0 1 0 0 0,0-1 0 0 0,-1 1 0 0 0,1-1 0 0 0,0 0 0 0 0,-1 1 0 0 0,-8 10 0 0 0,5-8-1 0 0,2-2 3 0 0,-20 8-19 0 0,17-6-34 0 0,0-1-1 0 0,1 0 1 0 0,-1-1-1 0 0,0 1 1 0 0,0-1-1 0 0,0 0 1 0 0,-9 0 0 0 0,-7-5-3049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36:45.05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1,'89'0,"-21"0,-15 0,-32 0,32 0,-24 0,10 0,1 9,-11-7,8 7,-9-9,12 0,-11 0,8 0,-9 8,12-5,0 5,0-8,0 0,-1 0,-10 0,8 0,-9 0,1 0,8 0,-20 0,20 0,-13 0,3 0,0 0,0 0,-3 7,8 1,-10 6,1-6,10-1,-15-7,27 6,-27-4,15 4,-8-6,4 0,11 0,-12 0,9 0,-8 0,10 0,1 0,0 0,-11 0,8 0,-20 0,15 0,-10 0,7 0,0 0,4 0,-9 0,19 0,-13 0,5 0,2 0,-8 0,11 0,0-9,-1 7,1-7,-11 9,24 0,-32 0,32 0,-24 0,10-9,1 7,0-7,16 9,-12 0,12 0,-16 0,-1 0,17 0,-12 0,12 0,-16 0,0 0,0 0,-1 0,1 0,-11 0,8 0,-9 0,12 0,-11 0,8 0,-20 0,20 0,-9 0,12 0,-11 0,24 0,-21 0,24 0,0 0,-12 0,28 0,-12 0,16 0,0 0,21 0,-16 0,16 0,-32 0,1 0,-11 0,0 0,14 0,-2 0,30 0,0 0,-32 0,28 0,-33 0,0 0,12 0,-28 0,12 0,-16 0,-12 0,9 0,-20 0,20 0,-2 0,7 0,-7 0,2 0,-9 0,12 0,0 0,16 0,-13 0,13 0,0 0,4 0,0 0,12 0,-28 0,28 0,-28 0,28 0,-12 0,-1 0,13 0,-28 0,12 0,-16 0,16 0,-6 0,8 0,-23 0,2 0,-20 0,15 0,-5 0,-3 0,19 0,-24 0,13 0,-6 0,2 0,1 0,8 0,-9 0,12 0,0 0,0 0,-1 0,1 0,-14 0,27 0,-7 0,51 0,-47 0,2 0,9 0,1 0,-11 0,0 0,7 0,2 0,4 0,0 0,0 0,2 0,9 0,-1 0,-11 0,-3 0,-8 0,-1 0,8 0,-1 0,24 0,15 0,0 0,-16 0,16 0,-37 0,12 0,-12 0,-1 0,13 0,-28 0,28 0,-28 0,12 0,-16 0,16 0,-12 0,45 0,-40 0,24 0,-33 0,0 0,0 0,-1 0,1 0,0 0,0 0,0 0,0 0,-12 0,9 0,-8 0,-1 0,16 0,-26 0,14 0,0 0,-13 0,20 0,-17 0,0 0,12 0,-16 0,15 0,-11 0,7 0,0 0,-2 0,2 0,-3 0,3 0,-2 0,2 0,0 0,-7 0,10 0,3 0,-5 0,14 0,-27 0,9 0,6 0,-2 0,5 0,2 0,-20 0,20 0,-9 0,1 0,8 0,-9 0,12 0,-11 0,8 0,-9 0,12 0,-11 0,8 0,-20 0,26 0,-24 0,24 0,-25 0,7 0,2 0,-3 0,16 0,-16 0,2 0,1 0,-3 0,4 0,0 0,-6 0,6 0,0 0,0 0,-1 0,2 0,-2 0,2 0,0 0,-7 0,9 0,-9 0,6 0,4 0,-13 0,14 0,-6 0,-6 0,14 0,-15 0,11 0,-6 0,1 0,0 0,-2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38:07.93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1,'89'0,"-21"0,-15 0,-32 0,32 0,-24 0,10 0,1 9,-11-7,8 7,-9-9,12 0,-11 0,8 0,-9 8,12-5,0 5,0-8,0 0,-1 0,-10 0,8 0,-9 0,1 0,8 0,-20 0,20 0,-13 0,3 0,0 0,0 0,-3 7,8 1,-10 6,1-6,10-1,-15-7,27 6,-27-4,15 4,-8-6,4 0,11 0,-12 0,9 0,-8 0,10 0,1 0,0 0,-11 0,8 0,-20 0,15 0,-10 0,7 0,0 0,4 0,-9 0,19 0,-13 0,5 0,2 0,-8 0,11 0,0-9,-1 7,1-7,-11 9,24 0,-32 0,32 0,-24 0,10-9,1 7,0-7,16 9,-12 0,12 0,-16 0,-1 0,17 0,-12 0,12 0,-16 0,0 0,0 0,-1 0,1 0,-11 0,8 0,-9 0,12 0,-11 0,8 0,-20 0,20 0,-9 0,12 0,-11 0,24 0,-21 0,24 0,0 0,-12 0,28 0,-12 0,16 0,0 0,21 0,-16 0,16 0,-32 0,1 0,-11 0,0 0,14 0,-2 0,30 0,0 0,-32 0,28 0,-33 0,0 0,12 0,-28 0,12 0,-16 0,-12 0,9 0,-20 0,20 0,-2 0,7 0,-7 0,2 0,-9 0,12 0,0 0,16 0,-13 0,13 0,0 0,4 0,0 0,12 0,-28 0,28 0,-28 0,28 0,-12 0,-1 0,13 0,-28 0,12 0,-16 0,16 0,-6 0,8 0,-23 0,2 0,-20 0,15 0,-5 0,-3 0,19 0,-24 0,13 0,-6 0,2 0,1 0,8 0,-9 0,12 0,0 0,0 0,-1 0,1 0,-14 0,27 0,-7 0,51 0,-47 0,2 0,9 0,1 0,-11 0,0 0,7 0,2 0,4 0,0 0,0 0,2 0,9 0,-1 0,-11 0,-3 0,-8 0,-1 0,8 0,-1 0,24 0,15 0,0 0,-16 0,16 0,-37 0,12 0,-12 0,-1 0,13 0,-28 0,28 0,-28 0,12 0,-16 0,16 0,-12 0,45 0,-40 0,24 0,-33 0,0 0,0 0,-1 0,1 0,0 0,0 0,0 0,0 0,-12 0,9 0,-8 0,-1 0,16 0,-26 0,14 0,0 0,-13 0,20 0,-17 0,0 0,12 0,-16 0,15 0,-11 0,7 0,0 0,-2 0,2 0,-3 0,3 0,-2 0,2 0,0 0,-7 0,10 0,3 0,-5 0,14 0,-27 0,9 0,6 0,-2 0,5 0,2 0,-20 0,20 0,-9 0,1 0,8 0,-9 0,12 0,-11 0,8 0,-9 0,12 0,-11 0,8 0,-20 0,26 0,-24 0,24 0,-25 0,7 0,2 0,-3 0,16 0,-16 0,2 0,1 0,-3 0,4 0,0 0,-6 0,6 0,0 0,0 0,-1 0,2 0,-2 0,2 0,0 0,-7 0,9 0,-9 0,6 0,4 0,-13 0,14 0,-6 0,-6 0,14 0,-15 0,11 0,-6 0,1 0,0 0,-2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38:13.66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1,'89'0,"-21"0,-15 0,-32 0,32 0,-24 0,10 0,1 9,-11-7,8 7,-9-9,12 0,-11 0,8 0,-9 8,12-5,0 5,0-8,0 0,-1 0,-10 0,8 0,-9 0,1 0,8 0,-20 0,20 0,-13 0,3 0,0 0,0 0,-3 7,8 1,-10 6,1-6,10-1,-15-7,27 6,-27-4,15 4,-8-6,4 0,11 0,-12 0,9 0,-8 0,10 0,1 0,0 0,-11 0,8 0,-20 0,15 0,-10 0,7 0,0 0,4 0,-9 0,19 0,-13 0,5 0,2 0,-8 0,11 0,0-9,-1 7,1-7,-11 9,24 0,-32 0,32 0,-24 0,10-9,1 7,0-7,16 9,-12 0,12 0,-16 0,-1 0,17 0,-12 0,12 0,-16 0,0 0,0 0,-1 0,1 0,-11 0,8 0,-9 0,12 0,-11 0,8 0,-20 0,20 0,-9 0,12 0,-11 0,24 0,-21 0,24 0,0 0,-12 0,28 0,-12 0,16 0,0 0,21 0,-16 0,16 0,-32 0,1 0,-11 0,0 0,14 0,-2 0,30 0,0 0,-32 0,28 0,-33 0,0 0,12 0,-28 0,12 0,-16 0,-12 0,9 0,-20 0,20 0,-2 0,7 0,-7 0,2 0,-9 0,12 0,0 0,16 0,-13 0,13 0,0 0,4 0,0 0,12 0,-28 0,28 0,-28 0,28 0,-12 0,-1 0,13 0,-28 0,12 0,-16 0,16 0,-6 0,8 0,-23 0,2 0,-20 0,15 0,-5 0,-3 0,19 0,-24 0,13 0,-6 0,2 0,1 0,8 0,-9 0,12 0,0 0,0 0,-1 0,1 0,-14 0,27 0,-7 0,51 0,-47 0,2 0,9 0,1 0,-11 0,0 0,7 0,2 0,4 0,0 0,0 0,2 0,9 0,-1 0,-11 0,-3 0,-8 0,-1 0,8 0,-1 0,24 0,15 0,0 0,-16 0,16 0,-37 0,12 0,-12 0,-1 0,13 0,-28 0,28 0,-28 0,12 0,-16 0,16 0,-12 0,45 0,-40 0,24 0,-33 0,0 0,0 0,-1 0,1 0,0 0,0 0,0 0,0 0,-12 0,9 0,-8 0,-1 0,16 0,-26 0,14 0,0 0,-13 0,20 0,-17 0,0 0,12 0,-16 0,15 0,-11 0,7 0,0 0,-2 0,2 0,-3 0,3 0,-2 0,2 0,0 0,-7 0,10 0,3 0,-5 0,14 0,-27 0,9 0,6 0,-2 0,5 0,2 0,-20 0,20 0,-9 0,1 0,8 0,-9 0,12 0,-11 0,8 0,-9 0,12 0,-11 0,8 0,-20 0,26 0,-24 0,24 0,-25 0,7 0,2 0,-3 0,16 0,-16 0,2 0,1 0,-3 0,4 0,0 0,-6 0,6 0,0 0,0 0,-1 0,2 0,-2 0,2 0,0 0,-7 0,9 0,-9 0,6 0,4 0,-13 0,14 0,-6 0,-6 0,14 0,-15 0,11 0,-6 0,1 0,0 0,-2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4:42.64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 1 11167 0 0,'-8'6'1016'0'0,"-5"4"-746"0"0,-2-10 1452 0 0,-14-5-290 0 0,27 4-1200 0 0,1 0 0 0 0,-6-2 0 0 0,5 2 0 0 0,0 0 27 0 0,-1 0 200 0 0,0 0 0 0 0,-1 0 0 0 0,1 1 0 0 0,0-1 0 0 0,-1 1 0 0 0,1-1 0 0 0,-1 1 0 0 0,1 0 0 0 0,-1 0 0 0 0,1 0 0 0 0,0 1 0 0 0,-1 0 0 0 0,-6 1 278 0 0,7 2-601 0 0,-3 3 302 0 0,5-6-384 0 0,1 1-1 0 0,-1 0 0 0 0,1 0 0 0 0,0 0 1 0 0,0 0-1 0 0,0 0 0 0 0,0 0 0 0 0,1 0 1 0 0,-1 0-1 0 0,0 0 0 0 0,1 0 0 0 0,-1 0 1 0 0,1-1-1 0 0,1 4 0 0 0,-1-3 35 0 0,1-1-63 0 0,0 0 0 0 0,1 0 0 0 0,-1 0 0 0 0,0 1 0 0 0,0-1 0 0 0,0 1 1 0 0,0 0-1 0 0,3 3 0 0 0,-3-3 17 0 0,6 3 23 0 0,1 0 0 0 0,-1 0 0 0 0,1-1 0 0 0,-1 0 0 0 0,1 0 0 0 0,0-1 0 0 0,1 0 0 0 0,11 2-1 0 0,-16-4-37 0 0,37 8 261 0 0,43 2 0 0 0,-18-2-252 0 0,52 8 143 0 0,74 12-81 0 0,-22-8-98 0 0,-42-7 0 0 0,34 7 112 0 0,202 0 0 0 0,-196-12-112 0 0,-86-3 0 0 0,-43-5 11 0 0,-25 0 31 0 0,-2-1-31 0 0,14 0 186 0 0,-46-20-2141 0 0,6 10 259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38:24.23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1,'89'0,"-21"0,-15 0,-32 0,32 0,-24 0,10 0,1 9,-11-7,8 7,-9-9,12 0,-11 0,8 0,-9 8,12-5,0 5,0-8,0 0,-1 0,-10 0,8 0,-9 0,1 0,8 0,-20 0,20 0,-13 0,3 0,0 0,0 0,-3 7,8 1,-10 6,1-6,10-1,-15-7,27 6,-27-4,15 4,-8-6,4 0,11 0,-12 0,9 0,-8 0,10 0,1 0,0 0,-11 0,8 0,-20 0,15 0,-10 0,7 0,0 0,4 0,-9 0,19 0,-13 0,5 0,2 0,-8 0,11 0,0-9,-1 7,1-7,-11 9,24 0,-32 0,32 0,-24 0,10-9,1 7,0-7,16 9,-12 0,12 0,-16 0,-1 0,17 0,-12 0,12 0,-16 0,0 0,0 0,-1 0,1 0,-11 0,8 0,-9 0,12 0,-11 0,8 0,-20 0,20 0,-9 0,12 0,-11 0,24 0,-21 0,24 0,0 0,-12 0,28 0,-12 0,16 0,0 0,21 0,-16 0,16 0,-32 0,1 0,-11 0,0 0,14 0,-2 0,30 0,0 0,-32 0,28 0,-33 0,0 0,12 0,-28 0,12 0,-16 0,-12 0,9 0,-20 0,20 0,-2 0,7 0,-7 0,2 0,-9 0,12 0,0 0,16 0,-13 0,13 0,0 0,4 0,0 0,12 0,-28 0,28 0,-28 0,28 0,-12 0,-1 0,13 0,-28 0,12 0,-16 0,16 0,-6 0,8 0,-23 0,2 0,-20 0,15 0,-5 0,-3 0,19 0,-24 0,13 0,-6 0,2 0,1 0,8 0,-9 0,12 0,0 0,0 0,-1 0,1 0,-14 0,27 0,-7 0,51 0,-47 0,2 0,9 0,1 0,-11 0,0 0,7 0,2 0,4 0,0 0,0 0,2 0,9 0,-1 0,-11 0,-3 0,-8 0,-1 0,8 0,-1 0,24 0,15 0,0 0,-16 0,16 0,-37 0,12 0,-12 0,-1 0,13 0,-28 0,28 0,-28 0,12 0,-16 0,16 0,-12 0,45 0,-40 0,24 0,-33 0,0 0,0 0,-1 0,1 0,0 0,0 0,0 0,0 0,-12 0,9 0,-8 0,-1 0,16 0,-26 0,14 0,0 0,-13 0,20 0,-17 0,0 0,12 0,-16 0,15 0,-11 0,7 0,0 0,-2 0,2 0,-3 0,3 0,-2 0,2 0,0 0,-7 0,10 0,3 0,-5 0,14 0,-27 0,9 0,6 0,-2 0,5 0,2 0,-20 0,20 0,-9 0,1 0,8 0,-9 0,12 0,-11 0,8 0,-9 0,12 0,-11 0,8 0,-20 0,26 0,-24 0,24 0,-25 0,7 0,2 0,-3 0,16 0,-16 0,2 0,1 0,-3 0,4 0,0 0,-6 0,6 0,0 0,0 0,-1 0,2 0,-2 0,2 0,0 0,-7 0,9 0,-9 0,6 0,4 0,-13 0,14 0,-6 0,-6 0,14 0,-15 0,11 0,-6 0,1 0,0 0,-2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38:28.33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1,'89'0,"-21"0,-15 0,-32 0,32 0,-24 0,10 0,1 9,-11-7,8 7,-9-9,12 0,-11 0,8 0,-9 8,12-5,0 5,0-8,0 0,-1 0,-10 0,8 0,-9 0,1 0,8 0,-20 0,20 0,-13 0,3 0,0 0,0 0,-3 7,8 1,-10 6,1-6,10-1,-15-7,27 6,-27-4,15 4,-8-6,4 0,11 0,-12 0,9 0,-8 0,10 0,1 0,0 0,-11 0,8 0,-20 0,15 0,-10 0,7 0,0 0,4 0,-9 0,19 0,-13 0,5 0,2 0,-8 0,11 0,0-9,-1 7,1-7,-11 9,24 0,-32 0,32 0,-24 0,10-9,1 7,0-7,16 9,-12 0,12 0,-16 0,-1 0,17 0,-12 0,12 0,-16 0,0 0,0 0,-1 0,1 0,-11 0,8 0,-9 0,12 0,-11 0,8 0,-20 0,20 0,-9 0,12 0,-11 0,24 0,-21 0,24 0,0 0,-12 0,28 0,-12 0,16 0,0 0,21 0,-16 0,16 0,-32 0,1 0,-11 0,0 0,14 0,-2 0,30 0,0 0,-32 0,28 0,-33 0,0 0,12 0,-28 0,12 0,-16 0,-12 0,9 0,-20 0,20 0,-2 0,7 0,-7 0,2 0,-9 0,12 0,0 0,16 0,-13 0,13 0,0 0,4 0,0 0,12 0,-28 0,28 0,-28 0,28 0,-12 0,-1 0,13 0,-28 0,12 0,-16 0,16 0,-6 0,8 0,-23 0,2 0,-20 0,15 0,-5 0,-3 0,19 0,-24 0,13 0,-6 0,2 0,1 0,8 0,-9 0,12 0,0 0,0 0,-1 0,1 0,-14 0,27 0,-7 0,51 0,-47 0,2 0,9 0,1 0,-11 0,0 0,7 0,2 0,4 0,0 0,0 0,2 0,9 0,-1 0,-11 0,-3 0,-8 0,-1 0,8 0,-1 0,24 0,15 0,0 0,-16 0,16 0,-37 0,12 0,-12 0,-1 0,13 0,-28 0,28 0,-28 0,12 0,-16 0,16 0,-12 0,45 0,-40 0,24 0,-33 0,0 0,0 0,-1 0,1 0,0 0,0 0,0 0,0 0,-12 0,9 0,-8 0,-1 0,16 0,-26 0,14 0,0 0,-13 0,20 0,-17 0,0 0,12 0,-16 0,15 0,-11 0,7 0,0 0,-2 0,2 0,-3 0,3 0,-2 0,2 0,0 0,-7 0,10 0,3 0,-5 0,14 0,-27 0,9 0,6 0,-2 0,5 0,2 0,-20 0,20 0,-9 0,1 0,8 0,-9 0,12 0,-11 0,8 0,-9 0,12 0,-11 0,8 0,-20 0,26 0,-24 0,24 0,-25 0,7 0,2 0,-3 0,16 0,-16 0,2 0,1 0,-3 0,4 0,0 0,-6 0,6 0,0 0,0 0,-1 0,2 0,-2 0,2 0,0 0,-7 0,9 0,-9 0,6 0,4 0,-13 0,14 0,-6 0,-6 0,14 0,-15 0,11 0,-6 0,1 0,0 0,-2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39:58.71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1 134,'87'0,"-21"0,-29 0,-8 0,11 0,-12 0,9 0,-20 0,20 0,-8 0,-1 0,9 0,-19 0,7 0,1 0,-9 0,9 0,-12 0,1 0,5 0,-4 0,5 0,-7 0,1 6,17-4,-13 10,13-10,-18 4,0 1,1-6,6 6,6 2,-4-7,3 7,-12-9,1 0,6 6,-5-4,4 4,-5-6,10 0,-7 0,7 0,-10 0,-1 0,7 0,-5 0,4 0,-5 0,-1 6,-1 1,0 6,6 0,-5 0,5-5,-5 5,-1-11,1 11,1-12,-1 12,0-12,1 6,6-1,-6-4,6 4,-6-6,-1 0,7 0,-5 0,4 0,-5 0,-1 0,7 0,-5 0,5 0,-7 0,0 0,7 0,-5 0,5 0,-7 0,1 0,5 0,-4 0,5 0,-7 0,1 0,5 0,-4 0,4 0,-6 0,-1 0,8 0,-5 0,5 0,-7 0,1 0,5-6,-5 4,6-11,-8 12,1-6,1 1,-1 4,0-11,1 12,-1-6,0 1,1 4,6-11,-5 12,4-6,-7 7,2-6,3 4,-3-10,4 11,-7-4,7 5,-4 0,5 0,-6-7,0 6,7-6,-5 7,5 0,-8 0,1 0,6 0,-4-6,5 4,-7-4,0 6,7 0,-5 0,5 0,4 0,-7 0,7 0,1 0,2 0,1 0,8 0,-8 0,-1 0,9 0,-20 0,9 0,0 0,-9 0,8 0,-10 0,-1 0,7 0,-5 0,16 0,-15 0,9 0,-12 0,1 0,5 0,-4 0,5 0,-7 0,1 0,6 0,-6 0,6 0,-8 0,2 0,4 0,-3 0,5 0,-7 0,1 0,5 0,-4 0,4 0,-6 0,-1 0,7 0,-5 0,4 0,-6 0,1 0,7-7,-5 6,5-6,-7 1,12 4,-9-4,20 6,-8-9,-1 6,9-5,-8-1,-1 7,9-7,-8 9,-1 0,9 0,-20 0,20-9,-19 7,7-7,1 9,-9 0,20 0,-20 0,20-9,-19 7,7-7,-10 9,10 0,-7 0,7 0,-10 0,-1 0,7 0,-5 0,4 0,-5 0,-2 0,8 0,-7 0,7 0,-7 0,1 0,6 0,-5 0,4 0,-5 0,-1 0,7 0,-5 0,4 0,-6 0,0 0,4 0,-2 0,4 0,-6 0,0 0,7 0,-5 0,5 0,-7 0,1 0,5 0,-4 0,5 0,-7 0,1 0,5 0,-4 0,5 0,-6 0,-1 0,7 0,-5 0,4 0,-5 0,-2 0,7 0,-5 0,6 0,-7 0,0 0,6 0,-5 0,6 0,-7 0,0 0,6 0,-4 0,3 0,-4 0,-1 0,6 0,-5 0,4 0,-5 0,5 0,-5 0,4 0,1 0,-6 0,6 0,0 0,-3 0,3 0,-4 0,-1 0,7 0,-5 0,4 0,-5 0,-1 0,7 0,-5 0,5 0,-7 0,-1 0,8 0,-8 0,8 0,-8 0,7 0,-5 0,5 0,-7 0,1 0,6 0,-4 0,5 0,-7 0,0 0,7 0,-5 0,5 0,-7 0,1 0,5 0,-4 0,5 0,-7 0,1 0,6 0,-6 0,6 0,-6 0,-1 0,7 0,-5 0,4 0,-5 0,-1 0,18 0,-13 0,13 0,-18 0,1 0,17 0,-13 0,24 0,-26 0,20 0,-20 0,9 0,-11 0,10 0,-8 0,9 0,-12 0,3 0,9 0,-7 0,18 0,-9 0,12 0,0 0,0 0,0 0,-1 0,-10 0,8-9,-9 7,1-7,8 9,-20 0,9 0,-1 0,-7 0,19 0,-20 0,9 0,-1 0,-8 0,9 0,-11 0,-1 0,12 0,-9 0,8 0,-10 0,-1 0,7 0,-5 0,5 0,-7 0,0 0,7 0,-5 0,5 0,-7 0,1 0,10 0,-8 0,9 0,-12 0,1 0,6 0,-5 0,4 0,-5 0,-1 0,7 0,-5 0,4 0,-5 0,-1 0,6 0,-4 0,3 0,-6 0,1 0,5 0,-3 0,3 0,-5 0,0 0,4-7,-2-1,3 0,-4 2,-1 6,7 0,-5 0,4 0,-6 0,-1 0,8-7,-7 6,7-6,-9 7,2 0,5 0,-4 0,5 0,-7 0,1 0,6 0,-4 0,5 0,-7 0,0 0,7 0,-5 0,5 0,-7 0,1 0,5 0,-4 0,5 0,-7 0,1 0,17 0,-13 0,13 0,-7 0,-7 0,7 0,1-9,-9 7,9-7,-12 9,1 0,5 0,-4 0,5 0,-7 0,1 0,5 0,8 0,-5 0,14 0,-20 0,9 0,0 0,2 0,1 0,8 0,-20 0,20 0,-8 0,-1 0,9 0,-8 0,10 0,-10 0,8 0,-20 0,20 0,-20 0,9 0,-12 0,12 0,-9 0,9 0,-12 0,1 0,10 0,-7 0,7 0,-10 0,-1 0,18 0,-13 0,24 0,-26 0,20 0,-8 0,0 0,8 0,-20 0,8 0,-10 0,-1 0,7 0,6 0,-3 0,1 0,-10 0,-1 0,12 0,-9 0,9 0,-1 9,-7-7,7 7,1-9,-9 0,9 0,0 0,-9 6,8-4,1 4,-9-6,9 0,0 0,-9 0,9 0,-12 0,0 0,7 0,-5 0,5 0,-7 0,0 7,12-6,-9 6,9-7,-12 0,1 0,4 0,-4 0,3 0,-2 0,-3 0,5 0,0 0,-3 0,3 0,-5 6,0-4,7 4,-5-6,3 0,-1 0,-4 0,10 0,-10 0,7 0,-7 0,1 0,7 0,-5 0,3 0,-4 0,-2 0,6 0,-3 0,3 0,-1 0,-5 0,5 0,1 0,-4 0,5 0,-6 0,1 0,6 0,-5 0,4 0,-5 0,-1 0,12 0,-9 0,20 0,-20 6,20-4,-20 4,20 3,-8-7,-1 7,9 0,-19-7,19 7,-20-3,20-4,-20 11,9-12,-1 6,-8-7,9 6,-11-4,-1 4,6-6,-6 0,3 0,0 0,-5 0,11 5,-8-3,5 3,-6-5,0 0,5 5,-5-3,3 3,-2-5,-2 0,8 0,-8 0,4 0,1 0,-5 0,9 0,-10 0,4 0,2 0,-4 0,6 0,-7 0,5 0,-5 0,8 0,-5 0,-1 0,5 0,-8 0,5 0,-1 0,-3 0,2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44:53.50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0 158,'97'0,"-5"0,-16 0,-16 0,-4 0,-16 0,-1 0,1 0,-11 0,-3 0,-12 0,0 0,4 0,-3 0,6 0,-7 0,3 0,3 0,-6 6,6-4,-6 11,-1-7,0 2,0 4,6-11,-3 12,3-11,-6 4,2 0,3-4,-2 4,2 0,-4-5,5 11,-3-11,3 6,-4-1,-1-4,7 4,-5-6,4 6,-5-4,-1 4,7-6,-5 0,16 0,-4 0,12 0,0 0,0 0,0 0,-12 0,9 0,-8 0,11 0,-12 0,9 0,-20 0,20 0,-19 0,19 0,-3 0,8 0,-7 0,2 0,-20 0,20 0,-20 0,20 0,-8 0,-1 0,9 0,-8 0,-1 0,9 0,-20 0,20 0,-19 0,7 0,-10 0,-1 0,7 0,-7 0,5 0,-3 0,-3 0,8 0,-8 0,5 0,0 0,-4 0,4 0,0 0,-5-5,7 4,-6-5,0 6,7-6,-5 4,16-13,-15 13,9-7,-12 2,0 6,7-6,-6 2,4 4,0-5,-5 6,6 0,-6-6,1 4,5-11,8 12,-5-12,3 11,0-13,-9 13,20-7,-20 2,9 6,-1-6,-8 1,9 4,0-4,-9-1,20 6,-20-6,9 1,-12 4,1-4,2 6,-3 0,4 0,0 0,-2 0,3 0,-4 0,-1 0,7 0,-5 0,5 0,-7 0,0 0,7 0,-5 0,5 0,-7 0,1 0,5 0,-4 0,5 0,-7 0,1 0,10 0,-7 0,7 0,-10 0,10 0,-7 0,7 0,-10 0,-1-7,7 6,-5-6,4 7,-5 0,-1 0,6-5,-5 4,4-5,-1 6,-4 0,4 0,0 0,-4 0,5 0,-5 0,1 0,5 0,-4 0,5 0,-7 0,1 0,11 0,-9 0,8 0,-10 0,10 0,-7 0,7 0,1 0,-9 0,9 0,0 0,-9 0,20 0,-20 0,9 0,-1 0,-7 0,7 0,1 0,-9 0,9 0,-1 0,-7 0,7 0,-10 0,10 0,-7 0,7 0,-10 0,-1 0,7 0,-5 0,4 7,-5-6,-1 6,6-1,-5-4,4 4,-5-6,-1 0,7 5,-5-3,3 3,1-5,-5 0,6 0,-1 0,-5 0,6 0,-7 0,1 0,7 0,-5 6,5-4,-7 4,1-6,5 0,8 0,-5 0,14 0,-20 0,9 0,-12 0,1 0,5 0,-4 0,5 0,-6 0,-1 0,6 0,-6 0,4 0,-5 7,1-6,6 6,-4-7,5 0,-7 6,1-4,5 4,-4-6,5 0,-6 0,-1 0,7 0,6 0,-3 0,1 0,-10 0,-1 0,7 0,-5 0,4 0,-5 0,-1 0,7 0,-5 6,5-4,-7 4,0-6,7 0,-5 0,5 0,-7 7,1-6,5 6,-5-7,6 0,-9 0,7 0,-6 0,6 0,-3 0,-3 0,10 0,-10 0,7 0,-7 0,1 6,7-4,-5 4,5-6,-7 0,0 0,7 6,-5-4,5 4,-7-6,0 0,7 0,-5 0,5 0,-7 7,1-6,5 6,-4-7,5 0,5 0,-9 0,9 6,-1-4,-7 4,7-6,-10 0,10 0,-7 0,7 0,-10 0,-1 0,7 7,-6-6,5 6,-8-7,6 0,-5 6,4-4,1 10,-3-10,3 4,-5 1,5-6,-3 6,4-1,-6-4,5 4,-5-6,4 5,2-3,-6 3,5-5,2 0,-12 6,18-4,-17 4,11-6,-1 0,-4 0,3 0,2 0,-6 0,6 0,-6 0,0 0,7 0,-5 0,5 0,-7 0,0 0,4 0,-1 0,3 0,-3-6,-2 4,-1-11,0 12,1-12,-1 11,12-13,-9 13,20-16,-20 16,9-14,0 15,-9-6,20 7,-9-9,1 7,8-7,-9 0,28 7,-12-7,28 9,-28 0,28 0,-28-9,28 7,-29-7,13 9,-27 0,8 0,-20 0,9 0,-5 0,-6 0,6 0,-6 0,-2 0,5 0,-4 0,5 0,1 0,-5 0,5 0,-6 0,1 0,5 0,-4 0,5-6,-7 4,1-4,5 6,-4-7,5 6,-6-6,-1 7,0-6,0-1,0-1,2 3,-3 5,7 0,-8 0,8 0,-7 0,8 0,-9 0,8 0,-8-6,4 5,1-10,-5 10,5-10,1-1,24 4,13-2,21 10,-1 0,1 0,0 0,0 0,21 0,-15 0,15 0,-21 0,-1 0,1 0,-16 0,-4 0,-16 0,-11 0,-4 0,-10 0,-1 0,7 0,-5 0,4 0,-5 0,-1 0,6 0,-4 0,3 0,-4 0,-1 0,7 0,-5 0,16 0,-15 0,20 0,-9 0,12 0,-11 0,8 0,-9 0,12 0,-11 0,8 0,-9 0,12 0,-12 0,9-9,-19 6,19-5,-20 8,9 0,-12 0,12 0,-9 0,8 0,-10 0,-1 0,18 0,-13 0,13 0,-18 0,12 0,-9 0,9 0,0 0,-9 0,9 0,-1 0,-7 0,7 0,-10 0,10 0,-8 0,9 0,-12 0,1 0,17 0,-13 0,13 0,-18 0,1 0,10 0,-8 0,9 0,-12 0,1 0,6 0,-5 0,4 0,-5 0,-1 0,7 0,-5 0,4 0,-6 0,3 0,1 0,1 0,-1 0,-3 0,-1 0,7 0,-5 0,16-9,-15 6,9-5,-12 8,12 0,-9 0,9 0,-12 0,1 0,5-7,-4 6,5-6,-7 7,1 0,4 0,-3 0,4 0,-7 0,1 0,6 0,-4-6,4 4,-5-4,-2 6,7 0,-6 0,5 0,-1 0,-5 0,5 0,0 0,-3 0,4 0,-1 0,-6 0,10 0,-10 0,5 0,0 4,-4-2,3 8,2-4,-5 0,5 5,0-10,-10 11,16-11,-16 11,13-11,-3 4,-8 2,13-6,-15 6,10-7,1 4,-7-3,6 9,-2-9,-4 9,5-5,-6 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45:05.3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68,'58'0,"-15"0,-6 0,-20 0,15 0,-4 0,-5 0,3 6,0-4,-9 11,8-5,1 0,-9 4,9-10,-12 4,1-6,6 7,-5-6,4 6,-5-7,-1 6,7-4,-5 4,4-6,-5 0,-1 6,7-4,-5 4,5-6,-7 0,0 0,7 0,-5 0,5 0,4 9,-7-6,19 5,-20-8,20 9,-20-7,20 7,-20-9,20 0,-20 0,9 7,0-6,-9 6,9-7,-12 0,0 0,19 0,-15 0,14 0,-17 0,-1 0,7 0,-5 0,5 0,-7 0,0 0,7 0,-5 0,5 0,-7 0,1 0,5 0,-4 0,5 0,-7 0,1 0,5 0,-4 0,5 0,-6 0,-2 0,6 0,-4 0,4 0,-4 0,-1 0,7-7,-5 5,16-4,-15 6,9 0,-12-6,12 4,-9-4,20 6,-20 0,20 0,-20-7,20 5,-8-4,11 6,-12-6,9 4,-8-5,-1 7,9-8,-8 5,-1-6,-2 9,0-8,-9 5,9-6,-1 9,-8 0,9 0,0-8,-9 5,20-5,-20 8,20 0,-20 0,9 0,0 0,-9 0,20-9,-20 6,20-5,-20 8,20 0,-19 0,7 0,-10 0,10 0,-8 0,16 0,-18 0,6 0,5 0,-9 0,9 0,-12 0,1 0,10 0,-8 0,9 0,-12 0,1 0,6 0,-5 0,4 0,-5 0,-1 0,6 0,-5 0,5 0,-7 0,1 0,6 0,-4 0,5 0,-7 0,0 0,7-7,-5 5,5-4,-7 6,1-6,5 4,-4-5,5 7,-7 0,1 0,5 0,-4 0,4 0,-7 0,4 0,-4 0,10 0,-9 0,4 0,-3 0,4 0,-4 0,4 0,-1 0,-3 0,3 0,-4 0,4 0,-3 0,4 0,-6 0,2 0,5 0,-4 0,16 0,-3 0,-1 0,10 0,-10 0,12 0,-12 0,9 0,-19 0,7 0,-10 0,-1 0,12 0,-9 0,9 0,-12 0,0-6,12 4,2-4,1 6,8 0,-8 0,10 0,1 0,0 0,0-9,0 7,0-7,-1 9,1-9,0 7,0-7,-12 9,9 0,-19 0,7 0,1 0,-9 0,20 0,-20 0,9 0,-12 0,12 0,-9 0,9 0,-12 0,1 0,17 0,-13 0,13 0,-18 0,0 0,12 0,-9 0,20 0,-8 0,11 0,-1 0,1 0,0 0,0 9,0-7,0 7,-1-9,-8 0,6 0,-7 0,10 0,0 0,0 0,-12 0,9 0,-8 0,0 0,8 0,-20 0,20 0,-20 0,9 0,-1 0,-8 0,20 0,-19 0,19 0,-20 0,20 0,-9 0,1 0,8 0,-9 0,12 0,-11 0,8 0,-9 0,12 0,0 0,0 0,0 0,-1 0,1 0,-11 0,8 0,-9 0,1 0,8 0,-20 0,26 0,-24 0,25 0,-16 0,1 0,8 0,-20 0,20 0,-9 0,1 0,8 0,-20 0,20 0,-20 0,27 0,-14 0,5 0,2 0,-20 0,20 0,-9 0,12 0,-11 0,8 0,-9 0,12 0,0 0,0 0,0 0,-1 0,1 0,0 0,0 0,0 0,0 0,0 0,-12 0,9 0,-8 0,-1 0,9 0,-8 0,-1 0,9 0,-8 0,-1 0,9 0,-8 0,10 0,-10 0,8 0,-8 0,10 0,1 0,0 0,0 0,0 0,0 0,-1 0,-10 0,8 0,-20 0,20 0,-20 0,9 0,0 0,-9 0,9 0,-12 0,0 0,7 0,-5 0,5 0,-7 0,0 0,7 0,-5 0,5 0,-7 0,12 0,-9 0,9 0,-12 0,1 0,10 0,-8 0,9 0,-12 0,12 0,-9 0,20 0,-19 0,19 0,-9 0,1 0,8 0,-9 0,1 0,-4 0,1 0,-9 0,9 0,-12 0,1 0,5 0,-4 0,5 0,-7 0,1 0,6 0,-7 0,7 0,-9 0,8 0,-5 0,6 0,-7 0,12 0,-9 0,20 0,-8 0,-1 0,9 0,-19 0,19 0,-9 0,1 0,8 0,-20 0,20 0,-20 0,9 0,-1 0,-7 0,7 0,1 0,-9 0,20 0,-8 0,-1 0,9 0,-8 0,-1 0,9 0,-20 0,27 0,-25 0,24 0,-26 0,20 0,-20 0,20 0,-19 0,19 0,-9 0,1 0,8 0,-20 0,20 0,-9 0,12 0,0 0,0 0,0 0,-1 0,1 0,-11 0,8 0,-9 0,12 0,-11 0,8 0,-20 0,9 0,-12 0,0 0,12 0,-9 0,9 0,-12 0,1 0,5 0,-4 0,16 0,-14 0,7 0,-10 0,-1 0,7 0,-5 6,4-4,6 4,-8-6,1 7,-6-1,-5 2,12 4,-11-4,9 0,-4 5,1-12,6 6,-8-1,0-5,7 6,-6-1,5-4,-5 4,3-6,-1 0,1 0,-3 0,5 0,-5 0,5 7,-6-6,4 6,-4-2,5-4,1 4,-3-5,4 0,-6 0,-1 0,8 0,-5 0,3 0,-6 0,3 0,2 5,-6 6,-3 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45:17.0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83,'53'0,"-14"0,-2 0,-9 9,12-7,16 18,-12-17,28 20,-29-20,29 19,-28-19,12 8,0 0,-12-8,12 8,-16-11,-1 9,-10-6,8 14,-20-15,9 7,-12-2,1-6,5 12,-4-11,5 4,-7-6,1 0,4 0,-3 0,3 0,-5 6,-1-4,7 4,-5-6,5 0,-6 0,1 0,5 0,-4 0,5 0,-7 0,0 0,6 0,-5 0,5 0,-6 0,-1 0,13 0,2 0,12 0,0 0,0 0,-1 0,17 0,-12 0,12 0,-16 0,0 0,0 0,-1 0,-10 0,8 0,-20 0,9 0,0 0,-9 0,20 0,-20 0,20 0,-20 0,20 0,-20 0,20 0,-19 0,19 0,-20-6,8 4,1-4,-9-1,9-1,0 0,-9 2,9-1,-1-3,-8 1,9 0,-11 3,-1 4,-1-10,5 11,-4-4,4 5,-3-7,-1 6,7-12,-5 11,4-4,-5 6,-1-7,7 6,-5-6,5 7,-7-6,0 4,7-4,-5 6,16-9,-15 7,20-7,-8 9,11 0,-12 0,9-9,-8 7,11-7,-1 9,1-9,0 7,-11-7,8 9,-20-7,20 6,-20-6,20-2,-20 7,9-7,-12 9,1 0,17-9,-14 7,26-7,-27 9,20 0,-8 0,10 0,1 0,0 0,16 0,-12 0,12 0,-16 0,-1 0,1 0,16 0,-12 0,12 0,-16 0,16 0,-13 0,29 0,-28 0,28 0,-28 0,28 0,-12 0,0 0,12 0,-12 0,16 0,-16 0,12 0,-13 0,1 0,-4 0,-16 9,16 4,-6 14,-2-12,12 1,-9-16,25 0,-1 0,-15 0,12 0,-28 0,28 0,-28 0,12 0,-16 0,0 0,-1 0,1 0,0 0,16 0,-24 0,38 0,-49 0,32 0,-25 0,1 0,8 0,-9 0,1 0,-3 0,-1 0,-7 0,19 0,-20 0,20 0,-20 0,20 0,-2 0,-5 0,13 0,-25 0,19 0,-20 0,8 0,-10 0,-1 0,7 0,-5 0,5 0,-7 0,0 0,7 0,-5 0,5 0,-7 0,1 0,5 0,-4 0,5 0,5 0,-9 0,20 0,-20 0,20 0,-20 0,20 0,-8 0,-1 0,9-9,-8 6,-1-5,9-1,-8 6,-1-12,9 14,-8-6,-1 1,9 4,-8-4,11-3,0 6,-1-5,1 8,16 0,-12 0,28 0,-12 0,16 0,-16 0,12 0,-12 0,16 0,0 0,0 0,-1 0,1 0,0 0,0 0,0 0,0 0,0 0,0 0,0 0,0 0,-16 0,12 0,-12 0,16 0,0 0,0 0,0 0,-16 0,12 0,-12 0,0 0,11 0,-11 0,0 0,-4 0,0 0,-12 0,12 0,-16 8,0-5,-1 14,1-15,1 14,-5-8,-8 6,-7-6,-6-2,-2 0,5-5,-5 11,5-11,-4 12,0-11,0 10,1-10,-1 4,7-6,-5 0,5 0,-7 0,0 0,7 7,6-6,-3 6,2-7,-1 0,-7 0,7 0,-10 0,-1 0,7 0,-5 0,4 0,-5 0,-1 0,6 0,-6 0,6 0,-7 0,1 0,7 0,-5 0,5 0,-7 0,0 0,7 0,-5 0,5 0,5 0,-9 0,8 0,-10 0,11 0,-9 0,8 0,-10 0,-1 0,7 0,-6 0,5 0,-7 0,2 0,6 0,-5 0,4 0,-5 0,-2 0,6 0,-6 0,5 0,0 0,-3 0,4 0,-4 0,-1 0,7 0,-5 0,5 0,-7 0,0 0,7 0,-5 0,5 0,-7 0,-1 0,4 0,1 0,-1 0,-1 0,3 0,-6 0,5 0,-1 0,-3 0,4 0,-3 0,-1 0,6 0,-5 0,5 0,-7 0,1 0,6-7,-4 6,5-6,-7 7,0 0,7 0,-5 0,5 0,-7 0,1 0,5 0,-4 0,5 0,-8 0,5-4,-1 3,4-4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45:26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57,'70'0,"10"0,-36 0,28 0,-28 0,12 0,-17 0,1-9,-11 7,8-7,-9 9,12 0,0 0,0-9,-12 7,9-7,-8 9,11 0,0 0,-1 0,1 0,0 0,0 0,0 0,-12 0,9 0,-8 0,-1 0,-2 0,-12 0,12 0,-9 0,9 0,0 0,-9 0,8 0,1 0,9 0,-5 0,14 0,-27 0,8 0,1 0,-9 0,9 0,0 0,-9 0,9 0,-1 0,-8 0,9 0,0 0,-9 0,20 0,-20 0,20 0,-20 0,20 0,-8 0,17 0,-4 0,-8 0,3 0,-19 0,19 0,-20 0,9 0,-1 0,-8 0,9 0,0 0,-9 0,9 0,-12 0,0 0,12 0,-9 0,9 0,-12 0,1 0,5 0,8 0,-5 0,3 0,0 0,-9 0,9 0,-1 0,-8 0,9 0,0 0,-9 0,20 0,-20 0,20 0,-20 0,20 0,-8 0,11 0,-12 0,9 0,-20 0,20 0,-19 0,19 0,-20 0,20 0,-20 0,20 9,-20-7,20 7,-20-3,9-4,0 4,-9-6,9 0,-12 7,0-6,18 6,-13-7,13 6,-17-4,-1 4,0 0,1-4,6 4,-5-6,4 0,-5 7,-1-6,7 6,-5-7,4 0,-5 0,-1 6,6-4,-4 10,3-10,-5 4,1-6,6 0,-5 0,4 7,-5-6,-1 6,7-7,-5 0,5 0,-7 0,0 0,7 6,-7-4,17 4,-5-6,14 0,0 0,0 0,0-9,-1 7,17-7,-12 0,28 7,-28-16,28 16,-28-16,12 16,-17-16,1 16,16-18,-23 17,20-8,-25 2,1 7,8-7,-20 9,20-9,-20 7,20-7,-8 9,-1 0,9 0,-8 0,11 0,-1 0,1 0,0 0,-11 0,8 0,-9 0,12 0,0 0,-12 0,9 0,-8 0,-1 0,9 0,-8 0,-1 0,9 0,-8 0,11 0,0 0,6 0,-5 0,5 0,-6 0,-11 0,8 0,-20 0,9 0,-1 0,-7 0,7 0,-10 0,10 0,-7 0,7 0,-10 0,-1 0,7 0,-5 0,16 0,-15 0,9 0,-12 0,12 0,-9 0,20 0,-20 0,20 0,-20 0,20 0,-8 0,11 0,-12 0,9 0,-8 0,10 0,1 0,-11 6,8-4,-9 4,1-6,8 0,-20 0,9 0,-12 0,12 0,-9 0,9 0,-12 0,0 0,7 0,6 0,-3 0,13 0,-20 0,20 0,-8 0,27 0,-13 0,13 0,0 0,-12 0,28 0,-28 0,12 0,-16 0,-1 0,1 0,-11 0,8 9,-9-7,1 7,8-9,-20 0,26 6,-12-4,3 4,-8-6,0 0,2 0,1 0,8 9,-20-7,20 16,-20-16,20 7,-20-9,20 0,-19 0,19 0,-20 0,9 0,-12 0,0 0,7 0,-5 0,5 0,-7 0,0 6,6-4,-5 4,4-6,-2 0,-1 0,2 0,-3 0,-1 0,7 0,-5 0,4 0,-5 0,-1 0,7 0,-5 0,5 0,-7 0,0 0,7 0,-5 0,5 0,-8 0,12 0,18 0,17 0,16 0,0 0,0 0,0 0,0 0,-16 0,12 0,-12 0,16 12,0-10,-17 19,13-19,-12 18,16-17,-16 8,12-11,-12 0,0 0,-4 0,-16 0,0 0,-1 0,1 0,-11 0,8 0,-20 0,9 0,-1 0,-8 0,28 0,-14 0,5 0,1 0,-20 0,20 0,-19 0,7 0,1 0,2 0,1 0,8 0,-9 0,12 9,0-7,-11 7,8-9,-9 0,12 0,0 0,-12 0,9 9,-8-7,-1 7,-2-9,0 0,-9 0,20 0,-20 0,9 0,-12 0,1 0,10 0,-8 0,9 0,-11 0,-1 0,7 0,-5 0,4 0,-5 0,-1 0,7 0,-5 0,5 0,-7 0,0 0,7 0,-5 0,5 0,-7 0,-1 0,8-7,-7 5,6-4,-7 0,2 4,5-4,-4 6,5-7,-7 5,1-4,6 6,-6 0,6 0,-6-6,-1 4,6-4,-5 6,4 0,-5 0,-1-7,8 5,-5-4,5 0,-7 4,0-5,1 1,-1 4,-1-9,8 9,-6-3,5 5,-5 0,-2 0,6-6,-6 4,4-5,-2 7,-3 0,12-6,-9 4,5-4,-3 2,-4-3,2 2,2-1,-4 0,3 4,2-4,-4 6,3-5,1 4,-6-4,6 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45:42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36,'42'0,"-6"0,-10 0,-9 0,20 0,-20 0,9 0,-12 0,0 0,12 0,-9 0,9 0,-12 0,1 0,10 0,-7 0,7 0,1 0,-9 0,9 0,-12 0,1 0,10 0,-8 0,9 0,-12 0,1 0,6-6,-5 4,4-4,-5 6,10 0,-7 0,7 0,-10 0,-1 0,7 0,-5 0,4 0,-5 0,-1 0,7 0,-5 0,5 0,4 0,-8 0,9 0,-11 0,-1 0,7 0,-5 6,4-4,-5 4,-1-6,7 0,-5 0,16 0,-15 0,9 0,-1 0,-7 0,19 0,-9 0,1 0,8 0,-9 0,1 0,8 0,-9 0,12 0,-11 0,8 0,-9 0,12 0,0 0,0 0,-1 0,-10 0,24 0,-32 0,32 0,-24 0,11 0,-1 0,-10 0,8 9,-8-7,-1 7,-2-9,-1 0,-7 0,7 0,1 0,-9 0,9 0,-12 0,1 0,5 0,-4 0,5 0,5 0,-9 0,9 0,-12 0,0 0,12 0,-9 0,9 0,-12 0,1 0,5 0,-4 0,5 0,-7 0,1 0,6 0,-5 0,4 0,-5-6,-1 4,7-11,-5 11,4-4,-5 6,-1 0,7-6,-5 4,5-4,-8 0,1 5,4-4,-3 5,3 0,0 0,-4 0,7 0,-7 6,3-4,2 4,-6-6,6 0,-1 6,-5 1,5 1,-6 3,0-9,7 4,-5-6,5 9,-8-2,0 8,4-9,2-1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3T09:45:54.45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1 152,'76'0,"-19"0,-31 0,-12 0,18 0,-7 0,9 0,-7 0,-5 0,7 0,0 0,-7 0,17 0,-21 0,26 0,-16 0,1 0,8 0,-20 0,20 0,-2 0,-5 0,2 0,-6 0,-9 0,33 0,-30 0,19 0,-7 0,-14 0,26 0,-27 0,20 8,-8 3,-1 1,9 5,-8-6,10 0,1 7,0-16,16 18,-12-17,12 8,-16-11,-1 0,1 9,0-7,0 7,0-9,-12 0,9 0,-20 0,20 0,-13 0,3 0,0 0,-4 0,6 0,-2 0,0 0,0 0,0-6,1 4,0-11,0 5,-6 0,4-5,-5 5,8 0,-2-5,-4 5,4-7,-5 7,7-5,5 12,-11-6,9 7,-9 0,5-6,1-2,-7 0,5 1,-4 1,17-5,-15 3,18-1,-14 0,-1 7,9-7,-19 9,19-9,-9 7,1-7,8 0,-20 7,20-7,-2 9,-5-7,2 6,-11-6,1 7,7 0,0 0,-7 0,5 0,-5 0,7 0,0 0,-7 0,5 0,-4-6,5 4,1-4,-7 6,6 0,-2 0,1 0,2 0,-4 0,-1 0,6 0,-5 0,3 0,-5-5,0-2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0T17:01:01.649"/>
    </inkml:context>
    <inkml:brush xml:id="br0">
      <inkml:brushProperty name="width" value="0.3" units="cm"/>
      <inkml:brushProperty name="height" value="0.6" units="cm"/>
      <inkml:brushProperty name="color" value="#43FF64"/>
      <inkml:brushProperty name="tip" value="rectangle"/>
      <inkml:brushProperty name="rasterOp" value="maskPen"/>
    </inkml:brush>
  </inkml:definitions>
  <inkml:trace contextRef="#ctx0" brushRef="#br0">1 560 15863 0 0,'3'1'2795'0'0,"10"2"-2036"0"0,0 0 1 0 0,0-1 0 0 0,0 0-1 0 0,0-2 1 0 0,18 0-1 0 0,2-3-621 0 0,1-1 1 0 0,58-16-1 0 0,-39 8-479 0 0,70-7 1 0 0,56 4 385 0 0,-1 1 392 0 0,113-8 536 0 0,-85 9-730 0 0,29-5-111 0 0,-4-5 53 0 0,-196 20-171 0 0,416-26 55 0 0,-159 22 392 0 0,-236 7-362 0 0,127 8 247 0 0,-62-1-140 0 0,-55-3-133 0 0,1 3-1 0 0,-1 3 1 0 0,76 21 0 0 0,-76-15 14 0 0,24 7 34 0 0,108 29-52 0 0,-100-28-69 0 0,72 15 108 0 0,179 16 0 0 0,17-40 130 0 0,-360-15-221 0 0,94-1 50 0 0,177 3 78 0 0,580 3-92 0 0,-616-27 34 0 0,-58 2-30 0 0,-77 12-57 0 0,44-3 0 0 0,161-17 0 0 0,-158 16 0 0 0,-128 11 0 0 0,150-1 0 0 0,-100 3 0 0 0,-9 0 0 0 0,83-10 0 0 0,-26 6 99 0 0,-42 3-46 0 0,94 2-53 0 0,-142-1 0 0 0,-7 1 0 0 0,30-2 0 0 0,93-7 0 0 0,-20-3-26 0 0,-28 0-64 0 0,13 4 212 0 0,181-16-120 0 0,-11-26 82 0 0,-232 41-25 0 0,90-3-1 0 0,-77 8-96 0 0,308-38 187 0 0,-104 16-149 0 0,-233 22 0 0 0,56-2 0 0 0,37 1 0 0 0,-26 0 0 0 0,-72 5 0 0 0,-24-1 0 0 0,0 0 0 0 0,0-1 0 0 0,0 0 0 0 0,0 0 0 0 0,10-2 0 0 0,-12 1 0 0 0,14-1 0 0 0,5 2 0 0 0,-9 0 0 0 0,-1 0 0 0 0,0 0 0 0 0,-2 0 11 0 0,-12 1 3 0 0,1-1 1 0 0,-1 0-1 0 0,1 0 1 0 0,0 0 0 0 0,-1 0-1 0 0,1 0 1 0 0,-1 0-1 0 0,1 0 1 0 0,-1 0-1 0 0,1 0 1 0 0,-1-1-1 0 0,1 1 1 0 0,-1 0 0 0 0,1 0-1 0 0,0 0 1 0 0,-1-1-1 0 0,1 1 1 0 0,-1 0-1 0 0,0-1 1 0 0,1 1 0 0 0,-1 0-1 0 0,1-1 1 0 0,0 0-1 0 0,-1 1-9 0 0,0-1 0 0 0,0 1 0 0 0,0-1 0 0 0,0 1 1 0 0,0-1-1 0 0,0 1 0 0 0,-1-1 0 0 0,1 1 0 0 0,0-1 0 0 0,0 1 0 0 0,0-1 0 0 0,0 1 0 0 0,-1-1 0 0 0,1 1 0 0 0,0 0 0 0 0,-1-1 0 0 0,1 1 1 0 0,0 0-1 0 0,-1-1 0 0 0,1 0 0 0 0,-4-2 6 0 0,1 0 1 0 0,0 0-1 0 0,-1 1 1 0 0,-5-4-1 0 0,-12-4 26 0 0,0 1-1 0 0,0 1 1 0 0,-1 1-1 0 0,-32-6 1 0 0,-93-9 149 0 0,112 18-135 0 0,-698-56-583 0 0,503 46 536 0 0,-641-15-204 0 0,102 61 253 0 0,497-7-144 0 0,-322 32 4 0 0,370-35-13 0 0,-166 20-112 0 0,310-33 148 0 0,-84-2 1 0 0,-24 7 52 0 0,126-7 10 0 0,-135 24-139 0 0,33-4 32 0 0,131-20 106 0 0,18-2-7 0 0,15-5 8 0 0,0 0 0 0 0,0 0 0 0 0,0 0 0 0 0,0 0 0 0 0,0 0-1 0 0,0 0 1 0 0,0 0 0 0 0,0 0 0 0 0,0 0 0 0 0,0 0 0 0 0,0 0-1 0 0,0 0 1 0 0,0 0 0 0 0,0 0 0 0 0,1 0 0 0 0,-1 0-1 0 0,0 0 1 0 0,0 0 0 0 0,0 0 0 0 0,0 1 0 0 0,0-1 0 0 0,0 0-1 0 0,0 0 1 0 0,0 0 0 0 0,0 0 0 0 0,0 0 0 0 0,0 0 0 0 0,0 0-1 0 0,0 0 1 0 0,0 0 0 0 0,0 0 0 0 0,0 0 0 0 0,0 0 0 0 0,0 0-1 0 0,0 0 1 0 0,0 0 0 0 0,0 1 0 0 0,0-1 0 0 0,0 0-1 0 0,0 0 1 0 0,0 0 0 0 0,0 0 0 0 0,0 0 0 0 0,0 0 0 0 0,0 0-1 0 0,0 0 1 0 0,-1 0 0 0 0,1 0 0 0 0,0 0 0 0 0,5 3-7 0 0,0-1-1 0 0,0 0 1 0 0,1 0 0 0 0,-1 0 0 0 0,0-1-1 0 0,1 1 1 0 0,-1-1 0 0 0,1-1 0 0 0,-1 1-1 0 0,1-1 1 0 0,-1 0 0 0 0,7-1 0 0 0,15-1-13 0 0,33-8 1 0 0,-41 7 0 0 0,74-15-57 0 0,71-12 19 0 0,80-15 180 0 0,-20 4-133 0 0,552-78 120 0 0,562-31 24 0 0,-706 121-15 0 0,-525 25-81 0 0,570 3 107 0 0,-241 30-144 0 0,-180-9 0 0 0,45 3-7 0 0,75 4 166 0 0,-131-11-43 0 0,85 5-88 0 0,-98-19 80 0 0,-7 0-88 0 0,-41 9-30 0 0,-94-4-44 0 0,294 3 54 0 0,-351-10 0 0 0,61 10 0 0 0,-75-7 0 0 0,-1 2 0 0 0,1 0 0 0 0,-1 0 0 0 0,28 14 0 0 0,-12-2-46 0 0,-1 1 0 0 0,53 40-1 0 0,-76-51-5 0 0,1-1 0 0 0,1 0-1 0 0,-1 0 1 0 0,1-1 0 0 0,0 0 0 0 0,0-1-1 0 0,0-1 1 0 0,14 3 0 0 0,15 5-27 0 0,-6 5-1338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4:43.7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281 95 7799 0 0,'0'0'603'0'0,"-2"0"-396"0"0,-4 1-19 0 0,-2 0 395 0 0,1-1-1 0 0,-1 0 1 0 0,1 0 0 0 0,-1-1 0 0 0,1 0 0 0 0,-10-2 0 0 0,-19-3 515 0 0,2 2-166 0 0,18 3 116 0 0,0-1 1 0 0,0 0 0 0 0,1-2-1 0 0,-20-5 1 0 0,32 7-763 0 0,0 1-1 0 0,1 0 1 0 0,-1-1 0 0 0,0 0 0 0 0,1 0 0 0 0,-1 0-1 0 0,1 0 1 0 0,-1 0 0 0 0,1 0 0 0 0,0-1 0 0 0,0 1 0 0 0,0-1-1 0 0,-4-5 929 0 0,5 2-968 0 0,0 6-217 0 0,1-1-1 0 0,0 1 0 0 0,-1-1 0 0 0,1 1 0 0 0,0-1 0 0 0,0 1 1 0 0,0-1-1 0 0,-1 1 0 0 0,1-1 0 0 0,0 1 0 0 0,0-1 0 0 0,0 1 0 0 0,0-1 1 0 0,0 1-1 0 0,0-1 0 0 0,0 1 0 0 0,0-1 0 0 0,0 1 0 0 0,0-1 1 0 0,0 1-1 0 0,0-1 0 0 0,0 1 0 0 0,0-1 0 0 0,1 1 0 0 0,-1-1 1 0 0,0 1-1 0 0,0-1 0 0 0,0 1 0 0 0,1-1 0 0 0,-1 1 0 0 0,0-1 1 0 0,1 1-1 0 0,-1 0 0 0 0,0-1 0 0 0,1 1 0 0 0,-1 0 0 0 0,1-1 0 0 0,-1 1 1 0 0,1 0-1 0 0,-1-1 0 0 0,1 1 0 0 0,-1 0 0 0 0,1-1 0 0 0,2 0 17 0 0,22-2 1 0 0,-3 3 58 0 0,0 1 0 0 0,42 8-1 0 0,-6-1 31 0 0,148 22 198 0 0,-166-23-269 0 0,103 19 158 0 0,108 16-266 0 0,98 18 277 0 0,-218-26-232 0 0,38 8 0 0 0,-138-36 0 0 0,149 17 0 0 0,-147-20 0 0 0,-20-1 0 0 0,1 0 0 0 0,0-1 0 0 0,0-1 0 0 0,20-2 0 0 0,-21 0 0 0 0,-1 1 0 0 0,-1-1-17 0 0,-9 2-67 0 0,0 0-6 0 0,7-2 22 0 0,0 1 35 0 0,-7 1-63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0T17:01:04.055"/>
    </inkml:context>
    <inkml:brush xml:id="br0">
      <inkml:brushProperty name="width" value="0.3" units="cm"/>
      <inkml:brushProperty name="height" value="0.6" units="cm"/>
      <inkml:brushProperty name="color" value="#43FF64"/>
      <inkml:brushProperty name="tip" value="rectangle"/>
      <inkml:brushProperty name="rasterOp" value="maskPen"/>
    </inkml:brush>
  </inkml:definitions>
  <inkml:trace contextRef="#ctx0" brushRef="#br0">0 262 3479 0 0,'3'0'271'0'0,"97"6"9424"0"0,3-8-3333 0 0,0-6-3484 0 0,-1-2-3632 0 0,24-6 842 0 0,188-14-738 0 0,-216 27 624 0 0,502-2 258 0 0,-224 7 693 0 0,-57-2-226 0 0,50 4-390 0 0,77 1 14 0 0,44 11-11 0 0,-308-2-42 0 0,-33-1-51 0 0,274-2 166 0 0,-161-6-67 0 0,94-11-223 0 0,-155 0-30 0 0,-67 4-84 0 0,364-14 422 0 0,-143 13-225 0 0,-181 6-180 0 0,142 3 188 0 0,-2 0-28 0 0,-10-15 410 0 0,-102 1-264 0 0,-140 8-256 0 0,26-1 85 0 0,44-6 131 0 0,150-14-168 0 0,-47 0-93 0 0,-57 5 101 0 0,17-16-104 0 0,-48 10 0 0 0,-96 16 0 0 0,155-15 0 0 0,100-15 0 0 0,-228 23 0 0 0,0 4 0 0 0,94 0 0 0 0,18 2 0 0 0,104-1 0 0 0,-237 11 0 0 0,65 12 0 0 0,55 19 0 0 0,-74-19 0 0 0,-3-1 0 0 0,-5 5-4 0 0,114 25-176 0 0,-142-28 180 0 0,131 11 0 0 0,-23-26 22 0 0,-146-2 20 0 0,121-4-45 0 0,2 1 94 0 0,-57 0-59 0 0,76 5-31 0 0,19-1-13 0 0,-125-6-138 0 0,-41 3 150 0 0,45 0 0 0 0,-16 3 70 0 0,-30-1-71 0 0,0 1-1 0 0,32 4 0 0 0,-38-2-2 0 0,-11 0 11 0 0,10 7-94 0 0,0-2-5 0 0,-12-5 85 0 0,8 9-10 0 0,-10-10-62 0 0,-1 0-94 0 0,31 25-487 0 0,-30-25 548 0 0,0 2-25 0 0,25 27-2365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0T17:01:06.844"/>
    </inkml:context>
    <inkml:brush xml:id="br0">
      <inkml:brushProperty name="width" value="0.3" units="cm"/>
      <inkml:brushProperty name="height" value="0.6" units="cm"/>
      <inkml:brushProperty name="color" value="#43FF64"/>
      <inkml:brushProperty name="tip" value="rectangle"/>
      <inkml:brushProperty name="rasterOp" value="maskPen"/>
    </inkml:brush>
  </inkml:definitions>
  <inkml:trace contextRef="#ctx0" brushRef="#br0">1 311 12527 0 0,'30'-23'9199'0'0,"-14"13"-8752"0"0,0 0 1 0 0,28-12-1 0 0,10-1-466 0 0,0 2 0 0 0,2 3-1 0 0,85-18 1 0 0,-70 26 253 0 0,90-2 0 0 0,73 12 527 0 0,-106 1-566 0 0,565 7 437 0 0,-2 30-251 0 0,65 57 427 0 0,-581-70-685 0 0,-144-21-119 0 0,700 87 136 0 0,-649-83-131 0 0,122 9 73 0 0,76-4 305 0 0,336-27 0 0 0,-369-11-200 0 0,-60 6-87 0 0,118-22 47 0 0,4 0 2 0 0,50 13-88 0 0,-310 25-54 0 0,292-14-3 0 0,57 7 140 0 0,-219 4 4 0 0,180-29 0 0 0,-111-3-212 0 0,212-7 64 0 0,-119 24 0 0 0,-252 15 0 0 0,-26 2 4 0 0,311-16 56 0 0,-343 19-60 0 0,335-12 0 0 0,-127 5 155 0 0,-66 3-30 0 0,-29-3-149 0 0,108-3-64 0 0,-105 8 88 0 0,45 0 0 0 0,-116 5 0 0 0,0 3 0 0 0,116 24 0 0 0,150 38 48 0 0,-163-42-7 0 0,-71-11-130 0 0,119 5 96 0 0,2-17-94 0 0,59-24 87 0 0,-89 4 0 0 0,-106 11-4 0 0,-20 1-31 0 0,134 6 1 0 0,-117 6-49 0 0,-29-2-9 0 0,62 11-1 0 0,-57-1-143 0 0,71 11-110 0 0,-95-18-1858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0T17:01:09.102"/>
    </inkml:context>
    <inkml:brush xml:id="br0">
      <inkml:brushProperty name="width" value="0.3" units="cm"/>
      <inkml:brushProperty name="height" value="0.6" units="cm"/>
      <inkml:brushProperty name="color" value="#43FF64"/>
      <inkml:brushProperty name="tip" value="rectangle"/>
      <inkml:brushProperty name="rasterOp" value="maskPen"/>
    </inkml:brush>
  </inkml:definitions>
  <inkml:trace contextRef="#ctx0" brushRef="#br0">46 127 14279 0 0,'-1'1'1527'0'0,"-17"15"-354"0"0,15-12-957 0 0,0-1 0 0 0,1 1 0 0 0,-1-1-1 0 0,1 1 1 0 0,0 0 0 0 0,0 0 0 0 0,0 0 0 0 0,0 0-1 0 0,1 0 1 0 0,-1 0 0 0 0,1 0 0 0 0,0 6 0 0 0,0-8-92 0 0,5 12 86 0 0,-2-10-125 0 0,0 0 0 0 0,1 1-1 0 0,-1-1 1 0 0,1 0 0 0 0,0 0-1 0 0,0 0 1 0 0,0-1 0 0 0,1 1-1 0 0,-1-1 1 0 0,1 0 0 0 0,0 0 0 0 0,0 0-1 0 0,7 4 1 0 0,1 0 123 0 0,0-1 1 0 0,1 0 0 0 0,21 6-1 0 0,91 21 596 0 0,-39-12-589 0 0,-24-7-47 0 0,81 9 1 0 0,68-4 254 0 0,-106-11-174 0 0,25 3-4 0 0,341 19 414 0 0,-210-22-301 0 0,138 0-135 0 0,37-12 192 0 0,-77 2-107 0 0,167-9-20 0 0,-311 5-270 0 0,129-2 41 0 0,20 2 96 0 0,2 0-88 0 0,-12 2-13 0 0,138 0 89 0 0,-360 6-124 0 0,329 16 114 0 0,-167 8-69 0 0,-234-22-64 0 0,103 11 0 0 0,18-2 56 0 0,1-15 30 0 0,-149 1-76 0 0,122-8 76 0 0,38 0-28 0 0,-55 8 4 0 0,94 0 168 0 0,-93 3-241 0 0,151 7 94 0 0,-97-7 46 0 0,-64-2-106 0 0,84-9 242 0 0,-1-17-175 0 0,-166 20 4 0 0,174-15-43 0 0,8-1 54 0 0,3-14-178 0 0,15 9 140 0 0,-131 18-17 0 0,-1-6-1 0 0,130-34 1 0 0,-3 8-50 0 0,-48 10 0 0 0,120-33 0 0 0,-278 57 0 0 0,4-1 0 0 0,53-4 0 0 0,26 4 0 0 0,102-3 0 0 0,137 11 0 0 0,-273-6 0 0 0,-35 1 0 0 0,83-13 0 0 0,-43 3 0 0 0,-51 11 0 0 0,215-21 0 0 0,-167 19 0 0 0,34 0 0 0 0,108 1 0 0 0,-152 3 0 0 0,54 2 0 0 0,-96 1 0 0 0,4 1-108 0 0,39 6 0 0 0,-62-5-92 0 0,-7-2-428 0 0,0 1 1 0 0,0-1-1 0 0,14 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0T17:01:11.012"/>
    </inkml:context>
    <inkml:brush xml:id="br0">
      <inkml:brushProperty name="width" value="0.3" units="cm"/>
      <inkml:brushProperty name="height" value="0.6" units="cm"/>
      <inkml:brushProperty name="color" value="#43FF64"/>
      <inkml:brushProperty name="tip" value="rectangle"/>
      <inkml:brushProperty name="rasterOp" value="maskPen"/>
    </inkml:brush>
  </inkml:definitions>
  <inkml:trace contextRef="#ctx0" brushRef="#br0">539 30 7799 0 0,'-86'12'1331'0'0,"-118"2"8717"0"0,132-13-10017 0 0,18-5 212 0 0,42 2 97 0 0,0 1 0 0 0,-1 0 0 0 0,1 1-1 0 0,0 1 1 0 0,0 0 0 0 0,-37-1 3935 0 0,51 3-4170 0 0,4 3-76 0 0,1 0 0 0 0,0-1 0 0 0,0 1 0 0 0,0-1 0 0 0,0-1 0 0 0,1 1 0 0 0,0-1 1 0 0,0-1-1 0 0,0 1 0 0 0,14 2 0 0 0,14 4 123 0 0,45 4 1 0 0,-53-10-50 0 0,457 34 318 0 0,-259-27-426 0 0,367 44 239 0 0,-215-17-116 0 0,-124-13 0 0 0,316 23 305 0 0,601-27-137 0 0,-907-26-236 0 0,656-8-119 0 0,-518 16 108 0 0,328-4 58 0 0,-294-3-22 0 0,14-1 2 0 0,-436 5-77 0 0,646-30-11 0 0,-318 9-123 0 0,-202 14 95 0 0,497-52 167 0 0,-450 32-128 0 0,47-6 0 0 0,-109 20 0 0 0,307-29 0 0 0,-235 30 0 0 0,120-12 0 0 0,-241 11 0 0 0,18-2 0 0 0,-5 5 0 0 0,26-1 0 0 0,303-8 0 0 0,-203 19 0 0 0,-191 1 0 0 0,219 6 144 0 0,-182-8-80 0 0,79-11 0 0 0,-125 10-64 0 0,13 0 0 0 0,0 0 0 0 0,0 3 0 0 0,42 4 0 0 0,81 23 0 0 0,-108-16 0 0 0,-28-8 0 0 0,0 0 0 0 0,27 4 0 0 0,8-3-2 0 0,-4 0 67 0 0,90-3 0 0 0,58-21-74 0 0,-47 3 146 0 0,-80 7-137 0 0,19-2 0 0 0,-7 4 0 0 0,-64 6 0 0 0,1-1 0 0 0,9-1-21 0 0,-23 2-81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0T16:57:46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0 223 12007 0 0,'2'20'10860'0'0,"8"-14"-12045"0"0,-7-4 1303 0 0,1-1-1 0 0,0 1 1 0 0,-1-1 0 0 0,1 0-1 0 0,0-1 1 0 0,0 1 0 0 0,-1-1-1 0 0,1 0 1 0 0,0 1-1 0 0,0-2 1 0 0,0 1 0 0 0,4-1-1 0 0,5-2 286 0 0,0 0-1 0 0,18-7 1 0 0,-8 2-155 0 0,44-14 378 0 0,74-21 256 0 0,-69 23-557 0 0,-1-1 9 0 0,110-16-1 0 0,-134 31-323 0 0,335-38 106 0 0,0 22-42 0 0,-214 17-74 0 0,86 1 0 0 0,372 38 29 0 0,0 19 5 0 0,-552-46-33 0 0,449 27-1 0 0,-362-26 0 0 0,297-8 0 0 0,-189-5 0 0 0,-84 1 0 0 0,79 2 0 0 0,49 0 0 0 0,117-16 0 0 0,-84 5 0 0 0,180-13 0 0 0,264-14 96 0 0,-311 23-96 0 0,-107 20 0 0 0,-180 2 0 0 0,95 7 0 0 0,-50-1 0 0 0,131 0 0 0 0,-5-14 0 0 0,-297 1 0 0 0,1 0 0 0 0,549-22 0 0 0,-343 13 0 0 0,-61 3 0 0 0,498 0 0 0 0,-355 20 0 0 0,-83-1 0 0 0,-54 2 0 0 0,-47-3 0 0 0,97 12 0 0 0,-227-18 0 0 0,83 14 0 0 0,-31-4 0 0 0,141 26 0 0 0,-159-26 0 0 0,-19-1 0 0 0,13 2 0 0 0,31 8-196 0 0,-31-6-32 0 0,-20-5-2019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0T16:57:48.8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1 100 17103 0 0,'8'-4'5455'0'0,"-5"3"-5372"0"0,0 0 0 0 0,1 0 0 0 0,-1 1 0 0 0,0-1 0 0 0,1 1 0 0 0,-1-1 0 0 0,1 1 0 0 0,-1 0 0 0 0,1 1 0 0 0,4 0 0 0 0,37 10 46 0 0,-21-4-141 0 0,46 11-31 0 0,207 42 44 0 0,21-36 400 0 0,-161-15-277 0 0,217-1 23 0 0,-108-5-6 0 0,74 3-49 0 0,104 4 51 0 0,-317-5-102 0 0,372 11-29 0 0,-74-13-100 0 0,-8-7 153 0 0,-163-1-66 0 0,156-18 126 0 0,-192 9-82 0 0,76-5-43 0 0,128-8 0 0 0,256-16 0 0 0,-286 18 26 0 0,-40 3 15 0 0,215-12 36 0 0,406-19-77 0 0,-27 50 0 0 0,-813 6 0 0 0,518 35 0 0 0,50 31 0 0 0,-198-49 40 0 0,-443-20-13 0 0,395-13-14 0 0,-241 3-13 0 0,31-1-32 0 0,230-6-32 0 0,64 24 64 0 0,187 29 0 0 0,-393-30 0 0 0,-167-1 66 0 0,-85 4-7020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0T16:57:50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18 557 14743 0 0,'-14'-26'1543'0'0,"13"25"-1537"0"0,1 0 1 0 0,-1-1-1 0 0,1 1 0 0 0,-1 0 1 0 0,1 0-1 0 0,0 0 0 0 0,0 0 1 0 0,0-1-1 0 0,0 1 0 0 0,0 0 0 0 0,0 0 1 0 0,0-1-1 0 0,0 1 0 0 0,0 0 1 0 0,0 0-1 0 0,1 0 0 0 0,1-7 1107 0 0,-2 6-952 0 0,0 0 0 0 0,0 1 0 0 0,0-1 0 0 0,1 0 0 0 0,-1 1 0 0 0,0-1 0 0 0,1 0 0 0 0,-1 1 0 0 0,1-1 0 0 0,-1 1 0 0 0,1-1 0 0 0,0 1 0 0 0,0-1 0 0 0,0 1 0 0 0,0 0 0 0 0,0-1-1 0 0,0 1 1 0 0,0 0 0 0 0,0 0 0 0 0,0-1 0 0 0,1 1 0 0 0,-1 0 0 0 0,0 0 0 0 0,1 1 0 0 0,-1-1 0 0 0,1 0 0 0 0,-1 0 0 0 0,3 0 0 0 0,6-3-135 0 0,1 0 1 0 0,-1 1-1 0 0,15-2 0 0 0,-17 3 246 0 0,24-3 84 0 0,1 2-1 0 0,34 0 0 0 0,-22 2-206 0 0,15 1-3 0 0,117 17 0 0 0,-59-4-37 0 0,-16-5-94 0 0,197 25-14 0 0,84 26-1 0 0,-230-38 0 0 0,574 64 16 0 0,-697-82 10 0 0,625 43 124 0 0,-10-65-54 0 0,-541 10-108 0 0,372-42 152 0 0,42-26-140 0 0,-71 10 0 0 0,-79 11 0 0 0,-97 11 0 0 0,9 0 0 0 0,-110 20-3 0 0,240-30 182 0 0,-316 45-174 0 0,1408-141 6 0 0,225 55-11 0 0,-1036 84 0 0 0,0 21 0 0 0,47 32 0 0 0,-368-7 0 0 0,5 6 12 0 0,-14-2-72 0 0,-287-28-1171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0T16:57:52.5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42 137 8519 0 0,'-42'-31'12748'0'0,"58"30"-10713"0"0,26 5-3225 0 0,-35-3 1930 0 0,156 17-121 0 0,-10 0-288 0 0,23 1-126 0 0,-18-17-82 0 0,-31-2-58 0 0,402 6 148 0 0,-413-6-127 0 0,62 4 162 0 0,69-1-51 0 0,48-2-85 0 0,-30 0-100 0 0,101 1-12 0 0,-74 2 0 0 0,57-3 10 0 0,-221 0 71 0 0,64-8-10 0 0,3 1-73 0 0,-67 8 2 0 0,143-2-53 0 0,128-1 42 0 0,-181-1 11 0 0,-35-1 0 0 0,218-7 0 0 0,-108 3 64 0 0,-98 4 64 0 0,-132 1-112 0 0,513-10 192 0 0,-377 5-163 0 0,31 0 27 0 0,106 6-58 0 0,9 0-17 0 0,78-4 163 0 0,-201-1-197 0 0,52-2-14 0 0,82-4 34 0 0,36-2-19 0 0,-186 0 23 0 0,150-13 15 0 0,-3 5-2 0 0,-160 13 0 0 0,182 3 0 0 0,-162 7-3 0 0,12 1 17 0 0,-77 6 20 0 0,250 4 73 0 0,-205-8-159 0 0,-2 1 24 0 0,260 6 12 0 0,-370-6 12 0 0,26 1 24 0 0,-34-1 66 0 0,-47-5-205 0 0,0 2 0 0 0,46 9 0 0 0,-37-2-2090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0T16:57:54.8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25 218 12527 0 0,'-24'-9'9354'0'0,"40"7"-9083"0"0,-14 1-243 0 0,0 0 0 0 0,1 1-1 0 0,-1 0 1 0 0,1 0 0 0 0,-1 0 0 0 0,1 0-1 0 0,-1 0 1 0 0,3 1 0 0 0,107 16 1177 0 0,32-8-672 0 0,-71-11-325 0 0,-47 0-123 0 0,49 2 1 0 0,-6 8-91 0 0,232 13 154 0 0,-62-17 27 0 0,-45 1-176 0 0,11-1 0 0 0,-72-7 12 0 0,327-3 72 0 0,-270-4-84 0 0,-2 0 0 0 0,136 6 65 0 0,81 1-146 0 0,-80-8 81 0 0,-41-3 94 0 0,-7 2-79 0 0,185-16 201 0 0,-214 8-154 0 0,-46 1-221 0 0,30-4 299 0 0,52-12-97 0 0,-216 27-95 0 0,91-4 35 0 0,30-4 30 0 0,429-19 128 0 0,-356 36-141 0 0,0 19 0 0 0,-143-13 0 0 0,-42-5 0 0 0,-38 1 0 0 0,396 28 0 0 0,-307-25 0 0 0,25 2 0 0 0,131 31 0 0 0,-239-34 0 0 0,69 0 0 0 0,-27-3 0 0 0,163 21-96 0 0,130-3 96 0 0,-343-20 0 0 0,124 11 0 0 0,-14-1 0 0 0,-116-10 0 0 0,167 1 0 0 0,81 6 0 0 0,-161-2 0 0 0,113-7 0 0 0,-70-2 0 0 0,-31 5 0 0 0,180-4 0 0 0,28 6 0 0 0,-325-3 0 0 0,169-1 0 0 0,4 0 0 0 0,-160 2 0 0 0,136 11 0 0 0,-62-3 0 0 0,173-7 0 0 0,-230-1 0 0 0,67 8 0 0 0,-71-4 0 0 0,42 10 0 0 0,-54-9 0 0 0,42 4 0 0 0,135 2 0 0 0,-195-11 0 0 0,29 0 0 0 0,-1 2 0 0 0,68 14 0 0 0,-59-9 17 0 0,-38-7-105 0 0,0 0 0 0 0,0 0 0 0 0,0 0 0 0 0,0 1 0 0 0,15 6 0 0 0,-21-7-161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4:45.1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197 66 16007 0 0,'-1'-2'3132'0'0,"-1"-2"-2703"0"0,-16-17 1904 0 0,4 3-2232 0 0,13 16-32 0 0,-2 0 108 0 0,1 0-1 0 0,-1 1 0 0 0,1-1 1 0 0,-1 0-1 0 0,1 1 1 0 0,-1-1-1 0 0,0 1 0 0 0,0 0 1 0 0,0 0-1 0 0,0 0 1 0 0,0 1-1 0 0,0-1 1 0 0,0 1-1 0 0,0-1 0 0 0,-5 1 634 0 0,-6 0-253 0 0,7 1-354 0 0,1 0 0 0 0,-1 0 0 0 0,0 1-1 0 0,-7 2 1 0 0,-6 2 30 0 0,10-3-153 0 0,6-2-23 0 0,-5 2-35 0 0,-3 0 396 0 0,15-3-362 0 0,166 6-35 0 0,-23-2-128 0 0,360 51 20 0 0,-192 3-73 0 0,-199-26 160 0 0,36 7 0 0 0,-63-20-3 0 0,48 7 18 0 0,-119-24 30 0 0,0-1-1 0 0,18-1 1 0 0,-10 0-50 0 0,38 4 0 0 0,-27-2 5 0 0,-9 2 0 0 0,-13-3 0 0 0,0 0 0 0 0,8 2-92 0 0,-27 1-589 0 0,-22 1-359 0 0,-3-2-1354 0 0,13-1 1017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4:46.5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172 16 13271 0 0,'0'0'1202'0'0,"-1"0"-988"0"0,-117-15 6858 0 0,113 15-6835 0 0,0 0 1 0 0,-1 0-1 0 0,1 0 0 0 0,-27 10 3255 0 0,32-10-3449 0 0,8 5-33 0 0,0-1 0 0 0,1 0-1 0 0,-1 0 1 0 0,1-1 0 0 0,0 0 0 0 0,0-1-1 0 0,10 2 1 0 0,71 6 88 0 0,-44-5-78 0 0,98 20 84 0 0,-72-11-51 0 0,22-3 14 0 0,-48-7-80 0 0,85 0-60 0 0,-15-1 92 0 0,-42 4-10 0 0,256 13-31 0 0,-73-13 102 0 0,-253-7-83 0 0,22 4-69 0 0,-12-2 67 0 0,13 3 157 0 0,1 2-711 0 0,-29-7 547 0 0,0 0 0 0 0,1 1 0 0 0,-1-1-1 0 0,0 1 1 0 0,1-1 0 0 0,-1 1-1 0 0,0 0 1 0 0,1-1 0 0 0,-1 1-1 0 0,1 0 1 0 0,-1-1 0 0 0,1 1-1 0 0,-1 0 1 0 0,1 0 0 0 0,-1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4:49.2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225 125 8519 0 0,'-2'0'9008'0'0,"-5"-4"-8711"0"0,0 0-184 0 0,-1 1 0 0 0,1-1 1 0 0,1-1-1 0 0,-12-8 0 0 0,14 10-8 0 0,-1 0-1 0 0,0 1 1 0 0,0-1 0 0 0,-11-2 405 0 0,3-2 226 0 0,7 3-392 0 0,0-2-1 0 0,1 1 1 0 0,0-1-1 0 0,0 0 1 0 0,-9-14 201 0 0,12 19-447 0 0,-35-19 974 0 0,26 21-721 0 0,9-1-265 0 0,0 1-1 0 0,1-1 0 0 0,-1 1 1 0 0,0 0-1 0 0,0-1 0 0 0,0 1 1 0 0,1 0-1 0 0,-1 0 0 0 0,-12 8 1907 0 0,14-9-1986 0 0,0 1-1 0 0,0-1 1 0 0,1 0-1 0 0,-1 0 1 0 0,0 0-1 0 0,0 0 1 0 0,1 0 0 0 0,-1 1-1 0 0,0-1 1 0 0,0 0-1 0 0,0 0 1 0 0,1 0-1 0 0,-1 1 1 0 0,0-1-1 0 0,0 0 1 0 0,0 0 0 0 0,0 1-1 0 0,0-1 1 0 0,0 0-1 0 0,0 0 1 0 0,1 1-1 0 0,-1-1 1 0 0,0 0-1 0 0,0 0 1 0 0,0 1 0 0 0,0-1-1 0 0,0 0 1 0 0,0 1-1 0 0,0-1-1 0 0,0 1 0 0 0,0-1 0 0 0,0 1 0 0 0,0-1 0 0 0,0 0 0 0 0,0 1 0 0 0,0-1 0 0 0,0 1 0 0 0,1-1 0 0 0,-1 1 0 0 0,0-1 0 0 0,0 0 0 0 0,0 1 0 0 0,1-1 0 0 0,-1 0 0 0 0,0 1 0 0 0,0-1 0 0 0,1 0-1 0 0,-1 1 1 0 0,0-1 0 0 0,1 0 0 0 0,-1 0 0 0 0,0 1 0 0 0,1-1 0 0 0,-1 0 0 0 0,1 0 0 0 0,0 1 0 0 0,5 2 13 0 0,0 0 0 0 0,1-1 0 0 0,0 0 0 0 0,-1 0 0 0 0,1 0 0 0 0,0-1 0 0 0,0 0-1 0 0,11 0 1 0 0,61-4-14 0 0,-39 0 127 0 0,50 4-78 0 0,-54 1-25 0 0,47-5 1 0 0,-68 3-28 0 0,0-1 0 0 0,27 5 0 0 0,-25-3 0 0 0,29 1 0 0 0,-7-4 0 0 0,0 2 0 0 0,77 10 0 0 0,-100-8 0 0 0,32-1 0 0 0,-32-1 0 0 0,27 3 0 0 0,42 3 0 0 0,-53-3 105 0 0,54 0 1 0 0,-60-3-40 0 0,0-2-1 0 0,0 0 1 0 0,-1-2 0 0 0,1-1 0 0 0,27-8-1 0 0,-33 7-31 0 0,-1 2-1 0 0,23-2 0 0 0,7-2 27 0 0,-35 5-22 0 0,-8 1-6 0 0,1 1 0 0 0,-1 0-1 0 0,0 0 1 0 0,1 0-1 0 0,-1 1 1 0 0,0 0-1 0 0,11 1 1 0 0,-12 0-25 0 0,-3-1-1 0 0,0 1 0 0 0,0-1 1 0 0,0 0-1 0 0,0 0 0 0 0,0 0 1 0 0,-1 0-1 0 0,1 0 0 0 0,0 0 0 0 0,0 0 1 0 0,4-2-1 0 0,35 1 39 0 0,-39 1-40 0 0,0-1 0 0 0,-1 1 0 0 0,1 0-1 0 0,0 0 1 0 0,-1-1 0 0 0,1 1-1 0 0,-1 1 1 0 0,1-1 0 0 0,0 0 0 0 0,-1 0-1 0 0,1 1 1 0 0,0-1 0 0 0,-1 1 0 0 0,1-1-1 0 0,-1 1 1 0 0,1-1 0 0 0,1 2-1 0 0,-1-1-15 0 0,2 0 53 0 0,54 12 109 0 0,-47-13-83 0 0,-9-1-53 0 0,0 1 0 0 0,0 0 0 0 0,-1 0 1 0 0,1 0-1 0 0,0 1 0 0 0,-1-1 0 0 0,1 0 0 0 0,2 1 0 0 0,13 6-1 0 0,-13-6-1 0 0,10 3 56 0 0,-11-3 7 0 0,-1-1-1 0 0,-2 0-71 0 0,0 0 0 0 0,1 0 1 0 0,-1 0-1 0 0,0 0 0 0 0,0 1 0 0 0,1-1 1 0 0,-1 0-1 0 0,0 0 0 0 0,0 0 1 0 0,1 0-1 0 0,-1 0 0 0 0,0 0 0 0 0,1 0 1 0 0,-1 0-1 0 0,0 0 0 0 0,0 0 1 0 0,1 0-1 0 0,-1 0 0 0 0,0-1 0 0 0,1 1 1 0 0,-1 0-1 0 0,0 0 0 0 0,0 0 0 0 0,1 0 1 0 0,-1 0-1 0 0,0 0 0 0 0,0-1 1 0 0,1 1-1 0 0,-7-6-196 0 0,-17-5-531 0 0,7 4-1496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4:57.52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67 306 14999 0 0,'0'0'1358'0'0,"0"-3"-1118"0"0,-10-19 2428 0 0,7 19-2412 0 0,-1-1 1 0 0,1 1 0 0 0,-1-1-1 0 0,1 0 1 0 0,0 0 0 0 0,1 0 0 0 0,-4-7-1 0 0,1 4-119 0 0,5 6-33 0 0,-2-1 24 0 0,-3-8 345 0 0,-12-28 4574 0 0,17 37-5013 0 0,1 1 1 0 0,-1-1-1 0 0,0 0 0 0 0,0 0 0 0 0,1 1 1 0 0,-1-1-1 0 0,0 0 0 0 0,1 1 1 0 0,-1-1-1 0 0,1 1 0 0 0,-1-1 0 0 0,1 0 1 0 0,-1 1-1 0 0,1-1 0 0 0,-1 1 0 0 0,1-1 1 0 0,0 1-1 0 0,-1 0 0 0 0,1-1 1 0 0,0 1-1 0 0,-1 0 0 0 0,1-1 0 0 0,0 1 1 0 0,-1 0-1 0 0,1 0 0 0 0,0-1 0 0 0,1 1 1 0 0,23-4-138 0 0,-21 4 158 0 0,15-1-55 0 0,0 1 1 0 0,-1 1-1 0 0,1 1 0 0 0,-1 1 1 0 0,21 5-1 0 0,27 4 123 0 0,301 28-120 0 0,-253-29 29 0 0,116 29 0 0 0,-149-27-32 0 0,-24-5 0 0 0,54 8 0 0 0,55 12 0 0 0,99 35-80 0 0,-211-50 67 0 0,121 35-70 0 0,-3 1 83 0 0,-166-48 0 0 0,0 0 0 0 0,0 1 0 0 0,0 0 0 0 0,0 0 0 0 0,9 5 0 0 0,-6-2 0 0 0,40 12 28 0 0,-12-4 61 0 0,-8-5-93 0 0,-21-5-23 0 0,27 4 106 0 0,-21-4-68 0 0,-2 0-22 0 0,28 2-199 0 0,-38-5 263 0 0,-15-3 22 0 0,-47-8-88 0 0,-173-39-57 0 0,105 29 70 0 0,39 8 0 0 0,82 12-5 0 0,-275-56 135 0 0,87 12-23 0 0,-99 1 290 0 0,264 43-284 0 0,-22 2-55 0 0,39-1-58 0 0,2 2 0 0 0,10-2 0 0 0,1 0 0 0 0,0 0 0 0 0,-1 0 0 0 0,1 0 0 0 0,-1 0 0 0 0,1 1 0 0 0,0-1 0 0 0,-1 0 0 0 0,1 0 0 0 0,0 0 0 0 0,-1 1 0 0 0,1-1 0 0 0,0 0 0 0 0,-1 0 0 0 0,1 1 0 0 0,0-1 0 0 0,0 0 0 0 0,-1 1 0 0 0,1-1 0 0 0,0 0 0 0 0,0 1 0 0 0,-1 0 0 0 0,1-1 0 0 0,0 1 0 0 0,1 0 0 0 0,-1-1 0 0 0,0 1 0 0 0,0-1 0 0 0,0 1 0 0 0,0 0 0 0 0,1-1 0 0 0,-1 1 0 0 0,0 0 0 0 0,1-1 0 0 0,-1 1 0 0 0,0-1 0 0 0,1 1 0 0 0,-1-1 0 0 0,1 2 0 0 0,3 1-3 0 0,-1 0 0 0 0,1-1 0 0 0,-1 1 1 0 0,1-1-1 0 0,0 1 0 0 0,0-1 0 0 0,0 0 0 0 0,1-1 0 0 0,-1 1 0 0 0,0-1 0 0 0,8 2 1 0 0,7 0-29 0 0,27 2 0 0 0,-35-5 39 0 0,169 5-152 0 0,-8-1 88 0 0,29 13 56 0 0,80 4 0 0 0,-100-6 0 0 0,-142-8 0 0 0,-8 1 0 0 0,-3-3 64 0 0,28 8 117 0 0,-43-9-178 0 0,1 0-1 0 0,-1-1 0 0 0,0-1 0 0 0,28 1 0 0 0,3 1-2 0 0,82 11 0 0 0,-14-3 0 0 0,-99-11 0 0 0,0 0 0 0 0,1 0 0 0 0,0 1 0 0 0,0-2 0 0 0,-1 0 0 0 0,0 1 0 0 0,1 1 0 0 0,-1 1 0 0 0,0-1 0 0 0,1 1 0 0 0,-1-1 0 0 0,0-2 0 0 0,1 0 11 0 0,-4-1 23 0 0,0 0-17 0 0,10-5 65 0 0,41-14 64 0 0,-44 13-93 0 0,0 1-1 0 0,29-5 1 0 0,56-13-53 0 0,-65 14 0 0 0,40-5 0 0 0,41-5 0 0 0,-59 10 0 0 0,72-2 0 0 0,-130 12 0 0 0,276-7 0 0 0,-109 3-199 0 0,23 0-42 0 0,-163 7 241 0 0,1 2-76 0 0,-15-3 28 0 0,0-1 36 0 0,-1-1 12 0 0,7 0 4 0 0,-18 0-9 0 0,16-5-86 0 0,-10 3 71 0 0,39-5-137 0 0,-27 5 169 0 0,-12 0 22 0 0,27-14-80 0 0,-23 11 35 0 0,11-3 6 0 0,-2-1 74 0 0,-8 2-61 0 0,-11 5-26 0 0,-1-1 41 0 0,11-6 103 0 0,-11 9-107 0 0,6-5 156 0 0,-6 4-174 0 0,-1 1-1 0 0,1-1 1 0 0,-1 1-1 0 0,1-1 1 0 0,-1 0-1 0 0,1 1 1 0 0,-1-1-1 0 0,0 0 1 0 0,1 1-1 0 0,-1-1 1 0 0,0 0-1 0 0,0 1 1 0 0,0-1-1 0 0,1 0 1 0 0,-1 0-1 0 0,0 1 1 0 0,0-1-1 0 0,0 0 1 0 0,0-1-1 0 0,-1 0 1 0 0,0-7-1 0 0,-1 5 0 0 0,1 1 0 0 0,-1-1 0 0 0,0 0 0 0 0,0 1 0 0 0,0-1 0 0 0,-1 1 0 0 0,1-1 0 0 0,-1 1 0 0 0,0 0 0 0 0,1 0 0 0 0,-2 0 0 0 0,1 1 0 0 0,0-1 0 0 0,0 1 0 0 0,-5-3 0 0 0,-8-6 0 0 0,-77-57 1 0 0,60 45 9 0 0,9 9 24 0 0,0 0 1 0 0,-1 2 0 0 0,-28-10 0 0 0,-11-6 7 0 0,41 18-40 0 0,0 1 0 0 0,-45-11 0 0 0,4 3-17 0 0,55 14 0 0 0,9 3 15 0 0,0 0 0 0 0,0 0 0 0 0,-1 0 0 0 0,1 0 0 0 0,0 0 0 0 0,0 0 0 0 0,0 0 0 0 0,0 0 0 0 0,0 0 0 0 0,0 0 0 0 0,0 0 0 0 0,-1 0 0 0 0,1 0 0 0 0,0 0 0 0 0,0 0 0 0 0,0 0 0 0 0,0 0 0 0 0,0 0 0 0 0,0 0 0 0 0,0 0 0 0 0,0 0 0 0 0,0-1 0 0 0,-1 1 0 0 0,1 0 0 0 0,0 0 0 0 0,0 0 0 0 0,0 0 0 0 0,0 0 0 0 0,0 0 0 0 0,0 0 0 0 0,0 0 0 0 0,0-1 0 0 0,0 1 0 0 0,0 0 0 0 0,0 0 0 0 0,0 0 0 0 0,0 0 0 0 0,0 0 0 0 0,0 0 0 0 0,0 0 0 0 0,0-1 0 0 0,0 1 0 0 0,0 0 0 0 0,0 0 0 0 0,6-2 0 0 0,7 0 0 0 0,6 1-27 0 0,27-1-74 0 0,-25 1 40 0 0,15 3 58 0 0,-22-3 3 0 0,0 1-11 0 0,-3 0-42 0 0,-7 1 0 0 0,5 1 29 0 0,-7-1-43 0 0,0 0-93 0 0,2 2 192 0 0,-7 11-1680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5:00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313 43 11231 0 0,'-30'12'11569'0'0,"18"-14"-10099"0"0,1 1-1289 0 0,9 0-144 0 0,-19-12 226 0 0,14 10 194 0 0,245-17-964 0 0,-162 15 353 0 0,-21 1 105 0 0,13-1 43 0 0,100 4 1 0 0,-167 1 7 0 0,-1 0-1 0 0,1 0 1 0 0,0 0-1 0 0,-1 1 1 0 0,1-1 0 0 0,0 0-1 0 0,-1 0 1 0 0,1 0-1 0 0,0 0 1 0 0,-1 1 0 0 0,1-1-1 0 0,0 0 1 0 0,-1 0-1 0 0,1 1 1 0 0,0 0-1 0 0,-1 0 9 0 0,1-1-1 0 0,-1 1 1 0 0,0 0-1 0 0,0 0 1 0 0,0 0-1 0 0,0 0 1 0 0,-1-1-1 0 0,1 1 0 0 0,0 0 1 0 0,0 0-1 0 0,0 0 1 0 0,-1 0-1 0 0,1-1 1 0 0,0 1-1 0 0,-1 0 0 0 0,1 0 1 0 0,-1-1-1 0 0,1 1 1 0 0,-1 0-1 0 0,1-1 1 0 0,-1 1-1 0 0,1-1 1 0 0,-1 1-1 0 0,0 0 0 0 0,1-1 1 0 0,-1 1-1 0 0,0-1 1 0 0,0 1-1 0 0,-24 16 229 0 0,11-10-210 0 0,0-1-1 0 0,0-1 1 0 0,0 0-1 0 0,-16 3 0 0 0,-62 10 253 0 0,50-10-306 0 0,-201 22 119 0 0,17-3 462 0 0,206-23-468 0 0,-3-1 27 0 0,1 2 0 0 0,-28 9-1 0 0,49-13-178 0 0,6 9-370 0 0,-4-10 429 0 0,-1 1-1 0 0,0 0 1 0 0,1 0-1 0 0,0-1 1 0 0,-1 1-1 0 0,1 0 1 0 0,-1-1-1 0 0,1 1 1 0 0,0-1-1 0 0,-1 1 1 0 0,1-1-1 0 0,0 1 1 0 0,0-1-1 0 0,-1 1 1 0 0,2-1-1 0 0,2 2-1 0 0,17 11 8 0 0,-14-11 0 0 0,-1-2 0 0 0,28 9-49 0 0,0-2 1 0 0,56 5-1 0 0,72-6-202 0 0,-41-3 160 0 0,-93-1 91 0 0,-21-2-179 0 0,8 2 826 0 0,-14 1-203 0 0,-7 3-268 0 0,-8 3-60 0 0,-1-2 1 0 0,1 0-1 0 0,-1 0 0 0 0,-1-1 0 0 0,-17 4 1 0 0,24-7-71 0 0,-76 18 124 0 0,50-13-100 0 0,-50 18 1 0 0,33-5 225 0 0,-75 42 1 0 0,120-59-297 0 0,1 1 0 0 0,0-1 0 0 0,-10 11 0 0 0,8-5 0 0 0,6 2 0 0 0,2-11 0 0 0,0 0 0 0 0,0-1 0 0 0,1 1 0 0 0,-1 0 0 0 0,0 0 0 0 0,1 0 0 0 0,-1 0 0 0 0,1 0 0 0 0,-1-1 0 0 0,1 1 0 0 0,-1 0 0 0 0,2 0 0 0 0,1 2-15 0 0,0 0 0 0 0,0-1 0 0 0,0 0-1 0 0,0 1 1 0 0,1-1 0 0 0,-1-1 0 0 0,1 1 0 0 0,0 0 0 0 0,-1-1-1 0 0,1 0 1 0 0,0 0 0 0 0,0 0 0 0 0,6 1 0 0 0,7-1-88 0 0,-1 0 0 0 0,17-1 1 0 0,-9-1 62 0 0,193-14 60 0 0,-1 0 0 0 0,-187 14 9 0 0,-21 0-15 0 0,1 0 0 0 0,0 1 1 0 0,0 1-1 0 0,0-1 1 0 0,0 1-1 0 0,0 1 1 0 0,11 3-1 0 0,-10-2-3 0 0,-8-2 49 0 0,-1 0-54 0 0,0 0-1 0 0,-1-1 1 0 0,1 1 0 0 0,0 0 0 0 0,-1 0 0 0 0,1 0 0 0 0,-1 0-1 0 0,0 0 1 0 0,1 0 0 0 0,-1-1 0 0 0,0 1 0 0 0,1 0 0 0 0,-1 0-1 0 0,0 0 1 0 0,0 0 0 0 0,0 0 0 0 0,0 0 0 0 0,0 0 0 0 0,0 0-1 0 0,0 2 1 0 0,-1 0 21 0 0,0-1 0 0 0,1 1 0 0 0,-1-1 0 0 0,0 1 0 0 0,-1-1 0 0 0,1 1 0 0 0,-3 3-1 0 0,-1 1 48 0 0,-1 0 0 0 0,0-1 0 0 0,-13 12 0 0 0,-23 14-118 0 0,-91 51 0 0 0,-88 21 153 0 0,133-65-71 0 0,53-25 14 0 0,15-6-30 0 0,2 0-1 0 0,-33 20 1 0 0,43-22-34 0 0,6-5-47 0 0,6-1-11 0 0,12 1 14 0 0,0-1 1 0 0,0-1-1 0 0,22-4 1 0 0,53-13-47 0 0,-18 3 15 0 0,128-9-10 0 0,-188 25 27 0 0,-3 1 69 0 0,-6 0 65 0 0,7 10 9 0 0,-12-7-36 0 0,1-4-16 0 0,0 1-6 0 0,-1 0 0 0 0,1 1 0 0 0,0-1 0 0 0,-1 0 0 0 0,0 0 0 0 0,1 0 0 0 0,-1 0 1 0 0,0 0-1 0 0,0 0 0 0 0,0 0 0 0 0,-1 0 0 0 0,1 0 0 0 0,0 0 0 0 0,-1 0 0 0 0,-1 1 0 0 0,-1 1-3 0 0,-1 3-17 0 0,-1-1 0 0 0,0 0 0 0 0,-1 0 0 0 0,1 0 0 0 0,-1-1 0 0 0,0 0 0 0 0,-1 0 0 0 0,-13 6 0 0 0,-4 0-12 0 0,-37 10 0 0 0,56-19 19 0 0,3-1 5 0 0,-3 0 26 0 0,0 2-1 0 0,1-1 1 0 0,-1 1 0 0 0,-10 6-1 0 0,15-9-88 0 0,3 0-177 0 0,26-6 196 0 0,0-1 0 0 0,-1-1 0 0 0,29-14 0 0 0,-41 15-468 0 0,0-1-1 0 0,-1 0 1 0 0,0-1 0 0 0,13-11-1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9T08:35:02.36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245 31 14999 0 0,'0'0'1358'0'0,"3"2"-1040"0"0,12 9 633 0 0,-10-11-414 0 0,1-1 54 0 0,28-21 3973 0 0,-52 22-4369 0 0,-1 1 1 0 0,1 1-1 0 0,0 1 1 0 0,-22 6-1 0 0,27-6-59 0 0,-92 18 845 0 0,30-8-482 0 0,73-12-354 0 0,3-1-154 0 0,0 0-1 0 0,0-1 1 0 0,0 1-1 0 0,0 0 0 0 0,0 0 1 0 0,0-1-1 0 0,0 1 1 0 0,0 0-1 0 0,0-1 0 0 0,0 1 1 0 0,0-1-1 0 0,0 0 1 0 0,3-1-20 0 0,25-9-307 0 0,-6 3-858 0 0,-1-1 0 0 0,37-21 0 0 0,-46 22-736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14F70-D7B6-4265-9766-091408C512E3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BF5D-375A-4751-88F6-1AAF2059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2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Trainingsdaten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4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Trainingsdaten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7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47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A3C25-7F58-8DC8-0D57-2344AF3FC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8AF26C-5588-F332-AC54-C96CAE9E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D51C9-AC0E-0E2D-7265-06166009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D4AB9A-0771-503F-0F6E-4F4F8952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C981C8-DDF9-D062-9BF0-7AC81519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E1365-2569-7EE7-4651-B855EDDB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E67DAB-5903-E80E-965C-3AB8DA52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80C37-CE02-0D09-B0CB-1E0E65AD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833BCC-F3CB-50E0-0633-520E84E8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AC1B69-04FF-A86D-A966-7DA65CBE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40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B5A271-2F8E-BC5C-822C-F52E74B03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315615-94B3-3233-9388-90AC60C66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998A5-43BC-DAA5-1628-2102280A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7F55C-41F2-3B88-85C3-A2A85340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E27131-77CB-D445-17FB-A18FB889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ndard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E780F0E-4D5B-5E42-908E-9790690D2B3E}"/>
              </a:ext>
            </a:extLst>
          </p:cNvPr>
          <p:cNvGrpSpPr/>
          <p:nvPr userDrawn="1"/>
        </p:nvGrpSpPr>
        <p:grpSpPr>
          <a:xfrm>
            <a:off x="0" y="0"/>
            <a:ext cx="208696" cy="6858000"/>
            <a:chOff x="-14112" y="10336"/>
            <a:chExt cx="417391" cy="13716000"/>
          </a:xfrm>
        </p:grpSpPr>
        <p:sp>
          <p:nvSpPr>
            <p:cNvPr id="14" name="Rechteck">
              <a:extLst>
                <a:ext uri="{FF2B5EF4-FFF2-40B4-BE49-F238E27FC236}">
                  <a16:creationId xmlns:a16="http://schemas.microsoft.com/office/drawing/2014/main" id="{126B2AFA-F9A5-7F43-AE9F-85A7BD368014}"/>
                </a:ext>
              </a:extLst>
            </p:cNvPr>
            <p:cNvSpPr/>
            <p:nvPr/>
          </p:nvSpPr>
          <p:spPr>
            <a:xfrm>
              <a:off x="79021" y="10336"/>
              <a:ext cx="324258" cy="13716000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b="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hteck">
              <a:extLst>
                <a:ext uri="{FF2B5EF4-FFF2-40B4-BE49-F238E27FC236}">
                  <a16:creationId xmlns:a16="http://schemas.microsoft.com/office/drawing/2014/main" id="{57ACDE53-DE45-0849-8769-BE573E0C58C5}"/>
                </a:ext>
              </a:extLst>
            </p:cNvPr>
            <p:cNvSpPr/>
            <p:nvPr/>
          </p:nvSpPr>
          <p:spPr>
            <a:xfrm>
              <a:off x="-14112" y="10336"/>
              <a:ext cx="281346" cy="13715999"/>
            </a:xfrm>
            <a:prstGeom prst="rect">
              <a:avLst/>
            </a:prstGeom>
            <a:solidFill>
              <a:srgbClr val="B8001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b="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08DABAF-4A6E-705A-756C-56C7C6D0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00"/>
            <a:ext cx="10897746" cy="707136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997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A6EC4-2FC7-0FD0-069C-4132F7B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56CC5C-7593-57E4-803B-0EB3075F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54D8EC-4D5D-E76D-26C6-FED3727F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FF6D34-2D4D-447F-4D1B-47EADFA7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C46382-FA64-353B-BACC-11A9E8E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46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91A5F-E447-D973-5120-956FAB5D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9AF678-D198-1E65-49CB-7595D114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63B4A-AD2E-A5FD-E767-05CAA979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76228F-B024-26E4-251E-9FF04E0A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9D58E-D340-B309-3C10-412FA58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74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3FD39-0CFA-1443-B015-441AA044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3B2EDC-8592-47A4-9349-6DD5F6627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D35705-A726-B6DA-05B6-EE6775CC8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944A21-5775-B728-70CC-A466F1E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0A977-978C-33E2-75D5-BBA10113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47C29-AD41-0BDF-F516-C668A709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4EA08-1AAC-E616-9F8D-A9CF7666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154A3A-D43F-B802-0031-37B0EC4A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18C5BC-1201-CC10-65E8-30974231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E23635-57D1-7195-7A4E-69905A575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A5414E-F5B4-DB7F-5F6C-39BAFCC9A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078DB0-30A4-EA45-6D6B-F375262F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E7E777-3777-591B-7E61-FAE434A2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EF45CB-5000-418E-A338-8050E001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5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B940E-9E2C-3C39-E6F4-282617D3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3BD839-F162-8113-B03D-8BE9B2C6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C0806B-D804-A073-2658-C2D9BA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D90592-881E-69D6-11C3-63BF8BA7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74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926E86-2550-92BC-77F5-FDDE12C8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FCFC03-6CCA-F399-B1EA-3BCA7945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B2D1AF-C447-F009-1BDF-FA4024E1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3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CD6A1-FAF1-DA6F-6B39-E43A6C6D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5BC0C-C247-F7F3-0BC6-9E158BEC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E69793-172A-562A-199B-F8DC32C81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7A4890-4F05-C987-33BA-FE0B7A50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6D265-4D9F-D771-1BCA-91AED50F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64F480-36A6-DF9A-3C03-89F64CE7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14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180F7-C51C-BFBB-2F22-B0E9A0D1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FA3975-DCDE-1D65-A767-2F1936545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6ACB6B-E54D-9575-7587-DF4CBA72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3EF9A6-BF22-6FF9-E195-B95DE656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17CD21-DD79-799B-B128-6DE9F6F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9D1B16-B105-8C0E-427B-019B55A6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73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0C197-2772-3630-9F33-A864D534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E6697D-AFF0-9BE3-A369-3457A7DB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716509-C45A-251D-E6FE-D76A6B7DD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A26B-2815-4898-BEC9-6D7B1964977A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C5C6C-8187-9D0D-A322-31DB5AEB6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43809-C37A-7F27-9CF7-DA835BAE5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BEFB-BFB9-47C2-81B9-01E9948624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79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54.png"/><Relationship Id="rId34" Type="http://schemas.openxmlformats.org/officeDocument/2006/relationships/customXml" Target="../ink/ink16.xml"/><Relationship Id="rId7" Type="http://schemas.openxmlformats.org/officeDocument/2006/relationships/image" Target="../media/image47.png"/><Relationship Id="rId12" Type="http://schemas.openxmlformats.org/officeDocument/2006/relationships/customXml" Target="../ink/ink5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49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63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13.xml"/><Relationship Id="rId36" Type="http://schemas.openxmlformats.org/officeDocument/2006/relationships/image" Target="../media/image62.png"/><Relationship Id="rId10" Type="http://schemas.openxmlformats.org/officeDocument/2006/relationships/customXml" Target="../ink/ink4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customXml" Target="../ink/ink1.xml"/><Relationship Id="rId9" Type="http://schemas.openxmlformats.org/officeDocument/2006/relationships/image" Target="../media/image4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7.png"/><Relationship Id="rId30" Type="http://schemas.openxmlformats.org/officeDocument/2006/relationships/customXml" Target="../ink/ink14.xml"/><Relationship Id="rId35" Type="http://schemas.openxmlformats.org/officeDocument/2006/relationships/image" Target="../media/image61.png"/><Relationship Id="rId8" Type="http://schemas.openxmlformats.org/officeDocument/2006/relationships/customXml" Target="../ink/ink3.xml"/><Relationship Id="rId3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customXml" Target="../ink/ink24.xml"/><Relationship Id="rId18" Type="http://schemas.openxmlformats.org/officeDocument/2006/relationships/image" Target="../media/image69.png"/><Relationship Id="rId3" Type="http://schemas.openxmlformats.org/officeDocument/2006/relationships/customXml" Target="../ink/ink17.xml"/><Relationship Id="rId21" Type="http://schemas.openxmlformats.org/officeDocument/2006/relationships/customXml" Target="../ink/ink28.xml"/><Relationship Id="rId7" Type="http://schemas.openxmlformats.org/officeDocument/2006/relationships/customXml" Target="../ink/ink20.xml"/><Relationship Id="rId12" Type="http://schemas.openxmlformats.org/officeDocument/2006/relationships/image" Target="../media/image66.png"/><Relationship Id="rId17" Type="http://schemas.openxmlformats.org/officeDocument/2006/relationships/customXml" Target="../ink/ink26.xml"/><Relationship Id="rId2" Type="http://schemas.openxmlformats.org/officeDocument/2006/relationships/image" Target="../media/image44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11" Type="http://schemas.openxmlformats.org/officeDocument/2006/relationships/customXml" Target="../ink/ink23.xml"/><Relationship Id="rId5" Type="http://schemas.openxmlformats.org/officeDocument/2006/relationships/customXml" Target="../ink/ink18.xml"/><Relationship Id="rId15" Type="http://schemas.openxmlformats.org/officeDocument/2006/relationships/customXml" Target="../ink/ink25.xml"/><Relationship Id="rId10" Type="http://schemas.openxmlformats.org/officeDocument/2006/relationships/image" Target="../media/image65.png"/><Relationship Id="rId19" Type="http://schemas.openxmlformats.org/officeDocument/2006/relationships/customXml" Target="../ink/ink27.xml"/><Relationship Id="rId4" Type="http://schemas.openxmlformats.org/officeDocument/2006/relationships/image" Target="../media/image64.png"/><Relationship Id="rId9" Type="http://schemas.openxmlformats.org/officeDocument/2006/relationships/customXml" Target="../ink/ink22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10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7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customXml" Target="../ink/ink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70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7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0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0" Type="http://schemas.openxmlformats.org/officeDocument/2006/relationships/image" Target="../media/image750.png"/><Relationship Id="rId4" Type="http://schemas.openxmlformats.org/officeDocument/2006/relationships/image" Target="../media/image720.png"/><Relationship Id="rId9" Type="http://schemas.openxmlformats.org/officeDocument/2006/relationships/customXml" Target="../ink/ink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5.png"/><Relationship Id="rId18" Type="http://schemas.openxmlformats.org/officeDocument/2006/relationships/image" Target="../media/image26.png"/><Relationship Id="rId26" Type="http://schemas.openxmlformats.org/officeDocument/2006/relationships/image" Target="../media/image19.png"/><Relationship Id="rId3" Type="http://schemas.openxmlformats.org/officeDocument/2006/relationships/image" Target="../media/image5.png"/><Relationship Id="rId21" Type="http://schemas.openxmlformats.org/officeDocument/2006/relationships/image" Target="../media/image29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24" Type="http://schemas.openxmlformats.org/officeDocument/2006/relationships/image" Target="../media/image32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31.png"/><Relationship Id="rId28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38.png"/><Relationship Id="rId5" Type="http://schemas.openxmlformats.org/officeDocument/2006/relationships/image" Target="../media/image1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7605" y="1122363"/>
            <a:ext cx="9810395" cy="4165254"/>
          </a:xfrm>
        </p:spPr>
        <p:txBody>
          <a:bodyPr>
            <a:norm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Gutes Äffchen – böses Äffchen</a:t>
            </a:r>
            <a:br>
              <a:rPr lang="de-DE" dirty="0">
                <a:latin typeface="Knewave" panose="02000806000000020004" pitchFamily="2" charset="0"/>
              </a:rPr>
            </a:br>
            <a:br>
              <a:rPr lang="de-DE" dirty="0">
                <a:latin typeface="Knewave" panose="02000806000000020004" pitchFamily="2" charset="0"/>
              </a:rPr>
            </a:br>
            <a:r>
              <a:rPr lang="de-DE" sz="4000" dirty="0">
                <a:latin typeface="Knewave" panose="02000806000000020004" pitchFamily="2" charset="0"/>
              </a:rPr>
              <a:t>Überleben im Zoo </a:t>
            </a:r>
            <a:br>
              <a:rPr lang="de-DE" sz="4000" dirty="0">
                <a:latin typeface="Knewave" panose="02000806000000020004" pitchFamily="2" charset="0"/>
              </a:rPr>
            </a:br>
            <a:r>
              <a:rPr lang="de-DE" sz="4000" dirty="0">
                <a:latin typeface="Knewave" panose="02000806000000020004" pitchFamily="2" charset="0"/>
              </a:rPr>
              <a:t>dank Entscheidungsbäumen</a:t>
            </a:r>
            <a:endParaRPr lang="de-DE" dirty="0">
              <a:latin typeface="Knewave" panose="020008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C2A1-4327-E48E-4A5F-6E240471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soll ich am Wochenende unternehmen?</a:t>
            </a:r>
            <a:br>
              <a:rPr lang="de-DE" dirty="0"/>
            </a:br>
            <a:r>
              <a:rPr lang="de-DE" dirty="0"/>
              <a:t>Entwerfen Sie einen Entscheidungsbaum!</a:t>
            </a: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791AC53-4674-1E77-BA3D-17EF4924C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94" y="1926119"/>
            <a:ext cx="6215811" cy="3886953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D06D5AB-B0EB-5450-6039-48E565EBFF5C}"/>
              </a:ext>
            </a:extLst>
          </p:cNvPr>
          <p:cNvSpPr txBox="1">
            <a:spLocks/>
          </p:cNvSpPr>
          <p:nvPr/>
        </p:nvSpPr>
        <p:spPr>
          <a:xfrm>
            <a:off x="838200" y="5963478"/>
            <a:ext cx="10515600" cy="89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Welches Attribut steht im Wurzelknoten Ihres Baums?   Warum?</a:t>
            </a:r>
          </a:p>
        </p:txBody>
      </p:sp>
    </p:spTree>
    <p:extLst>
      <p:ext uri="{BB962C8B-B14F-4D97-AF65-F5344CB8AC3E}">
        <p14:creationId xmlns:p14="http://schemas.microsoft.com/office/powerpoint/2010/main" val="25696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C2A1-4327-E48E-4A5F-6E240471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Welches Attribut ist am „hilfreichsten“ für die Entscheidungsfindung?</a:t>
            </a: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791AC53-4674-1E77-BA3D-17EF4924C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94" y="1926119"/>
            <a:ext cx="6215811" cy="3886953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D06D5AB-B0EB-5450-6039-48E565EBFF5C}"/>
              </a:ext>
            </a:extLst>
          </p:cNvPr>
          <p:cNvSpPr txBox="1">
            <a:spLocks/>
          </p:cNvSpPr>
          <p:nvPr/>
        </p:nvSpPr>
        <p:spPr>
          <a:xfrm>
            <a:off x="838200" y="5963478"/>
            <a:ext cx="10515600" cy="89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Ein Attribut sollte möglichst weit oben im Baum stehen, wenn seine verschiedenen Attributwerte zu möglichst klaren Entscheidungen führen.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Bsp.: </a:t>
            </a:r>
            <a:r>
              <a:rPr lang="de-DE" i="1" dirty="0"/>
              <a:t>Money </a:t>
            </a:r>
            <a:r>
              <a:rPr lang="de-DE" dirty="0"/>
              <a:t>als Wurzel. Argument: Wenn Money=Poor, geht man auf jeden Fall ins Kino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Bsp.: </a:t>
            </a:r>
            <a:r>
              <a:rPr lang="de-DE" i="1" dirty="0" err="1"/>
              <a:t>Parents</a:t>
            </a:r>
            <a:r>
              <a:rPr lang="de-DE" dirty="0"/>
              <a:t> als Wurzel. Argument: Wenn </a:t>
            </a:r>
            <a:r>
              <a:rPr lang="de-DE" dirty="0" err="1"/>
              <a:t>Parents</a:t>
            </a:r>
            <a:r>
              <a:rPr lang="de-DE" dirty="0"/>
              <a:t>=Yes, geht man auf jeden Fall ins Kino</a:t>
            </a:r>
          </a:p>
        </p:txBody>
      </p:sp>
    </p:spTree>
    <p:extLst>
      <p:ext uri="{BB962C8B-B14F-4D97-AF65-F5344CB8AC3E}">
        <p14:creationId xmlns:p14="http://schemas.microsoft.com/office/powerpoint/2010/main" val="347964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C2A1-4327-E48E-4A5F-6E240471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Gini-Koeffizient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1264D1-B939-0CDC-81AF-6C8D9289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93" y="1453486"/>
            <a:ext cx="6601199" cy="54045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de-DE" dirty="0"/>
              <a:t>Der </a:t>
            </a:r>
            <a:r>
              <a:rPr lang="de-DE" i="1" dirty="0"/>
              <a:t>Gini-Koeffizient</a:t>
            </a:r>
            <a:r>
              <a:rPr lang="de-DE" dirty="0"/>
              <a:t> ist eine Zahl zwischen 0 und 1</a:t>
            </a:r>
          </a:p>
          <a:p>
            <a:pPr>
              <a:lnSpc>
                <a:spcPct val="120000"/>
              </a:lnSpc>
            </a:pPr>
            <a:r>
              <a:rPr lang="de-DE" dirty="0"/>
              <a:t>misst, wie </a:t>
            </a:r>
            <a:r>
              <a:rPr lang="de-DE" i="1" dirty="0"/>
              <a:t>heterogen </a:t>
            </a:r>
            <a:r>
              <a:rPr lang="de-DE" dirty="0"/>
              <a:t>(„unordentlich“)</a:t>
            </a:r>
            <a:r>
              <a:rPr lang="de-DE" i="1" dirty="0"/>
              <a:t> </a:t>
            </a:r>
            <a:r>
              <a:rPr lang="de-DE" dirty="0"/>
              <a:t>die Daten sind, </a:t>
            </a:r>
            <a:br>
              <a:rPr lang="de-DE" dirty="0"/>
            </a:br>
            <a:r>
              <a:rPr lang="de-DE" dirty="0"/>
              <a:t>d.h. wie ungleichmäßig die Werte des Ziel-Features verteilt sind</a:t>
            </a:r>
          </a:p>
          <a:p>
            <a:pPr>
              <a:lnSpc>
                <a:spcPct val="120000"/>
              </a:lnSpc>
            </a:pPr>
            <a:r>
              <a:rPr lang="de-DE" dirty="0"/>
              <a:t>Gini = 0: Alle Daten haben beim Ziel-Feature denselben Wert → perfekte Ordnung</a:t>
            </a:r>
          </a:p>
          <a:p>
            <a:pPr>
              <a:lnSpc>
                <a:spcPct val="120000"/>
              </a:lnSpc>
            </a:pPr>
            <a:r>
              <a:rPr lang="de-DE" dirty="0"/>
              <a:t>Bsp.</a:t>
            </a:r>
            <a:r>
              <a:rPr lang="de-DE" i="1" dirty="0"/>
              <a:t> </a:t>
            </a:r>
            <a:r>
              <a:rPr lang="de-DE" i="1" dirty="0" err="1"/>
              <a:t>Weather</a:t>
            </a:r>
            <a:r>
              <a:rPr lang="de-DE" i="1" dirty="0"/>
              <a:t>=Windy</a:t>
            </a:r>
            <a:r>
              <a:rPr lang="de-DE" dirty="0"/>
              <a:t>  → Werte bei </a:t>
            </a:r>
            <a:r>
              <a:rPr lang="de-DE" i="1" dirty="0" err="1"/>
              <a:t>Decision</a:t>
            </a:r>
            <a:r>
              <a:rPr lang="de-DE" i="1" dirty="0"/>
              <a:t>:</a:t>
            </a:r>
            <a:br>
              <a:rPr lang="de-DE" dirty="0"/>
            </a:br>
            <a:r>
              <a:rPr lang="de-DE" dirty="0"/>
              <a:t>[Cinema, Cinema, Shopping, Cinema]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/>
              <a:t>    → ziemlich einheitlich → niedriger Gini-Koeffizient</a:t>
            </a:r>
          </a:p>
          <a:p>
            <a:pPr>
              <a:lnSpc>
                <a:spcPct val="120000"/>
              </a:lnSpc>
            </a:pPr>
            <a:r>
              <a:rPr lang="de-DE" dirty="0"/>
              <a:t>Bsp. </a:t>
            </a:r>
            <a:r>
              <a:rPr lang="de-DE" i="1" dirty="0" err="1"/>
              <a:t>Parents</a:t>
            </a:r>
            <a:r>
              <a:rPr lang="de-DE" i="1" dirty="0"/>
              <a:t>=</a:t>
            </a:r>
            <a:r>
              <a:rPr lang="de-DE" i="1" dirty="0" err="1"/>
              <a:t>No</a:t>
            </a:r>
            <a:r>
              <a:rPr lang="de-DE" dirty="0"/>
              <a:t>  → </a:t>
            </a:r>
            <a:br>
              <a:rPr lang="de-DE" dirty="0"/>
            </a:br>
            <a:r>
              <a:rPr lang="de-DE" dirty="0"/>
              <a:t>[Tennis, </a:t>
            </a:r>
            <a:r>
              <a:rPr lang="de-DE" dirty="0" err="1"/>
              <a:t>Stay</a:t>
            </a:r>
            <a:r>
              <a:rPr lang="de-DE" dirty="0"/>
              <a:t>-In, Cinema, Shopping, Tennis]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/>
              <a:t>    → eher uneinheitlich → hoher Gini-Koeffizient</a:t>
            </a:r>
          </a:p>
        </p:txBody>
      </p:sp>
      <p:pic>
        <p:nvPicPr>
          <p:cNvPr id="8" name="Grafik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D20A51D-82A9-E777-CE49-50D02641A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44" y="2203627"/>
            <a:ext cx="4682193" cy="29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1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C2A1-4327-E48E-4A5F-6E240471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88" y="105672"/>
            <a:ext cx="10515600" cy="1325563"/>
          </a:xfrm>
        </p:spPr>
        <p:txBody>
          <a:bodyPr/>
          <a:lstStyle/>
          <a:p>
            <a:r>
              <a:rPr lang="de-DE" dirty="0"/>
              <a:t>Der Gini-Koeffizient (die Gini-Unreinheit)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21819-18FB-360A-98BC-6AF39C176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4431"/>
            <a:ext cx="5181600" cy="3155299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11264D1-B939-0CDC-81AF-6C8D9289C24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78286" y="1485827"/>
                <a:ext cx="6008914" cy="5843022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D: (Ausgewählte) Datensätze</a:t>
                </a:r>
              </a:p>
              <a:p>
                <a:r>
                  <a:rPr lang="de-DE" dirty="0"/>
                  <a:t>K: Anzahl möglicher Werte für das Ziel-Feature</a:t>
                </a:r>
              </a:p>
              <a:p>
                <a:pPr lvl="1"/>
                <a:r>
                  <a:rPr lang="de-DE" dirty="0"/>
                  <a:t>hier: K=4 (4 Entscheidungen möglich)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: relative Häufigkeit des i-</a:t>
                </a:r>
                <a:r>
                  <a:rPr lang="de-DE" dirty="0" err="1"/>
                  <a:t>ten</a:t>
                </a:r>
                <a:r>
                  <a:rPr lang="de-DE" dirty="0"/>
                  <a:t> Werts in D</a:t>
                </a:r>
              </a:p>
              <a:p>
                <a:pPr lvl="1"/>
                <a:r>
                  <a:rPr lang="de-DE" dirty="0" err="1"/>
                  <a:t>Bsp</a:t>
                </a:r>
                <a:r>
                  <a:rPr lang="de-DE" dirty="0"/>
                  <a:t>: In der Gesamtliste 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𝑐𝑖𝑛𝑒𝑚𝑎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de-DE" dirty="0"/>
                  <a:t> (an 6 von 10 Wochenenden gehe ich ins Kino)</a:t>
                </a:r>
              </a:p>
              <a:p>
                <a:r>
                  <a:rPr lang="de-DE" dirty="0"/>
                  <a:t>Gini(Gesamt) 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sz="18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=0,58</m:t>
                      </m:r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11264D1-B939-0CDC-81AF-6C8D9289C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78286" y="1485827"/>
                <a:ext cx="6008914" cy="5843022"/>
              </a:xfrm>
              <a:blipFill>
                <a:blip r:embed="rId2"/>
                <a:stretch>
                  <a:fillRect l="-1684" t="-1957" r="-1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791AC53-4674-1E77-BA3D-17EF4924C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4" y="1416078"/>
            <a:ext cx="4912131" cy="30717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DDF30AF2-AE30-CDC1-6DAA-1563153CBE05}"/>
                  </a:ext>
                </a:extLst>
              </p14:cNvPr>
              <p14:cNvContentPartPr/>
              <p14:nvPr/>
            </p14:nvContentPartPr>
            <p14:xfrm>
              <a:off x="4629773" y="1883807"/>
              <a:ext cx="544680" cy="2052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DDF30AF2-AE30-CDC1-6DAA-1563153CB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5773" y="1775807"/>
                <a:ext cx="6523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C45D4C-EAAA-3935-7F51-6238E530D358}"/>
                  </a:ext>
                </a:extLst>
              </p14:cNvPr>
              <p14:cNvContentPartPr/>
              <p14:nvPr/>
            </p14:nvContentPartPr>
            <p14:xfrm>
              <a:off x="4587293" y="2461607"/>
              <a:ext cx="650880" cy="9864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C45D4C-EAAA-3935-7F51-6238E530D3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3293" y="2354000"/>
                <a:ext cx="758520" cy="313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2A3478AE-301F-9B88-4AB5-129EBA006569}"/>
                  </a:ext>
                </a:extLst>
              </p14:cNvPr>
              <p14:cNvContentPartPr/>
              <p14:nvPr/>
            </p14:nvContentPartPr>
            <p14:xfrm>
              <a:off x="4559933" y="2748527"/>
              <a:ext cx="678600" cy="10692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2A3478AE-301F-9B88-4AB5-129EBA006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5933" y="2640527"/>
                <a:ext cx="7862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BA606214-BB13-BE3C-41BA-8166884164BD}"/>
                  </a:ext>
                </a:extLst>
              </p14:cNvPr>
              <p14:cNvContentPartPr/>
              <p14:nvPr/>
            </p14:nvContentPartPr>
            <p14:xfrm>
              <a:off x="4560293" y="3288887"/>
              <a:ext cx="683640" cy="10692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BA606214-BB13-BE3C-41BA-8166884164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06293" y="3180887"/>
                <a:ext cx="7912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1EF624F3-601E-724C-ACA7-D1183F16BD8E}"/>
                  </a:ext>
                </a:extLst>
              </p14:cNvPr>
              <p14:cNvContentPartPr/>
              <p14:nvPr/>
            </p14:nvContentPartPr>
            <p14:xfrm>
              <a:off x="4556693" y="3588407"/>
              <a:ext cx="568440" cy="6444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1EF624F3-601E-724C-ACA7-D1183F16BD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2693" y="3480407"/>
                <a:ext cx="6760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18CD943D-C73D-085B-A8E8-ADF57EFB3015}"/>
                  </a:ext>
                </a:extLst>
              </p14:cNvPr>
              <p14:cNvContentPartPr/>
              <p14:nvPr/>
            </p14:nvContentPartPr>
            <p14:xfrm>
              <a:off x="4626173" y="4125167"/>
              <a:ext cx="610560" cy="4536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18CD943D-C73D-085B-A8E8-ADF57EFB30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72173" y="4016303"/>
                <a:ext cx="718200" cy="262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3AF73280-8DE8-ED18-7480-A44CB729F604}"/>
                  </a:ext>
                </a:extLst>
              </p14:cNvPr>
              <p14:cNvContentPartPr/>
              <p14:nvPr/>
            </p14:nvContentPartPr>
            <p14:xfrm>
              <a:off x="9916090" y="4321821"/>
              <a:ext cx="1607760" cy="21672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3AF73280-8DE8-ED18-7480-A44CB729F6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62090" y="4213821"/>
                <a:ext cx="17154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AE098741-8884-F847-963C-3359407FEC59}"/>
                  </a:ext>
                </a:extLst>
              </p14:cNvPr>
              <p14:cNvContentPartPr/>
              <p14:nvPr/>
            </p14:nvContentPartPr>
            <p14:xfrm>
              <a:off x="7190170" y="5885565"/>
              <a:ext cx="304920" cy="37476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AE098741-8884-F847-963C-3359407FEC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6170" y="5777565"/>
                <a:ext cx="41256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07C11073-F2C0-2CCB-6AE7-ABA31048AEA4}"/>
                  </a:ext>
                </a:extLst>
              </p14:cNvPr>
              <p14:cNvContentPartPr/>
              <p14:nvPr/>
            </p14:nvContentPartPr>
            <p14:xfrm>
              <a:off x="7321210" y="6256918"/>
              <a:ext cx="110880" cy="2664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07C11073-F2C0-2CCB-6AE7-ABA31048AE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7385" y="6148918"/>
                <a:ext cx="218172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683A25B8-006C-4FE4-AFD9-18243F5F96D0}"/>
                  </a:ext>
                </a:extLst>
              </p14:cNvPr>
              <p14:cNvContentPartPr/>
              <p14:nvPr/>
            </p14:nvContentPartPr>
            <p14:xfrm>
              <a:off x="4553813" y="2142287"/>
              <a:ext cx="617400" cy="5040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683A25B8-006C-4FE4-AFD9-18243F5F96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99813" y="2034287"/>
                <a:ext cx="7250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9FA4FD73-8405-0D21-4A8C-9E8E0AF4FCD7}"/>
                  </a:ext>
                </a:extLst>
              </p14:cNvPr>
              <p14:cNvContentPartPr/>
              <p14:nvPr/>
            </p14:nvContentPartPr>
            <p14:xfrm>
              <a:off x="4561373" y="4388687"/>
              <a:ext cx="601560" cy="11736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9FA4FD73-8405-0D21-4A8C-9E8E0AF4FC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07405" y="4281017"/>
                <a:ext cx="709136" cy="332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ACBA4B94-996F-6416-2D41-E687489DB479}"/>
                  </a:ext>
                </a:extLst>
              </p14:cNvPr>
              <p14:cNvContentPartPr/>
              <p14:nvPr/>
            </p14:nvContentPartPr>
            <p14:xfrm>
              <a:off x="7972090" y="5857581"/>
              <a:ext cx="429120" cy="47664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ACBA4B94-996F-6416-2D41-E687489DB47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18135" y="5749499"/>
                <a:ext cx="536670" cy="692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C08288D-323F-66A4-CAAC-97E4F7D447A0}"/>
                  </a:ext>
                </a:extLst>
              </p14:cNvPr>
              <p14:cNvContentPartPr/>
              <p14:nvPr/>
            </p14:nvContentPartPr>
            <p14:xfrm>
              <a:off x="4595933" y="3003047"/>
              <a:ext cx="581040" cy="5796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C08288D-323F-66A4-CAAC-97E4F7D447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41933" y="2894372"/>
                <a:ext cx="688680" cy="274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0D4C2947-D761-EB22-0071-72BF3E05BCDA}"/>
                  </a:ext>
                </a:extLst>
              </p14:cNvPr>
              <p14:cNvContentPartPr/>
              <p14:nvPr/>
            </p14:nvContentPartPr>
            <p14:xfrm>
              <a:off x="8949490" y="5866221"/>
              <a:ext cx="344160" cy="44712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0D4C2947-D761-EB22-0071-72BF3E05BC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95546" y="5758221"/>
                <a:ext cx="451688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8767324-EFF9-9B38-D647-56CCC0F83C3B}"/>
                  </a:ext>
                </a:extLst>
              </p14:cNvPr>
              <p14:cNvContentPartPr/>
              <p14:nvPr/>
            </p14:nvContentPartPr>
            <p14:xfrm>
              <a:off x="4514573" y="3841127"/>
              <a:ext cx="768960" cy="7596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8767324-EFF9-9B38-D647-56CCC0F83C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60573" y="3733127"/>
                <a:ext cx="876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248480F-E5E7-816B-FF6F-69DBE6A6D3B0}"/>
                  </a:ext>
                </a:extLst>
              </p14:cNvPr>
              <p14:cNvContentPartPr/>
              <p14:nvPr/>
            </p14:nvContentPartPr>
            <p14:xfrm>
              <a:off x="9836890" y="5862621"/>
              <a:ext cx="336240" cy="45792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248480F-E5E7-816B-FF6F-69DBE6A6D3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82890" y="5754621"/>
                <a:ext cx="44388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4CB1547-25F6-39E3-A7C4-35B0575FF30F}"/>
                  </a:ext>
                </a:extLst>
              </p:cNvPr>
              <p:cNvSpPr txBox="1"/>
              <p:nvPr/>
            </p:nvSpPr>
            <p:spPr>
              <a:xfrm>
                <a:off x="492224" y="4831044"/>
                <a:ext cx="5181600" cy="11380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)= 1−</m:t>
                      </m:r>
                      <m:nary>
                        <m:naryPr>
                          <m:chr m:val="∑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4CB1547-25F6-39E3-A7C4-35B0575F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4" y="4831044"/>
                <a:ext cx="5181600" cy="1138004"/>
              </a:xfrm>
              <a:prstGeom prst="rect">
                <a:avLst/>
              </a:prstGeom>
              <a:blipFill>
                <a:blip r:embed="rId36"/>
                <a:stretch>
                  <a:fillRect t="-102222" b="-15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F98DD3-22B9-B8FB-9BA1-013BAED36937}"/>
                  </a:ext>
                </a:extLst>
              </p:cNvPr>
              <p:cNvSpPr txBox="1"/>
              <p:nvPr/>
            </p:nvSpPr>
            <p:spPr>
              <a:xfrm>
                <a:off x="531954" y="6021361"/>
                <a:ext cx="4544129" cy="836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1200" dirty="0"/>
                  <a:t>Maximalwert 1, aber in der Regel deutlich niedriger</a:t>
                </a:r>
              </a:p>
              <a:p>
                <a:pPr marL="171450" indent="-171450">
                  <a:lnSpc>
                    <a:spcPct val="120000"/>
                  </a:lnSpc>
                  <a:buFontTx/>
                  <a:buChar char="-"/>
                </a:pPr>
                <a:r>
                  <a:rPr lang="de-DE" sz="1200" dirty="0"/>
                  <a:t>Bei 2 möglichen Werten: Maximalwert Gini = 0,5</a:t>
                </a:r>
              </a:p>
              <a:p>
                <a:pPr marL="171450" indent="-171450">
                  <a:lnSpc>
                    <a:spcPct val="120000"/>
                  </a:lnSpc>
                  <a:buFontTx/>
                  <a:buChar char="-"/>
                </a:pPr>
                <a:r>
                  <a:rPr lang="de-DE" sz="1200" dirty="0"/>
                  <a:t>Bei n möglichen Werten: Maximalwert </a:t>
                </a:r>
                <a:r>
                  <a:rPr lang="de-DE" sz="1200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Gini =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de-DE" sz="1200" b="0" i="1" dirty="0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dirty="0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dirty="0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de-DE" sz="1200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   (</a:t>
                </a:r>
                <a:r>
                  <a:rPr lang="de-DE" sz="1200" dirty="0"/>
                  <a:t>nähert sich 1)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F98DD3-22B9-B8FB-9BA1-013BAED36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4" y="6021361"/>
                <a:ext cx="4544129" cy="836639"/>
              </a:xfrm>
              <a:prstGeom prst="rect">
                <a:avLst/>
              </a:prstGeom>
              <a:blipFill>
                <a:blip r:embed="rId3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55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3B287-FE9B-B5EE-18FE-916BF9C3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Trennschärfe bestimmen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FCD862-4398-DC75-5FDC-1BC610612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4901"/>
            <a:ext cx="5507731" cy="49779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de-DE" dirty="0"/>
              <a:t>Wir wollen herausfinden, wie gut wir das </a:t>
            </a:r>
            <a:r>
              <a:rPr lang="de-DE" i="1" dirty="0"/>
              <a:t>Zielmerkmal </a:t>
            </a:r>
            <a:r>
              <a:rPr lang="de-DE" dirty="0"/>
              <a:t>(hier: </a:t>
            </a:r>
            <a:r>
              <a:rPr lang="de-DE" i="1" dirty="0" err="1"/>
              <a:t>Decision</a:t>
            </a:r>
            <a:r>
              <a:rPr lang="de-DE" i="1" dirty="0"/>
              <a:t>)</a:t>
            </a:r>
            <a:r>
              <a:rPr lang="de-DE" dirty="0"/>
              <a:t> anhand der Werte eines anderen Merkmals vorhersagen können</a:t>
            </a:r>
          </a:p>
          <a:p>
            <a:pPr>
              <a:lnSpc>
                <a:spcPct val="120000"/>
              </a:lnSpc>
            </a:pPr>
            <a:r>
              <a:rPr lang="de-DE" dirty="0"/>
              <a:t>Bsp.: Es wäre ideal, wenn wir bei </a:t>
            </a:r>
            <a:r>
              <a:rPr lang="de-DE" i="1" dirty="0" err="1"/>
              <a:t>Parents</a:t>
            </a:r>
            <a:r>
              <a:rPr lang="de-DE" i="1" dirty="0"/>
              <a:t>=</a:t>
            </a:r>
            <a:r>
              <a:rPr lang="de-DE" i="1" dirty="0" err="1"/>
              <a:t>no</a:t>
            </a:r>
            <a:r>
              <a:rPr lang="de-DE" dirty="0"/>
              <a:t> immer Tennis spielen und bei </a:t>
            </a:r>
            <a:r>
              <a:rPr lang="de-DE" i="1" dirty="0" err="1"/>
              <a:t>Parents</a:t>
            </a:r>
            <a:r>
              <a:rPr lang="de-DE" i="1" dirty="0"/>
              <a:t>=</a:t>
            </a:r>
            <a:r>
              <a:rPr lang="de-DE" i="1" dirty="0" err="1"/>
              <a:t>yes</a:t>
            </a:r>
            <a:r>
              <a:rPr lang="de-DE" dirty="0"/>
              <a:t> immer ins Kino gehen würden</a:t>
            </a:r>
          </a:p>
          <a:p>
            <a:pPr>
              <a:lnSpc>
                <a:spcPct val="120000"/>
              </a:lnSpc>
            </a:pPr>
            <a:r>
              <a:rPr lang="de-DE" dirty="0"/>
              <a:t>Dann wäre </a:t>
            </a:r>
            <a:r>
              <a:rPr lang="de-DE" i="1" dirty="0" err="1"/>
              <a:t>Parents</a:t>
            </a:r>
            <a:r>
              <a:rPr lang="de-DE" dirty="0"/>
              <a:t> der perfekte Wurzelknoten für unseren Entscheidungsbaum, weil es ausreicht, für einen unbekannten Datensatz dessen Wert bei </a:t>
            </a:r>
            <a:r>
              <a:rPr lang="de-DE" i="1" dirty="0"/>
              <a:t>Parent</a:t>
            </a:r>
            <a:r>
              <a:rPr lang="de-DE" dirty="0"/>
              <a:t> zu betrachten, um eine Entscheidung zu treffen</a:t>
            </a:r>
          </a:p>
        </p:txBody>
      </p:sp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7766F5F-6C76-2196-29EC-6B0716382D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13" y="1828800"/>
            <a:ext cx="5181600" cy="32402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72DF673C-90C0-8FA5-0B71-08B248C0AC5F}"/>
                  </a:ext>
                </a:extLst>
              </p14:cNvPr>
              <p14:cNvContentPartPr/>
              <p14:nvPr/>
            </p14:nvContentPartPr>
            <p14:xfrm>
              <a:off x="7022055" y="2260559"/>
              <a:ext cx="4742640" cy="3528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72DF673C-90C0-8FA5-0B71-08B248C0AC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2415" y="2080919"/>
                <a:ext cx="4922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EF6F0CB7-4CD2-B9A2-3182-79A48EA6DD5F}"/>
                  </a:ext>
                </a:extLst>
              </p14:cNvPr>
              <p14:cNvContentPartPr/>
              <p14:nvPr/>
            </p14:nvContentPartPr>
            <p14:xfrm>
              <a:off x="6937593" y="2876983"/>
              <a:ext cx="4742640" cy="3528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EF6F0CB7-4CD2-B9A2-3182-79A48EA6D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7953" y="2697343"/>
                <a:ext cx="4922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860F93BD-E854-6CDB-4D3F-A34813E6A5BE}"/>
                  </a:ext>
                </a:extLst>
              </p14:cNvPr>
              <p14:cNvContentPartPr/>
              <p14:nvPr/>
            </p14:nvContentPartPr>
            <p14:xfrm>
              <a:off x="6921371" y="3193151"/>
              <a:ext cx="4742640" cy="3528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860F93BD-E854-6CDB-4D3F-A34813E6A5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1731" y="3013511"/>
                <a:ext cx="4922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526EC7CF-38B7-F3D1-6E28-934FC7C69F50}"/>
                  </a:ext>
                </a:extLst>
              </p14:cNvPr>
              <p14:cNvContentPartPr/>
              <p14:nvPr/>
            </p14:nvContentPartPr>
            <p14:xfrm>
              <a:off x="7014330" y="3714039"/>
              <a:ext cx="4742640" cy="3528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526EC7CF-38B7-F3D1-6E28-934FC7C69F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4690" y="3534399"/>
                <a:ext cx="4922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3A083848-7EEE-B9E0-6126-10D41CE2CE6C}"/>
                  </a:ext>
                </a:extLst>
              </p14:cNvPr>
              <p14:cNvContentPartPr/>
              <p14:nvPr/>
            </p14:nvContentPartPr>
            <p14:xfrm>
              <a:off x="6957165" y="4589773"/>
              <a:ext cx="4742640" cy="3528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3A083848-7EEE-B9E0-6126-10D41CE2CE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7525" y="4410133"/>
                <a:ext cx="4922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22B48895-C6B7-1905-EE75-A57349CDBEC1}"/>
                  </a:ext>
                </a:extLst>
              </p14:cNvPr>
              <p14:cNvContentPartPr/>
              <p14:nvPr/>
            </p14:nvContentPartPr>
            <p14:xfrm>
              <a:off x="7058543" y="2551079"/>
              <a:ext cx="4678920" cy="12096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22B48895-C6B7-1905-EE75-A57349CDBE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04903" y="2443079"/>
                <a:ext cx="47865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97A72CE4-7731-CA7C-4160-DD249EE78790}"/>
                  </a:ext>
                </a:extLst>
              </p14:cNvPr>
              <p14:cNvContentPartPr/>
              <p14:nvPr/>
            </p14:nvContentPartPr>
            <p14:xfrm>
              <a:off x="7005855" y="3415799"/>
              <a:ext cx="4825080" cy="12384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97A72CE4-7731-CA7C-4160-DD249EE787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1855" y="3308159"/>
                <a:ext cx="49327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D80D3DE0-1AFE-6984-C04A-82CCF16154A0}"/>
                  </a:ext>
                </a:extLst>
              </p14:cNvPr>
              <p14:cNvContentPartPr/>
              <p14:nvPr/>
            </p14:nvContentPartPr>
            <p14:xfrm>
              <a:off x="7053375" y="4028879"/>
              <a:ext cx="4715280" cy="8028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D80D3DE0-1AFE-6984-C04A-82CCF16154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9375" y="3921239"/>
                <a:ext cx="48229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E4BB676F-C5D6-141F-3807-0D97E053DCB8}"/>
                  </a:ext>
                </a:extLst>
              </p14:cNvPr>
              <p14:cNvContentPartPr/>
              <p14:nvPr/>
            </p14:nvContentPartPr>
            <p14:xfrm>
              <a:off x="7092975" y="4291319"/>
              <a:ext cx="4699080" cy="10368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E4BB676F-C5D6-141F-3807-0D97E053DC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39335" y="4183679"/>
                <a:ext cx="48067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353505D8-562A-DC26-E65B-854EBAE9C122}"/>
                  </a:ext>
                </a:extLst>
              </p14:cNvPr>
              <p14:cNvContentPartPr/>
              <p14:nvPr/>
            </p14:nvContentPartPr>
            <p14:xfrm>
              <a:off x="7072551" y="4920599"/>
              <a:ext cx="4705200" cy="7704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353505D8-562A-DC26-E65B-854EBAE9C1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18911" y="4812959"/>
                <a:ext cx="48128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5A8D76A3-2190-0AA7-9B49-7C9BD9A49A2E}"/>
                  </a:ext>
                </a:extLst>
              </p14:cNvPr>
              <p14:cNvContentPartPr/>
              <p14:nvPr/>
            </p14:nvContentPartPr>
            <p14:xfrm>
              <a:off x="1191455" y="3506540"/>
              <a:ext cx="1197360" cy="34920"/>
            </p14:xfrm>
          </p:contentPart>
        </mc:Choice>
        <mc:Fallback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5A8D76A3-2190-0AA7-9B49-7C9BD9A49A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37455" y="3398900"/>
                <a:ext cx="1305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78E6A64B-F1D5-3FE1-D110-066218A75BDC}"/>
                  </a:ext>
                </a:extLst>
              </p14:cNvPr>
              <p14:cNvContentPartPr/>
              <p14:nvPr/>
            </p14:nvContentPartPr>
            <p14:xfrm>
              <a:off x="1189295" y="3893180"/>
              <a:ext cx="1352160" cy="106560"/>
            </p14:xfrm>
          </p:contentPart>
        </mc:Choice>
        <mc:Fallback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78E6A64B-F1D5-3FE1-D110-066218A75BD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9655" y="3713540"/>
                <a:ext cx="1531800" cy="4662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feld 34">
            <a:extLst>
              <a:ext uri="{FF2B5EF4-FFF2-40B4-BE49-F238E27FC236}">
                <a16:creationId xmlns:a16="http://schemas.microsoft.com/office/drawing/2014/main" id="{10846410-3949-950B-EB1C-008140876E22}"/>
              </a:ext>
            </a:extLst>
          </p:cNvPr>
          <p:cNvSpPr txBox="1"/>
          <p:nvPr/>
        </p:nvSpPr>
        <p:spPr>
          <a:xfrm>
            <a:off x="6937593" y="5119922"/>
            <a:ext cx="478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Wie schätzt du die Trennschärfe von </a:t>
            </a:r>
            <a:r>
              <a:rPr lang="de-DE" i="1" dirty="0" err="1"/>
              <a:t>Parents</a:t>
            </a:r>
            <a:r>
              <a:rPr lang="de-DE" dirty="0"/>
              <a:t> ein?</a:t>
            </a:r>
          </a:p>
        </p:txBody>
      </p:sp>
    </p:spTree>
    <p:extLst>
      <p:ext uri="{BB962C8B-B14F-4D97-AF65-F5344CB8AC3E}">
        <p14:creationId xmlns:p14="http://schemas.microsoft.com/office/powerpoint/2010/main" val="400362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C2A1-4327-E48E-4A5F-6E240471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Aufteilungen bewerten: </a:t>
            </a:r>
            <a:br>
              <a:rPr lang="de-DE" dirty="0"/>
            </a:br>
            <a:r>
              <a:rPr lang="de-DE" dirty="0"/>
              <a:t>Der </a:t>
            </a:r>
            <a:r>
              <a:rPr lang="de-DE" i="1" dirty="0"/>
              <a:t>gewichtete </a:t>
            </a:r>
            <a:r>
              <a:rPr lang="de-DE" dirty="0"/>
              <a:t>Gini-Koeffizient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02255A0-F7DA-6AD3-01D6-3F96523A5D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6848" y="1918968"/>
            <a:ext cx="8710701" cy="279475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12BBB1C-E0B6-FD5F-4E19-9F68A6EB3BEE}"/>
                  </a:ext>
                </a:extLst>
              </p:cNvPr>
              <p:cNvSpPr txBox="1"/>
              <p:nvPr/>
            </p:nvSpPr>
            <p:spPr>
              <a:xfrm>
                <a:off x="753481" y="5175716"/>
                <a:ext cx="5181600" cy="10323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𝐺𝑖𝑛𝑖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12BBB1C-E0B6-FD5F-4E19-9F68A6EB3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1" y="5175716"/>
                <a:ext cx="5181600" cy="1032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6E1DA3EB-9E36-5926-77B8-772F27CAA8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46035" y="5071795"/>
                <a:ext cx="5945965" cy="1561863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2400" dirty="0"/>
                  <a:t>: ein Feature (Bsp. </a:t>
                </a:r>
                <a:r>
                  <a:rPr lang="de-DE" sz="2400" i="1" dirty="0" err="1"/>
                  <a:t>Parents</a:t>
                </a:r>
                <a:r>
                  <a:rPr lang="de-DE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de-DE" sz="2400" dirty="0"/>
                  <a:t>: mögliche Werte dieses Features </a:t>
                </a:r>
                <a:br>
                  <a:rPr lang="de-DE" sz="2400" dirty="0"/>
                </a:br>
                <a:r>
                  <a:rPr lang="de-DE" sz="2400" dirty="0"/>
                  <a:t>(Bsp. </a:t>
                </a:r>
                <a:r>
                  <a:rPr lang="de-DE" sz="2400" i="1" dirty="0"/>
                  <a:t>{</a:t>
                </a:r>
                <a:r>
                  <a:rPr lang="de-DE" sz="2400" i="1" dirty="0" err="1"/>
                  <a:t>yes</a:t>
                </a:r>
                <a:r>
                  <a:rPr lang="de-DE" sz="2400" i="1" dirty="0"/>
                  <a:t>, </a:t>
                </a:r>
                <a:r>
                  <a:rPr lang="de-DE" sz="2400" i="1" dirty="0" err="1"/>
                  <a:t>no</a:t>
                </a:r>
                <a:r>
                  <a:rPr lang="de-DE" sz="2400" i="1" dirty="0"/>
                  <a:t>}</a:t>
                </a:r>
                <a:r>
                  <a:rPr lang="de-DE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2400" dirty="0"/>
                  <a:t>: ein bestimmter Wert (Bsp. </a:t>
                </a:r>
                <a:r>
                  <a:rPr lang="de-DE" sz="2400" i="1" dirty="0" err="1"/>
                  <a:t>no</a:t>
                </a:r>
                <a:r>
                  <a:rPr lang="de-DE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de-DE" sz="2400" dirty="0"/>
                  <a:t>: </a:t>
                </a:r>
                <a:r>
                  <a:rPr lang="de-DE" sz="2400" b="1" dirty="0"/>
                  <a:t>relative Häufigkeit</a:t>
                </a:r>
                <a:r>
                  <a:rPr lang="de-DE" sz="2400" dirty="0"/>
                  <a:t> von </a:t>
                </a:r>
                <a:r>
                  <a:rPr lang="de-DE" sz="2400" i="1" dirty="0"/>
                  <a:t>F=v</a:t>
                </a:r>
                <a:r>
                  <a:rPr lang="de-DE" sz="2400" dirty="0"/>
                  <a:t> in den Daten (Bsp.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/>
              </a:p>
            </p:txBody>
          </p:sp>
        </mc:Choice>
        <mc:Fallback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6E1DA3EB-9E36-5926-77B8-772F27CAA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46035" y="5071795"/>
                <a:ext cx="5945965" cy="1561863"/>
              </a:xfrm>
              <a:blipFill>
                <a:blip r:embed="rId4"/>
                <a:stretch>
                  <a:fillRect l="-640" t="-56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F2D72AB7-80E6-ED01-B292-6BA4E4C7C377}"/>
              </a:ext>
            </a:extLst>
          </p:cNvPr>
          <p:cNvSpPr/>
          <p:nvPr/>
        </p:nvSpPr>
        <p:spPr>
          <a:xfrm>
            <a:off x="1664450" y="3429000"/>
            <a:ext cx="152397" cy="1156648"/>
          </a:xfrm>
          <a:prstGeom prst="leftBrace">
            <a:avLst>
              <a:gd name="adj1" fmla="val 8333"/>
              <a:gd name="adj2" fmla="val 5266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4872C9-54FE-78DA-E89E-E7708FF2311D}"/>
              </a:ext>
            </a:extLst>
          </p:cNvPr>
          <p:cNvSpPr txBox="1"/>
          <p:nvPr/>
        </p:nvSpPr>
        <p:spPr>
          <a:xfrm>
            <a:off x="341286" y="3853435"/>
            <a:ext cx="131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5 Datensätze</a:t>
            </a: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6DFD8522-88AA-4116-238D-237F752307B2}"/>
              </a:ext>
            </a:extLst>
          </p:cNvPr>
          <p:cNvSpPr/>
          <p:nvPr/>
        </p:nvSpPr>
        <p:spPr>
          <a:xfrm flipH="1">
            <a:off x="10531518" y="3430286"/>
            <a:ext cx="152397" cy="1156648"/>
          </a:xfrm>
          <a:prstGeom prst="leftBrace">
            <a:avLst>
              <a:gd name="adj1" fmla="val 8333"/>
              <a:gd name="adj2" fmla="val 5266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437584-95BC-057F-9BF1-BFBD4747EF20}"/>
              </a:ext>
            </a:extLst>
          </p:cNvPr>
          <p:cNvSpPr txBox="1"/>
          <p:nvPr/>
        </p:nvSpPr>
        <p:spPr>
          <a:xfrm>
            <a:off x="10689050" y="3853435"/>
            <a:ext cx="131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 Datensätze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0C81DE7D-7CDF-467E-8C13-17CCBE3BD542}"/>
              </a:ext>
            </a:extLst>
          </p:cNvPr>
          <p:cNvSpPr/>
          <p:nvPr/>
        </p:nvSpPr>
        <p:spPr>
          <a:xfrm rot="616041">
            <a:off x="8683386" y="957454"/>
            <a:ext cx="3193576" cy="17469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Warum ist die Gewichtung notwendig?</a:t>
            </a:r>
          </a:p>
          <a:p>
            <a:r>
              <a:rPr lang="de-DE" dirty="0"/>
              <a:t>Stell dir vor, es gäbe 9 Datensätze mit </a:t>
            </a:r>
            <a:r>
              <a:rPr lang="de-DE" i="1" dirty="0" err="1"/>
              <a:t>Parents</a:t>
            </a:r>
            <a:r>
              <a:rPr lang="de-DE" i="1" dirty="0"/>
              <a:t>=</a:t>
            </a:r>
            <a:r>
              <a:rPr lang="de-DE" i="1" dirty="0" err="1"/>
              <a:t>yes</a:t>
            </a:r>
            <a:r>
              <a:rPr lang="de-DE" i="1" dirty="0"/>
              <a:t> </a:t>
            </a:r>
            <a:r>
              <a:rPr lang="de-DE" dirty="0"/>
              <a:t>und nur 1 mit </a:t>
            </a:r>
            <a:r>
              <a:rPr lang="de-DE" i="1" dirty="0" err="1"/>
              <a:t>Parents</a:t>
            </a:r>
            <a:r>
              <a:rPr lang="de-DE" i="1" dirty="0"/>
              <a:t>=</a:t>
            </a:r>
            <a:r>
              <a:rPr lang="de-DE" i="1" dirty="0" err="1"/>
              <a:t>no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5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722B43E-96B7-D32F-E1E6-FA948010E34D}"/>
              </a:ext>
            </a:extLst>
          </p:cNvPr>
          <p:cNvGrpSpPr/>
          <p:nvPr/>
        </p:nvGrpSpPr>
        <p:grpSpPr>
          <a:xfrm>
            <a:off x="643383" y="1631464"/>
            <a:ext cx="5428843" cy="3394836"/>
            <a:chOff x="602192" y="331940"/>
            <a:chExt cx="5428843" cy="3394836"/>
          </a:xfrm>
        </p:grpSpPr>
        <p:pic>
          <p:nvPicPr>
            <p:cNvPr id="5" name="Grafik 4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5791AC53-4674-1E77-BA3D-17EF4924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92" y="331940"/>
              <a:ext cx="5428843" cy="339483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6529D295-9650-8B8A-F83B-3985B59A33F1}"/>
                    </a:ext>
                  </a:extLst>
                </p14:cNvPr>
                <p14:cNvContentPartPr/>
                <p14:nvPr/>
              </p14:nvContentPartPr>
              <p14:xfrm>
                <a:off x="996180" y="1026949"/>
                <a:ext cx="4762080" cy="240120"/>
              </p14:xfrm>
            </p:contentPart>
          </mc:Choice>
          <mc:Fallback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6529D295-9650-8B8A-F83B-3985B59A33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2176" y="918787"/>
                  <a:ext cx="4869728" cy="4560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3E1EE711-38EF-A6DF-86BC-FBD09608C90E}"/>
                    </a:ext>
                  </a:extLst>
                </p14:cNvPr>
                <p14:cNvContentPartPr/>
                <p14:nvPr/>
              </p14:nvContentPartPr>
              <p14:xfrm>
                <a:off x="1136580" y="1964749"/>
                <a:ext cx="4554720" cy="9684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3E1EE711-38EF-A6DF-86BC-FBD09608C9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2584" y="1856749"/>
                  <a:ext cx="4662351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43C95BD6-740D-AADC-BBD4-9D9FD7388513}"/>
                    </a:ext>
                  </a:extLst>
                </p14:cNvPr>
                <p14:cNvContentPartPr/>
                <p14:nvPr/>
              </p14:nvContentPartPr>
              <p14:xfrm>
                <a:off x="967380" y="2591149"/>
                <a:ext cx="5013360" cy="15336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43C95BD6-740D-AADC-BBD4-9D9FD73885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3376" y="2483149"/>
                  <a:ext cx="5121008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DC584214-94A4-25C0-DA0C-0A7E4BCF2AA3}"/>
                    </a:ext>
                  </a:extLst>
                </p14:cNvPr>
                <p14:cNvContentPartPr/>
                <p14:nvPr/>
              </p14:nvContentPartPr>
              <p14:xfrm>
                <a:off x="1039020" y="2908669"/>
                <a:ext cx="4868280" cy="18180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DC584214-94A4-25C0-DA0C-0A7E4BCF2A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5020" y="2800669"/>
                  <a:ext cx="49759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C1EFC976-8AB8-AE18-5B54-8038954D85E4}"/>
                    </a:ext>
                  </a:extLst>
                </p14:cNvPr>
                <p14:cNvContentPartPr/>
                <p14:nvPr/>
              </p14:nvContentPartPr>
              <p14:xfrm>
                <a:off x="967380" y="3544429"/>
                <a:ext cx="4744800" cy="13428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C1EFC976-8AB8-AE18-5B54-8038954D85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3380" y="3436429"/>
                  <a:ext cx="4852440" cy="34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095DE665-183C-DBE2-36FD-6387C1D9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Gini(</a:t>
            </a:r>
            <a:r>
              <a:rPr lang="de-DE" dirty="0" err="1"/>
              <a:t>parents</a:t>
            </a:r>
            <a:r>
              <a:rPr lang="de-DE" dirty="0"/>
              <a:t>=</a:t>
            </a:r>
            <a:r>
              <a:rPr lang="de-DE" dirty="0" err="1"/>
              <a:t>no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nhaltsplatzhalter 20">
                <a:extLst>
                  <a:ext uri="{FF2B5EF4-FFF2-40B4-BE49-F238E27FC236}">
                    <a16:creationId xmlns:a16="http://schemas.microsoft.com/office/drawing/2014/main" id="{808BA24E-E181-6841-99FA-BC3FD9B2C5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𝑇𝑒𝑛𝑛𝑖𝑠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𝑆𝑡𝑎𝑦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𝑆h𝑜𝑝𝑝𝑖𝑛𝑔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𝐶𝑖𝑛𝑒𝑚𝑎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dirty="0"/>
                  <a:t>Gini(</a:t>
                </a:r>
                <a:r>
                  <a:rPr lang="de-DE" dirty="0" err="1"/>
                  <a:t>Parents</a:t>
                </a:r>
                <a:r>
                  <a:rPr lang="de-DE" dirty="0"/>
                  <a:t>=</a:t>
                </a:r>
                <a:r>
                  <a:rPr lang="de-DE" dirty="0" err="1"/>
                  <a:t>No</a:t>
                </a:r>
                <a:r>
                  <a:rPr lang="de-DE" dirty="0"/>
                  <a:t>) 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=0,72</m:t>
                      </m:r>
                    </m:oMath>
                  </m:oMathPara>
                </a14:m>
                <a:endParaRPr lang="de-DE" sz="28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1" name="Inhaltsplatzhalter 20">
                <a:extLst>
                  <a:ext uri="{FF2B5EF4-FFF2-40B4-BE49-F238E27FC236}">
                    <a16:creationId xmlns:a16="http://schemas.microsoft.com/office/drawing/2014/main" id="{808BA24E-E181-6841-99FA-BC3FD9B2C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13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60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791AC53-4674-1E77-BA3D-17EF4924C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2" y="1956285"/>
            <a:ext cx="5428843" cy="33948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6" name="Freihand 225">
                <a:extLst>
                  <a:ext uri="{FF2B5EF4-FFF2-40B4-BE49-F238E27FC236}">
                    <a16:creationId xmlns:a16="http://schemas.microsoft.com/office/drawing/2014/main" id="{F03E8C41-0A89-B9F8-4279-B734B56BBD11}"/>
                  </a:ext>
                </a:extLst>
              </p14:cNvPr>
              <p14:cNvContentPartPr/>
              <p14:nvPr/>
            </p14:nvContentPartPr>
            <p14:xfrm>
              <a:off x="975576" y="2386323"/>
              <a:ext cx="5017680" cy="92880"/>
            </p14:xfrm>
          </p:contentPart>
        </mc:Choice>
        <mc:Fallback xmlns="">
          <p:pic>
            <p:nvPicPr>
              <p:cNvPr id="226" name="Freihand 225">
                <a:extLst>
                  <a:ext uri="{FF2B5EF4-FFF2-40B4-BE49-F238E27FC236}">
                    <a16:creationId xmlns:a16="http://schemas.microsoft.com/office/drawing/2014/main" id="{F03E8C41-0A89-B9F8-4279-B734B56BBD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576" y="2278323"/>
                <a:ext cx="51253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7" name="Freihand 226">
                <a:extLst>
                  <a:ext uri="{FF2B5EF4-FFF2-40B4-BE49-F238E27FC236}">
                    <a16:creationId xmlns:a16="http://schemas.microsoft.com/office/drawing/2014/main" id="{759FDBC0-2A7E-0D96-E8E6-BC2BF28E674F}"/>
                  </a:ext>
                </a:extLst>
              </p14:cNvPr>
              <p14:cNvContentPartPr/>
              <p14:nvPr/>
            </p14:nvContentPartPr>
            <p14:xfrm>
              <a:off x="1136136" y="3033603"/>
              <a:ext cx="5012280" cy="98280"/>
            </p14:xfrm>
          </p:contentPart>
        </mc:Choice>
        <mc:Fallback xmlns="">
          <p:pic>
            <p:nvPicPr>
              <p:cNvPr id="227" name="Freihand 226">
                <a:extLst>
                  <a:ext uri="{FF2B5EF4-FFF2-40B4-BE49-F238E27FC236}">
                    <a16:creationId xmlns:a16="http://schemas.microsoft.com/office/drawing/2014/main" id="{759FDBC0-2A7E-0D96-E8E6-BC2BF28E67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2132" y="2925603"/>
                <a:ext cx="5119928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8" name="Freihand 227">
                <a:extLst>
                  <a:ext uri="{FF2B5EF4-FFF2-40B4-BE49-F238E27FC236}">
                    <a16:creationId xmlns:a16="http://schemas.microsoft.com/office/drawing/2014/main" id="{55033DFB-744E-9536-CE5B-EDC2132E3658}"/>
                  </a:ext>
                </a:extLst>
              </p14:cNvPr>
              <p14:cNvContentPartPr/>
              <p14:nvPr/>
            </p14:nvContentPartPr>
            <p14:xfrm>
              <a:off x="1275456" y="3208923"/>
              <a:ext cx="4783680" cy="258840"/>
            </p14:xfrm>
          </p:contentPart>
        </mc:Choice>
        <mc:Fallback xmlns="">
          <p:pic>
            <p:nvPicPr>
              <p:cNvPr id="228" name="Freihand 227">
                <a:extLst>
                  <a:ext uri="{FF2B5EF4-FFF2-40B4-BE49-F238E27FC236}">
                    <a16:creationId xmlns:a16="http://schemas.microsoft.com/office/drawing/2014/main" id="{55033DFB-744E-9536-CE5B-EDC2132E36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1456" y="3100923"/>
                <a:ext cx="4891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9" name="Freihand 228">
                <a:extLst>
                  <a:ext uri="{FF2B5EF4-FFF2-40B4-BE49-F238E27FC236}">
                    <a16:creationId xmlns:a16="http://schemas.microsoft.com/office/drawing/2014/main" id="{BE741D88-7993-DE3B-877A-79B4AAF0C2C8}"/>
                  </a:ext>
                </a:extLst>
              </p14:cNvPr>
              <p14:cNvContentPartPr/>
              <p14:nvPr/>
            </p14:nvContentPartPr>
            <p14:xfrm>
              <a:off x="1097256" y="3973203"/>
              <a:ext cx="4759560" cy="68760"/>
            </p14:xfrm>
          </p:contentPart>
        </mc:Choice>
        <mc:Fallback xmlns="">
          <p:pic>
            <p:nvPicPr>
              <p:cNvPr id="229" name="Freihand 228">
                <a:extLst>
                  <a:ext uri="{FF2B5EF4-FFF2-40B4-BE49-F238E27FC236}">
                    <a16:creationId xmlns:a16="http://schemas.microsoft.com/office/drawing/2014/main" id="{BE741D88-7993-DE3B-877A-79B4AAF0C2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3256" y="3865203"/>
                <a:ext cx="48672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0" name="Freihand 229">
                <a:extLst>
                  <a:ext uri="{FF2B5EF4-FFF2-40B4-BE49-F238E27FC236}">
                    <a16:creationId xmlns:a16="http://schemas.microsoft.com/office/drawing/2014/main" id="{384F288A-9974-A3B7-DEB1-A597B13C5C97}"/>
                  </a:ext>
                </a:extLst>
              </p14:cNvPr>
              <p14:cNvContentPartPr/>
              <p14:nvPr/>
            </p14:nvContentPartPr>
            <p14:xfrm>
              <a:off x="1213536" y="4835763"/>
              <a:ext cx="4722480" cy="117720"/>
            </p14:xfrm>
          </p:contentPart>
        </mc:Choice>
        <mc:Fallback xmlns="">
          <p:pic>
            <p:nvPicPr>
              <p:cNvPr id="230" name="Freihand 229">
                <a:extLst>
                  <a:ext uri="{FF2B5EF4-FFF2-40B4-BE49-F238E27FC236}">
                    <a16:creationId xmlns:a16="http://schemas.microsoft.com/office/drawing/2014/main" id="{384F288A-9974-A3B7-DEB1-A597B13C5C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9536" y="4727763"/>
                <a:ext cx="4830120" cy="333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E05F3B72-7CF1-1967-442D-802BD1EB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Gini(</a:t>
            </a:r>
            <a:r>
              <a:rPr lang="de-DE" dirty="0" err="1"/>
              <a:t>parents</a:t>
            </a:r>
            <a:r>
              <a:rPr lang="de-DE" dirty="0"/>
              <a:t>=</a:t>
            </a:r>
            <a:r>
              <a:rPr lang="de-DE" dirty="0" err="1"/>
              <a:t>yes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0">
                <a:extLst>
                  <a:ext uri="{FF2B5EF4-FFF2-40B4-BE49-F238E27FC236}">
                    <a16:creationId xmlns:a16="http://schemas.microsoft.com/office/drawing/2014/main" id="{56CF2C43-EDE4-D65A-D902-0D24CEDA25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6879" y="1596924"/>
                <a:ext cx="5181600" cy="4351338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𝐶𝑖𝑛𝑒𝑚𝑎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𝑇𝑒𝑛𝑛𝑖𝑠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𝑆𝑡𝑎𝑦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𝐼𝑛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𝑆h𝑜𝑝𝑝𝑖𝑛𝑔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Gini(</a:t>
                </a:r>
                <a:r>
                  <a:rPr lang="de-DE" dirty="0" err="1"/>
                  <a:t>Parents</a:t>
                </a:r>
                <a:r>
                  <a:rPr lang="de-DE" dirty="0"/>
                  <a:t>=Yes) =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de-DE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</a:rPr>
                        <m:t>=1−1=0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Inhaltsplatzhalter 20">
                <a:extLst>
                  <a:ext uri="{FF2B5EF4-FFF2-40B4-BE49-F238E27FC236}">
                    <a16:creationId xmlns:a16="http://schemas.microsoft.com/office/drawing/2014/main" id="{56CF2C43-EDE4-D65A-D902-0D24CEDA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879" y="1596924"/>
                <a:ext cx="5181600" cy="4351338"/>
              </a:xfrm>
              <a:prstGeom prst="rect">
                <a:avLst/>
              </a:prstGeom>
              <a:blipFill>
                <a:blip r:embed="rId13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62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C2A1-4327-E48E-4A5F-6E240471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Aufteilungen bewerten: </a:t>
            </a:r>
            <a:br>
              <a:rPr lang="de-DE" dirty="0"/>
            </a:br>
            <a:r>
              <a:rPr lang="de-DE" dirty="0"/>
              <a:t>Der </a:t>
            </a:r>
            <a:r>
              <a:rPr lang="de-DE" i="1" dirty="0"/>
              <a:t>gewichtete </a:t>
            </a:r>
            <a:r>
              <a:rPr lang="de-DE" dirty="0"/>
              <a:t>Gini-Koeffizient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02255A0-F7DA-6AD3-01D6-3F96523A5D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6848" y="1918968"/>
            <a:ext cx="8710701" cy="279475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12BBB1C-E0B6-FD5F-4E19-9F68A6EB3BEE}"/>
                  </a:ext>
                </a:extLst>
              </p:cNvPr>
              <p:cNvSpPr txBox="1"/>
              <p:nvPr/>
            </p:nvSpPr>
            <p:spPr>
              <a:xfrm>
                <a:off x="753481" y="5175716"/>
                <a:ext cx="5181600" cy="10323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𝐺𝑖𝑛𝑖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12BBB1C-E0B6-FD5F-4E19-9F68A6EB3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1" y="5175716"/>
                <a:ext cx="5181600" cy="1032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6E1DA3EB-9E36-5926-77B8-772F27CAA8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1" y="5230822"/>
                <a:ext cx="5779842" cy="14028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𝑃𝑎𝑟𝑒𝑛𝑡𝑠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⋅0+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⋅0,72=0,36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6E1DA3EB-9E36-5926-77B8-772F27CAA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1" y="5230822"/>
                <a:ext cx="5779842" cy="140283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49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C2A1-4327-E48E-4A5F-6E240471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Formelsammlung TGI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812031-1112-6D9F-1BA5-7043EE54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79" y="1781564"/>
            <a:ext cx="9296468" cy="4772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136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" y="428369"/>
            <a:ext cx="608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094090" y="428369"/>
            <a:ext cx="609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Knewave" panose="02000806000000020004" pitchFamily="2" charset="0"/>
              </a:rPr>
              <a:t>Beißt nicht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6087762" y="0"/>
            <a:ext cx="1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90" y="1427484"/>
            <a:ext cx="1620000" cy="1620000"/>
          </a:xfrm>
          <a:prstGeom prst="rect">
            <a:avLst/>
          </a:prstGeom>
        </p:spPr>
      </p:pic>
      <p:pic>
        <p:nvPicPr>
          <p:cNvPr id="15" name="Grafik 1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0050" y="1427484"/>
            <a:ext cx="1620000" cy="1620000"/>
          </a:xfrm>
          <a:prstGeom prst="rect">
            <a:avLst/>
          </a:prstGeom>
        </p:spPr>
      </p:pic>
      <p:pic>
        <p:nvPicPr>
          <p:cNvPr id="17" name="Grafik 1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97130" y="1434998"/>
            <a:ext cx="1620000" cy="1620000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98590" y="3195092"/>
            <a:ext cx="1620000" cy="1620000"/>
          </a:xfrm>
          <a:prstGeom prst="rect">
            <a:avLst/>
          </a:prstGeom>
        </p:spPr>
      </p:pic>
      <p:pic>
        <p:nvPicPr>
          <p:cNvPr id="20" name="Grafik 19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266303" y="1434998"/>
            <a:ext cx="1620000" cy="1620000"/>
          </a:xfrm>
          <a:prstGeom prst="rect">
            <a:avLst/>
          </a:prstGeom>
        </p:spPr>
      </p:pic>
      <p:pic>
        <p:nvPicPr>
          <p:cNvPr id="21" name="Grafik 20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064844" y="1427484"/>
            <a:ext cx="1620000" cy="1620000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869713" y="1425146"/>
            <a:ext cx="1620000" cy="1620000"/>
          </a:xfrm>
          <a:prstGeom prst="rect">
            <a:avLst/>
          </a:prstGeom>
        </p:spPr>
      </p:pic>
      <p:pic>
        <p:nvPicPr>
          <p:cNvPr id="23" name="Grafik 22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266303" y="3195092"/>
            <a:ext cx="1620000" cy="1620000"/>
          </a:xfrm>
          <a:prstGeom prst="rect">
            <a:avLst/>
          </a:prstGeom>
        </p:spPr>
      </p:pic>
      <p:pic>
        <p:nvPicPr>
          <p:cNvPr id="24" name="Grafik 23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064844" y="3212756"/>
            <a:ext cx="1620000" cy="1620000"/>
          </a:xfrm>
          <a:prstGeom prst="rect">
            <a:avLst/>
          </a:prstGeom>
        </p:spPr>
      </p:pic>
      <p:pic>
        <p:nvPicPr>
          <p:cNvPr id="25" name="Grafik 24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9869713" y="3206265"/>
            <a:ext cx="1620000" cy="1620000"/>
          </a:xfrm>
          <a:prstGeom prst="rect">
            <a:avLst/>
          </a:prstGeom>
        </p:spPr>
      </p:pic>
      <p:pic>
        <p:nvPicPr>
          <p:cNvPr id="26" name="Grafik 25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197293" y="4991749"/>
            <a:ext cx="1620000" cy="1620000"/>
          </a:xfrm>
          <a:prstGeom prst="rect">
            <a:avLst/>
          </a:prstGeom>
        </p:spPr>
      </p:pic>
      <p:pic>
        <p:nvPicPr>
          <p:cNvPr id="27" name="Grafik 26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9059713" y="4991537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3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C2A1-4327-E48E-4A5F-6E240471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21819-18FB-360A-98BC-6AF39C176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55299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1264D1-B939-0CDC-81AF-6C8D9289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8364" y="1825625"/>
            <a:ext cx="5088835" cy="2769093"/>
          </a:xfrm>
        </p:spPr>
        <p:txBody>
          <a:bodyPr>
            <a:normAutofit/>
          </a:bodyPr>
          <a:lstStyle/>
          <a:p>
            <a:r>
              <a:rPr lang="de-DE" dirty="0"/>
              <a:t>Berechne die gewichteten Gini-Koeffizienten für die Features</a:t>
            </a:r>
          </a:p>
          <a:p>
            <a:pPr lvl="1"/>
            <a:r>
              <a:rPr lang="de-DE" dirty="0"/>
              <a:t>Money und</a:t>
            </a:r>
          </a:p>
          <a:p>
            <a:pPr lvl="1"/>
            <a:r>
              <a:rPr lang="de-DE" dirty="0" err="1"/>
              <a:t>Weather</a:t>
            </a:r>
            <a:endParaRPr lang="de-DE" dirty="0"/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791AC53-4674-1E77-BA3D-17EF4924C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3" y="1829568"/>
            <a:ext cx="5938636" cy="37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4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C2A1-4327-E48E-4A5F-6E240471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11264D1-B939-0CDC-81AF-6C8D9289C24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24129" y="1825626"/>
                <a:ext cx="6963071" cy="27634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𝑀𝑜𝑛𝑒𝑦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⋅0+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⋅0,694=0,486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𝑊𝑒𝑎𝑡h𝑒𝑟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⋅0,444+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⋅0,444 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⋅0,375 =0,416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𝑃𝑎𝑟𝑒𝑛𝑡𝑠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⋅0+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⋅0,72=0,36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011264D1-B939-0CDC-81AF-6C8D9289C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24129" y="1825626"/>
                <a:ext cx="6963071" cy="27634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791AC53-4674-1E77-BA3D-17EF4924C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3830352" cy="239524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F1D7CD0-D7C6-D0EC-E3D0-1DD142CF9C23}"/>
              </a:ext>
            </a:extLst>
          </p:cNvPr>
          <p:cNvSpPr txBox="1"/>
          <p:nvPr/>
        </p:nvSpPr>
        <p:spPr>
          <a:xfrm>
            <a:off x="701892" y="4873006"/>
            <a:ext cx="11031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/>
              <a:t>Parents</a:t>
            </a:r>
            <a:r>
              <a:rPr lang="de-DE" sz="2800" dirty="0"/>
              <a:t> hat den niedrigsten Gini-Wert, d.h. sorgt für am meisten Ordnung </a:t>
            </a:r>
            <a:br>
              <a:rPr lang="de-DE" sz="2800" dirty="0"/>
            </a:br>
            <a:r>
              <a:rPr lang="de-DE" sz="2800" dirty="0"/>
              <a:t>→ bester Wurzelknoten des Entscheidungsbaums</a:t>
            </a:r>
          </a:p>
        </p:txBody>
      </p:sp>
    </p:spTree>
    <p:extLst>
      <p:ext uri="{BB962C8B-B14F-4D97-AF65-F5344CB8AC3E}">
        <p14:creationId xmlns:p14="http://schemas.microsoft.com/office/powerpoint/2010/main" val="385135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C2A1-4327-E48E-4A5F-6E240471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sieht unser Entscheidungsbaum jetzt aus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02255A0-F7DA-6AD3-01D6-3F96523A5D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9170"/>
          <a:stretch/>
        </p:blipFill>
        <p:spPr>
          <a:xfrm>
            <a:off x="1816848" y="1918968"/>
            <a:ext cx="8710701" cy="1420580"/>
          </a:xfrm>
        </p:spPr>
      </p:pic>
      <p:sp>
        <p:nvSpPr>
          <p:cNvPr id="5" name="Inhaltsplatzhalter 11">
            <a:extLst>
              <a:ext uri="{FF2B5EF4-FFF2-40B4-BE49-F238E27FC236}">
                <a16:creationId xmlns:a16="http://schemas.microsoft.com/office/drawing/2014/main" id="{FA257AC9-FF81-6125-B780-7F3B45FA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89242"/>
            <a:ext cx="10611678" cy="2175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Wie geht es jetzt weiter?</a:t>
            </a:r>
          </a:p>
          <a:p>
            <a:r>
              <a:rPr lang="de-DE" sz="2400" dirty="0"/>
              <a:t>Wir ergänzen jeden Teilbaum nach derselben Methode wie eben</a:t>
            </a:r>
          </a:p>
          <a:p>
            <a:pPr lvl="1"/>
            <a:r>
              <a:rPr lang="de-DE" sz="2000" dirty="0"/>
              <a:t>gewichtete Gini-Koeffizienten für alle Features (außer </a:t>
            </a:r>
            <a:r>
              <a:rPr lang="de-DE" sz="2000" i="1" dirty="0" err="1"/>
              <a:t>Parents</a:t>
            </a:r>
            <a:r>
              <a:rPr lang="de-DE" sz="2000" dirty="0"/>
              <a:t>) berechnen. Feature mit bestem (= niedrigsten) Wert auswählen</a:t>
            </a:r>
          </a:p>
          <a:p>
            <a:r>
              <a:rPr lang="de-DE" sz="2400" dirty="0"/>
              <a:t>Rekursion!</a:t>
            </a:r>
          </a:p>
        </p:txBody>
      </p:sp>
    </p:spTree>
    <p:extLst>
      <p:ext uri="{BB962C8B-B14F-4D97-AF65-F5344CB8AC3E}">
        <p14:creationId xmlns:p14="http://schemas.microsoft.com/office/powerpoint/2010/main" val="1113908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0C2A1-4327-E48E-4A5F-6E240471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sieht unser Entscheidungsbaum jetzt aus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02255A0-F7DA-6AD3-01D6-3F96523A5D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6848" y="1918968"/>
            <a:ext cx="8710701" cy="2794758"/>
          </a:xfrm>
        </p:spPr>
      </p:pic>
      <p:sp>
        <p:nvSpPr>
          <p:cNvPr id="3" name="Inhaltsplatzhalter 11">
            <a:extLst>
              <a:ext uri="{FF2B5EF4-FFF2-40B4-BE49-F238E27FC236}">
                <a16:creationId xmlns:a16="http://schemas.microsoft.com/office/drawing/2014/main" id="{C9A440EA-1D1C-57F4-1AE1-0EACFAF5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938929"/>
            <a:ext cx="10611678" cy="13255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400" dirty="0"/>
              <a:t>Wichtig: In jedem Teilbaum nur noch diejenigen Datensätze verwenden, die zu den getroffenen Entscheidung passen!</a:t>
            </a:r>
          </a:p>
          <a:p>
            <a:r>
              <a:rPr lang="de-DE" sz="2400" dirty="0"/>
              <a:t>Bsp.: lm Ast </a:t>
            </a:r>
            <a:r>
              <a:rPr lang="de-DE" sz="2400" i="1" dirty="0" err="1"/>
              <a:t>Parents</a:t>
            </a:r>
            <a:r>
              <a:rPr lang="de-DE" sz="2400" i="1" dirty="0"/>
              <a:t>=Yes</a:t>
            </a:r>
            <a:r>
              <a:rPr lang="de-DE" sz="2400" dirty="0"/>
              <a:t> müssen alle Daten beim Feature </a:t>
            </a:r>
            <a:r>
              <a:rPr lang="de-DE" sz="2400" i="1" dirty="0" err="1"/>
              <a:t>Parents</a:t>
            </a:r>
            <a:r>
              <a:rPr lang="de-DE" sz="2400" dirty="0"/>
              <a:t> den Wert </a:t>
            </a:r>
            <a:r>
              <a:rPr lang="de-DE" sz="2400" i="1" dirty="0"/>
              <a:t>Yes</a:t>
            </a:r>
            <a:r>
              <a:rPr lang="de-DE" sz="2400" dirty="0"/>
              <a:t> haben.</a:t>
            </a:r>
          </a:p>
        </p:txBody>
      </p:sp>
    </p:spTree>
    <p:extLst>
      <p:ext uri="{BB962C8B-B14F-4D97-AF65-F5344CB8AC3E}">
        <p14:creationId xmlns:p14="http://schemas.microsoft.com/office/powerpoint/2010/main" val="1300820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0CF1E-E676-C63E-07EA-E98F0E8C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Entscheidungsbaum der Tiefe 2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C22B48B3-C9E1-3699-0CBE-25BA23FBA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242" y="1690688"/>
            <a:ext cx="8339101" cy="44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3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09" y="2410285"/>
            <a:ext cx="1440000" cy="1440000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368548" y="2424450"/>
            <a:ext cx="1440000" cy="1440000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94212" y="2424450"/>
            <a:ext cx="1440000" cy="1440000"/>
          </a:xfrm>
          <a:prstGeom prst="rect">
            <a:avLst/>
          </a:prstGeom>
        </p:spPr>
      </p:pic>
      <p:pic>
        <p:nvPicPr>
          <p:cNvPr id="8" name="Grafik 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35010" y="4697420"/>
            <a:ext cx="1440000" cy="1440000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201452" y="4701992"/>
            <a:ext cx="1440000" cy="144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035010" y="385028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beißt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94084" y="6127828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beißt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239031" y="385028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beißt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368496" y="385028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beißt nicht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35009" y="6123256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beißt nicht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374066" y="6138606"/>
            <a:ext cx="171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</a:rPr>
              <a:t>beißt nicht (?)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27BFD2-38E5-D649-6BFC-0AECD6CD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829"/>
            <a:ext cx="10897746" cy="707136"/>
          </a:xfrm>
        </p:spPr>
        <p:txBody>
          <a:bodyPr>
            <a:normAutofit fontScale="90000"/>
          </a:bodyPr>
          <a:lstStyle/>
          <a:p>
            <a:r>
              <a:rPr lang="de-DE" dirty="0"/>
              <a:t>Haben Sie gelernt, </a:t>
            </a:r>
            <a:br>
              <a:rPr lang="de-DE" dirty="0"/>
            </a:br>
            <a:r>
              <a:rPr lang="de-DE" dirty="0"/>
              <a:t>wer beißt?</a:t>
            </a:r>
          </a:p>
        </p:txBody>
      </p:sp>
      <p:pic>
        <p:nvPicPr>
          <p:cNvPr id="20" name="Inhaltsplatzhalter 21">
            <a:extLst>
              <a:ext uri="{FF2B5EF4-FFF2-40B4-BE49-F238E27FC236}">
                <a16:creationId xmlns:a16="http://schemas.microsoft.com/office/drawing/2014/main" id="{2D840B9A-9CBB-65B7-814A-494559EBD69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8460" y="254202"/>
            <a:ext cx="4523383" cy="2531312"/>
          </a:xfrm>
          <a:prstGeom prst="rect">
            <a:avLst/>
          </a:prstGeom>
          <a:ln w="3175">
            <a:noFill/>
          </a:ln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71A684B-C742-9912-025E-2E5060DF4525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389005" y="4697420"/>
            <a:ext cx="1440000" cy="144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9E85E90-18E6-8DA5-0FF1-0EC8EFD18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AFCF2"/>
              </a:clrFrom>
              <a:clrTo>
                <a:srgbClr val="FAFC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6388" y="3130285"/>
            <a:ext cx="4007551" cy="29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1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5" y="497875"/>
            <a:ext cx="2196000" cy="2196000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81626" y="497875"/>
            <a:ext cx="2196000" cy="2196000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90" y="497875"/>
            <a:ext cx="2196000" cy="2196000"/>
          </a:xfrm>
          <a:prstGeom prst="rect">
            <a:avLst/>
          </a:prstGeom>
        </p:spPr>
      </p:pic>
      <p:pic>
        <p:nvPicPr>
          <p:cNvPr id="7" name="Grafik 6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210220" y="497875"/>
            <a:ext cx="2196000" cy="2196000"/>
          </a:xfrm>
          <a:prstGeom prst="rect">
            <a:avLst/>
          </a:prstGeom>
        </p:spPr>
      </p:pic>
      <p:pic>
        <p:nvPicPr>
          <p:cNvPr id="8" name="Grafik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54162" y="3305688"/>
            <a:ext cx="2196000" cy="2196000"/>
          </a:xfrm>
          <a:prstGeom prst="rect">
            <a:avLst/>
          </a:prstGeom>
        </p:spPr>
      </p:pic>
      <p:pic>
        <p:nvPicPr>
          <p:cNvPr id="9" name="Grafik 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382756" y="3305688"/>
            <a:ext cx="2196000" cy="2196000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303882" y="3305688"/>
            <a:ext cx="2196000" cy="219600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210221" y="3305688"/>
            <a:ext cx="2196000" cy="2196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54162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210221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296514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382809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281574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54161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382809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9210220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</p:spTree>
    <p:extLst>
      <p:ext uri="{BB962C8B-B14F-4D97-AF65-F5344CB8AC3E}">
        <p14:creationId xmlns:p14="http://schemas.microsoft.com/office/powerpoint/2010/main" val="1786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FAF1C7A-7A5C-DE5F-C4DD-D045FBED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719" y="1663991"/>
            <a:ext cx="4796561" cy="35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524000" y="22923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Knewave" panose="02000806000000020004" pitchFamily="2" charset="0"/>
              </a:rPr>
              <a:t>Spielvariante 2:</a:t>
            </a:r>
            <a:br>
              <a:rPr lang="de-DE" dirty="0">
                <a:latin typeface="Knewave" panose="02000806000000020004" pitchFamily="2" charset="0"/>
              </a:rPr>
            </a:br>
            <a:r>
              <a:rPr lang="de-DE" dirty="0">
                <a:latin typeface="Knewave" panose="02000806000000020004" pitchFamily="2" charset="0"/>
              </a:rPr>
              <a:t>Erstellen Sie einen Entscheidungsbaum </a:t>
            </a:r>
            <a:br>
              <a:rPr lang="de-DE" dirty="0">
                <a:latin typeface="Knewave" panose="02000806000000020004" pitchFamily="2" charset="0"/>
              </a:rPr>
            </a:br>
            <a:r>
              <a:rPr lang="de-DE" dirty="0">
                <a:latin typeface="Knewave" panose="02000806000000020004" pitchFamily="2" charset="0"/>
              </a:rPr>
              <a:t>für einen anderen Zoo</a:t>
            </a:r>
          </a:p>
        </p:txBody>
      </p:sp>
    </p:spTree>
    <p:extLst>
      <p:ext uri="{BB962C8B-B14F-4D97-AF65-F5344CB8AC3E}">
        <p14:creationId xmlns:p14="http://schemas.microsoft.com/office/powerpoint/2010/main" val="52016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" y="272375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087761" y="272375"/>
            <a:ext cx="609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Knewave" panose="02000806000000020004" pitchFamily="2" charset="0"/>
              </a:rPr>
              <a:t>Beißt nicht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6087762" y="0"/>
            <a:ext cx="1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3" y="1082456"/>
            <a:ext cx="1260000" cy="1260000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38633" y="1082456"/>
            <a:ext cx="1260000" cy="126000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304544" y="1082456"/>
            <a:ext cx="1260000" cy="1260000"/>
          </a:xfrm>
          <a:prstGeom prst="rect">
            <a:avLst/>
          </a:prstGeom>
        </p:spPr>
      </p:pic>
      <p:pic>
        <p:nvPicPr>
          <p:cNvPr id="12" name="Grafik 1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18300" y="2498317"/>
            <a:ext cx="1260000" cy="1260000"/>
          </a:xfrm>
          <a:prstGeom prst="rect">
            <a:avLst/>
          </a:prstGeom>
        </p:spPr>
      </p:pic>
      <p:pic>
        <p:nvPicPr>
          <p:cNvPr id="13" name="Grafik 1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9169" y="3899230"/>
            <a:ext cx="1260000" cy="1260000"/>
          </a:xfrm>
          <a:prstGeom prst="rect">
            <a:avLst/>
          </a:prstGeom>
        </p:spPr>
      </p:pic>
      <p:pic>
        <p:nvPicPr>
          <p:cNvPr id="14" name="Grafik 1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770959" y="1082456"/>
            <a:ext cx="1260000" cy="1260000"/>
          </a:xfrm>
          <a:prstGeom prst="rect">
            <a:avLst/>
          </a:prstGeom>
        </p:spPr>
      </p:pic>
      <p:pic>
        <p:nvPicPr>
          <p:cNvPr id="15" name="Grafik 14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384754" y="1082456"/>
            <a:ext cx="1260000" cy="1260000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156665" y="1082456"/>
            <a:ext cx="1260000" cy="1260000"/>
          </a:xfrm>
          <a:prstGeom prst="rect">
            <a:avLst/>
          </a:prstGeom>
        </p:spPr>
      </p:pic>
      <p:pic>
        <p:nvPicPr>
          <p:cNvPr id="17" name="Grafik 16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908500" y="2498317"/>
            <a:ext cx="1260000" cy="1260000"/>
          </a:xfrm>
          <a:prstGeom prst="rect">
            <a:avLst/>
          </a:prstGeom>
        </p:spPr>
      </p:pic>
      <p:pic>
        <p:nvPicPr>
          <p:cNvPr id="18" name="Grafik 17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18787" y="2490843"/>
            <a:ext cx="1260000" cy="1260000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2923323" y="1082456"/>
            <a:ext cx="1260000" cy="1260000"/>
          </a:xfrm>
          <a:prstGeom prst="rect">
            <a:avLst/>
          </a:prstGeom>
        </p:spPr>
      </p:pic>
      <p:pic>
        <p:nvPicPr>
          <p:cNvPr id="20" name="Grafik 19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4308013" y="2498317"/>
            <a:ext cx="1260000" cy="1260000"/>
          </a:xfrm>
          <a:prstGeom prst="rect">
            <a:avLst/>
          </a:prstGeom>
        </p:spPr>
      </p:pic>
      <p:pic>
        <p:nvPicPr>
          <p:cNvPr id="21" name="Grafik 20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10542870" y="1082456"/>
            <a:ext cx="1260000" cy="1260000"/>
          </a:xfrm>
          <a:prstGeom prst="rect">
            <a:avLst/>
          </a:prstGeom>
        </p:spPr>
      </p:pic>
      <p:pic>
        <p:nvPicPr>
          <p:cNvPr id="3" name="Grafik 2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1518300" y="3899230"/>
            <a:ext cx="1260000" cy="1260000"/>
          </a:xfrm>
          <a:prstGeom prst="rect">
            <a:avLst/>
          </a:prstGeom>
        </p:spPr>
      </p:pic>
      <p:pic>
        <p:nvPicPr>
          <p:cNvPr id="4" name="Grafik 3"/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2930122" y="3914178"/>
            <a:ext cx="1260000" cy="1260000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4317684" y="3914178"/>
            <a:ext cx="1260000" cy="1260000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148300" y="5330039"/>
            <a:ext cx="1260000" cy="1260000"/>
          </a:xfrm>
          <a:prstGeom prst="rect">
            <a:avLst/>
          </a:prstGeom>
        </p:spPr>
      </p:pic>
      <p:pic>
        <p:nvPicPr>
          <p:cNvPr id="23" name="Grafik 22"/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6384754" y="2487240"/>
            <a:ext cx="1260000" cy="1260000"/>
          </a:xfrm>
          <a:prstGeom prst="rect">
            <a:avLst/>
          </a:prstGeom>
        </p:spPr>
      </p:pic>
      <p:pic>
        <p:nvPicPr>
          <p:cNvPr id="24" name="Grafik 23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7770959" y="2498317"/>
            <a:ext cx="1260000" cy="1260000"/>
          </a:xfrm>
          <a:prstGeom prst="rect">
            <a:avLst/>
          </a:prstGeom>
        </p:spPr>
      </p:pic>
      <p:pic>
        <p:nvPicPr>
          <p:cNvPr id="25" name="Grafik 24"/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9147679" y="2487240"/>
            <a:ext cx="1260000" cy="1260000"/>
          </a:xfrm>
          <a:prstGeom prst="rect">
            <a:avLst/>
          </a:prstGeom>
        </p:spPr>
      </p:pic>
      <p:pic>
        <p:nvPicPr>
          <p:cNvPr id="26" name="Grafik 25"/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10542870" y="2498317"/>
            <a:ext cx="1260000" cy="1260000"/>
          </a:xfrm>
          <a:prstGeom prst="rect">
            <a:avLst/>
          </a:prstGeom>
        </p:spPr>
      </p:pic>
      <p:pic>
        <p:nvPicPr>
          <p:cNvPr id="27" name="Grafik 26"/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6387570" y="3899230"/>
            <a:ext cx="1260000" cy="1260000"/>
          </a:xfrm>
          <a:prstGeom prst="rect">
            <a:avLst/>
          </a:prstGeom>
        </p:spPr>
      </p:pic>
      <p:pic>
        <p:nvPicPr>
          <p:cNvPr id="28" name="Grafik 27"/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7756970" y="3914178"/>
            <a:ext cx="1260000" cy="1260000"/>
          </a:xfrm>
          <a:prstGeom prst="rect">
            <a:avLst/>
          </a:prstGeom>
        </p:spPr>
      </p:pic>
      <p:pic>
        <p:nvPicPr>
          <p:cNvPr id="29" name="Grafik 28"/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9156665" y="3899230"/>
            <a:ext cx="1260000" cy="1260000"/>
          </a:xfrm>
          <a:prstGeom prst="rect">
            <a:avLst/>
          </a:prstGeom>
        </p:spPr>
      </p:pic>
      <p:pic>
        <p:nvPicPr>
          <p:cNvPr id="30" name="Grafik 29"/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10535241" y="3899230"/>
            <a:ext cx="1260000" cy="1260000"/>
          </a:xfrm>
          <a:prstGeom prst="rect">
            <a:avLst/>
          </a:prstGeom>
        </p:spPr>
      </p:pic>
      <p:pic>
        <p:nvPicPr>
          <p:cNvPr id="31" name="Grafik 30"/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7756970" y="5304014"/>
            <a:ext cx="1260000" cy="1260000"/>
          </a:xfrm>
          <a:prstGeom prst="rect">
            <a:avLst/>
          </a:prstGeom>
        </p:spPr>
      </p:pic>
      <p:pic>
        <p:nvPicPr>
          <p:cNvPr id="32" name="Grafik 31"/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9158945" y="5304014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5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26" y="550743"/>
            <a:ext cx="1656000" cy="1650386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91288" y="550743"/>
            <a:ext cx="1656000" cy="1650290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753926" y="554086"/>
            <a:ext cx="1656000" cy="1661670"/>
          </a:xfrm>
          <a:prstGeom prst="rect">
            <a:avLst/>
          </a:prstGeom>
        </p:spPr>
      </p:pic>
      <p:pic>
        <p:nvPicPr>
          <p:cNvPr id="7" name="Grafik 6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039861" y="551314"/>
            <a:ext cx="1656000" cy="1656000"/>
          </a:xfrm>
          <a:prstGeom prst="rect">
            <a:avLst/>
          </a:prstGeom>
        </p:spPr>
      </p:pic>
      <p:pic>
        <p:nvPicPr>
          <p:cNvPr id="8" name="Grafik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0116" y="550743"/>
            <a:ext cx="1652742" cy="1658421"/>
          </a:xfrm>
          <a:prstGeom prst="rect">
            <a:avLst/>
          </a:prstGeom>
        </p:spPr>
      </p:pic>
      <p:pic>
        <p:nvPicPr>
          <p:cNvPr id="9" name="Grafik 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309762" y="547549"/>
            <a:ext cx="1656000" cy="1661615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0482666" y="554086"/>
            <a:ext cx="1656000" cy="165600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81496" y="3663977"/>
            <a:ext cx="1656000" cy="1663666"/>
          </a:xfrm>
          <a:prstGeom prst="rect">
            <a:avLst/>
          </a:prstGeom>
        </p:spPr>
      </p:pic>
      <p:pic>
        <p:nvPicPr>
          <p:cNvPr id="12" name="Grafik 11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9293791" y="3656291"/>
            <a:ext cx="1656000" cy="1656000"/>
          </a:xfrm>
          <a:prstGeom prst="rect">
            <a:avLst/>
          </a:prstGeom>
        </p:spPr>
      </p:pic>
      <p:pic>
        <p:nvPicPr>
          <p:cNvPr id="13" name="Grafik 12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2403955" y="3663977"/>
            <a:ext cx="1656000" cy="1663666"/>
          </a:xfrm>
          <a:prstGeom prst="rect">
            <a:avLst/>
          </a:prstGeom>
        </p:spPr>
      </p:pic>
      <p:pic>
        <p:nvPicPr>
          <p:cNvPr id="14" name="Grafik 13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126414" y="3660143"/>
            <a:ext cx="1656000" cy="1663703"/>
          </a:xfrm>
          <a:prstGeom prst="rect">
            <a:avLst/>
          </a:prstGeom>
        </p:spPr>
      </p:pic>
      <p:pic>
        <p:nvPicPr>
          <p:cNvPr id="15" name="Grafik 14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848873" y="3663941"/>
            <a:ext cx="1656000" cy="1663738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7571332" y="3656291"/>
            <a:ext cx="1656000" cy="1663703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7038854" y="2373467"/>
            <a:ext cx="165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53201" y="2373467"/>
            <a:ext cx="16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8753927" y="2373467"/>
            <a:ext cx="16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0116" y="2373467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571333" y="5467523"/>
            <a:ext cx="16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83125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403955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128044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850502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297049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0482666" y="2370060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328047" y="2379870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589485" y="2374089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beißt nicht</a:t>
            </a:r>
          </a:p>
        </p:txBody>
      </p:sp>
    </p:spTree>
    <p:extLst>
      <p:ext uri="{BB962C8B-B14F-4D97-AF65-F5344CB8AC3E}">
        <p14:creationId xmlns:p14="http://schemas.microsoft.com/office/powerpoint/2010/main" val="51653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DEDD4A4-1EE4-791B-FE42-908845B5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147" y="1115423"/>
            <a:ext cx="4159705" cy="46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8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Macintosh PowerPoint</Application>
  <PresentationFormat>Breitbild</PresentationFormat>
  <Paragraphs>123</Paragraphs>
  <Slides>24</Slides>
  <Notes>5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Knewave</vt:lpstr>
      <vt:lpstr>source-serif-pro</vt:lpstr>
      <vt:lpstr>Office</vt:lpstr>
      <vt:lpstr>Gutes Äffchen – böses Äffchen  Überleben im Zoo  dank Entscheidungsbäumen</vt:lpstr>
      <vt:lpstr>PowerPoint-Präsentation</vt:lpstr>
      <vt:lpstr>Haben Sie gelernt,  wer beißt?</vt:lpstr>
      <vt:lpstr>PowerPoint-Präsentation</vt:lpstr>
      <vt:lpstr>PowerPoint-Präsentation</vt:lpstr>
      <vt:lpstr>Spielvariante 2: Erstellen Sie einen Entscheidungsbaum  für einen anderen Zoo</vt:lpstr>
      <vt:lpstr>PowerPoint-Präsentation</vt:lpstr>
      <vt:lpstr>PowerPoint-Präsentation</vt:lpstr>
      <vt:lpstr>PowerPoint-Präsentation</vt:lpstr>
      <vt:lpstr>Was soll ich am Wochenende unternehmen? Entwerfen Sie einen Entscheidungsbaum!</vt:lpstr>
      <vt:lpstr>Welches Attribut ist am „hilfreichsten“ für die Entscheidungsfindung?</vt:lpstr>
      <vt:lpstr>Der Gini-Koeffizient</vt:lpstr>
      <vt:lpstr>Der Gini-Koeffizient (die Gini-Unreinheit)</vt:lpstr>
      <vt:lpstr>Trennschärfe bestimmen</vt:lpstr>
      <vt:lpstr>Aufteilungen bewerten:  Der gewichtete Gini-Koeffizient</vt:lpstr>
      <vt:lpstr>Gini(parents=no)</vt:lpstr>
      <vt:lpstr>Gini(parents=yes)</vt:lpstr>
      <vt:lpstr>Aufteilungen bewerten:  Der gewichtete Gini-Koeffizient</vt:lpstr>
      <vt:lpstr>Formelsammlung TGI</vt:lpstr>
      <vt:lpstr>Aufgabe</vt:lpstr>
      <vt:lpstr>Lösung</vt:lpstr>
      <vt:lpstr>So sieht unser Entscheidungsbaum jetzt aus</vt:lpstr>
      <vt:lpstr>So sieht unser Entscheidungsbaum jetzt aus</vt:lpstr>
      <vt:lpstr>Entscheidungsbaum der Tiefe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Brenner, Michael</dc:creator>
  <cp:lastModifiedBy>Brenner, Michael</cp:lastModifiedBy>
  <cp:revision>57</cp:revision>
  <dcterms:created xsi:type="dcterms:W3CDTF">2023-01-10T16:16:33Z</dcterms:created>
  <dcterms:modified xsi:type="dcterms:W3CDTF">2024-12-03T14:03:44Z</dcterms:modified>
</cp:coreProperties>
</file>