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75"/>
    <p:restoredTop sz="94694"/>
  </p:normalViewPr>
  <p:slideViewPr>
    <p:cSldViewPr snapToGrid="0">
      <p:cViewPr varScale="1">
        <p:scale>
          <a:sx n="121" d="100"/>
          <a:sy n="121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5FC37-7D89-062B-30A1-FC2530A92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04B97E-2D5C-3070-4383-106D04DAC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3A7AEA-BE8E-7B29-DF5A-5D66AE50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D8EC-A82F-E34E-A923-D9EBF1F59F2A}" type="datetimeFigureOut">
              <a:rPr lang="de-DE" smtClean="0"/>
              <a:t>20.10.24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7784C0-ADDC-7BCF-6DF0-95715817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FBE208-CD49-6634-6D24-84D24282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1A85-068B-0745-838C-439D0075C6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80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D56BAD-7489-D72A-6B8E-0C8BC31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8ACC96-7EE2-FC16-8319-07B9CCB5B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21B5FA-D2FA-29B7-3E92-6B1595833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D8EC-A82F-E34E-A923-D9EBF1F59F2A}" type="datetimeFigureOut">
              <a:rPr lang="de-DE" smtClean="0"/>
              <a:t>20.10.24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CD3EA3-63CE-BFC3-1017-7C86E2DB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25EB84-AD83-C892-5833-514F20B6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1A85-068B-0745-838C-439D0075C6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737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9256B0D-1355-B12D-3D70-1A0F60DA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F28670-D9FA-7D57-DF82-A832381D9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9F22A5-123B-FF7F-1549-925ADE34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D8EC-A82F-E34E-A923-D9EBF1F59F2A}" type="datetimeFigureOut">
              <a:rPr lang="de-DE" smtClean="0"/>
              <a:t>20.10.24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D4ACE3-BECE-25E5-5386-D80548C1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1D1FF0-A9A0-96A1-B718-78D2132D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1A85-068B-0745-838C-439D0075C6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20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85E6E-9ECB-D32C-E457-7DA276F0A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BF0761-68E4-C0B6-7AFA-F0424901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70CEE3-E6BF-710D-AD62-FDA716458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D8EC-A82F-E34E-A923-D9EBF1F59F2A}" type="datetimeFigureOut">
              <a:rPr lang="de-DE" smtClean="0"/>
              <a:t>20.10.24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E098FE-6198-CCB9-81D4-A0BDDB44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24110E-E759-8166-625C-C604A7C0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1A85-068B-0745-838C-439D0075C6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7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CC72F0-A939-864A-2645-20A1FA60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8EBD5B-C4D4-DD0C-3198-096B213E9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0F9508-946F-EAC1-5C94-8A7AEC4A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D8EC-A82F-E34E-A923-D9EBF1F59F2A}" type="datetimeFigureOut">
              <a:rPr lang="de-DE" smtClean="0"/>
              <a:t>20.10.24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7D37A4-8F32-1C94-2538-EB0AE01AF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79EEE3-A973-0F3F-A165-C529448C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1A85-068B-0745-838C-439D0075C6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29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9C7289-3F7B-7205-A58F-1C0ECFE5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0BD76C-0F48-A134-5DF5-A30A376C8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C7651B-DD88-C950-F38A-132637239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BA0A66-02A3-D328-2BC6-FE7BF8B83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D8EC-A82F-E34E-A923-D9EBF1F59F2A}" type="datetimeFigureOut">
              <a:rPr lang="de-DE" smtClean="0"/>
              <a:t>20.10.24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A9B609-8B35-60FA-6175-6A5CA707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397609-5F76-E0D7-BA33-F1D9B339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1A85-068B-0745-838C-439D0075C6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48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178E5-6961-A37B-5B18-CAEFF1E68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2B3551-5770-E668-17F5-ACC3E376F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AABB95-55A4-3626-F629-93354DCCD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264DA4-0A1A-6CBE-319B-D188588E0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55B92D-9FA0-CEF7-958E-C9CD8DC08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4A5EE0F-7D03-B9BE-ED08-ED54299D6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D8EC-A82F-E34E-A923-D9EBF1F59F2A}" type="datetimeFigureOut">
              <a:rPr lang="de-DE" smtClean="0"/>
              <a:t>20.10.24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028F2A-894E-6118-10AC-E47B401D9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123A2A-9387-57AC-957E-EB12F70F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1A85-068B-0745-838C-439D0075C6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36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C37CF5-0B7C-3AEC-7E98-6755D06C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D9A06C-7235-96AE-C777-DAE83939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D8EC-A82F-E34E-A923-D9EBF1F59F2A}" type="datetimeFigureOut">
              <a:rPr lang="de-DE" smtClean="0"/>
              <a:t>20.10.24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220094-1B1C-6A20-7A81-1B383AEE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398A00-2F1C-99CC-E339-5111C658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1A85-068B-0745-838C-439D0075C6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9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7404C10-3C3C-DF2A-68D6-DFED8368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D8EC-A82F-E34E-A923-D9EBF1F59F2A}" type="datetimeFigureOut">
              <a:rPr lang="de-DE" smtClean="0"/>
              <a:t>20.10.24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ADDEF7-53B7-5D29-4FB8-1C5883B9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16979F-FEE7-EE11-EFA6-AE2A05B8B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1A85-068B-0745-838C-439D0075C6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45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8FF12D-E0F9-3F08-2B39-E46D0114F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0CEBEA-4DE3-96CB-90F3-0B339636E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8C1154-5BD5-F9B0-3E80-9E8CE6B4C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876B02-20D4-D613-3A5D-EB186ED50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D8EC-A82F-E34E-A923-D9EBF1F59F2A}" type="datetimeFigureOut">
              <a:rPr lang="de-DE" smtClean="0"/>
              <a:t>20.10.24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F30F24-DCC9-DAF3-E668-D739FC8A4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5231CA-10F8-45E5-7117-66DDFFE3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1A85-068B-0745-838C-439D0075C6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86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38282-97D3-8078-A3B9-0BDA4D083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F7C30AE-7034-EBFF-415C-0ADA16A76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F2EA67-C93F-C774-CEE3-1A292411F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617D49-2BD9-AA03-7281-BD918710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D8EC-A82F-E34E-A923-D9EBF1F59F2A}" type="datetimeFigureOut">
              <a:rPr lang="de-DE" smtClean="0"/>
              <a:t>20.10.24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22C20A-838D-DB5F-BA23-C9E6EA294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ED23CF-01F6-D905-2460-353203E4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1A85-068B-0745-838C-439D0075C6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64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7C094B2-5EEB-D9D5-F580-CF9B1C08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6DB636-6185-5EB5-2DDA-D959A4C76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B0B23D-E196-9DF4-339F-CFC6C909B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A7D8EC-A82F-E34E-A923-D9EBF1F59F2A}" type="datetimeFigureOut">
              <a:rPr lang="de-DE" smtClean="0"/>
              <a:t>20.10.24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FCB71D-7E34-532E-8CF0-171D4B6B0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9401A9-2F06-46F2-447B-51082BCD7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A41A85-068B-0745-838C-439D0075C6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58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C4BF4761-1F66-47F5-83B9-C283FC5B5D9E}"/>
              </a:ext>
            </a:extLst>
          </p:cNvPr>
          <p:cNvGrpSpPr/>
          <p:nvPr/>
        </p:nvGrpSpPr>
        <p:grpSpPr>
          <a:xfrm>
            <a:off x="1656522" y="1563757"/>
            <a:ext cx="8414046" cy="4223740"/>
            <a:chOff x="1656522" y="1563757"/>
            <a:chExt cx="8414046" cy="422374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A15F27F8-25F0-0C85-7EF5-9DE1580A4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46986" y="1563757"/>
              <a:ext cx="7833118" cy="4223740"/>
            </a:xfrm>
            <a:prstGeom prst="rect">
              <a:avLst/>
            </a:prstGeom>
          </p:spPr>
        </p:pic>
        <p:sp>
          <p:nvSpPr>
            <p:cNvPr id="8" name="Freihandform 7">
              <a:extLst>
                <a:ext uri="{FF2B5EF4-FFF2-40B4-BE49-F238E27FC236}">
                  <a16:creationId xmlns:a16="http://schemas.microsoft.com/office/drawing/2014/main" id="{96A054B4-CC99-F648-A2A7-83A90E03E7C5}"/>
                </a:ext>
              </a:extLst>
            </p:cNvPr>
            <p:cNvSpPr/>
            <p:nvPr/>
          </p:nvSpPr>
          <p:spPr>
            <a:xfrm>
              <a:off x="1656522" y="2425146"/>
              <a:ext cx="4147932" cy="3342291"/>
            </a:xfrm>
            <a:custGeom>
              <a:avLst/>
              <a:gdLst>
                <a:gd name="connsiteX0" fmla="*/ 2749795 w 5518130"/>
                <a:gd name="connsiteY0" fmla="*/ 0 h 4758901"/>
                <a:gd name="connsiteX1" fmla="*/ 3035486 w 5518130"/>
                <a:gd name="connsiteY1" fmla="*/ 186158 h 4758901"/>
                <a:gd name="connsiteX2" fmla="*/ 3043223 w 5518130"/>
                <a:gd name="connsiteY2" fmla="*/ 210663 h 4758901"/>
                <a:gd name="connsiteX3" fmla="*/ 3055397 w 5518130"/>
                <a:gd name="connsiteY3" fmla="*/ 210663 h 4758901"/>
                <a:gd name="connsiteX4" fmla="*/ 5435571 w 5518130"/>
                <a:gd name="connsiteY4" fmla="*/ 4243155 h 4758901"/>
                <a:gd name="connsiteX5" fmla="*/ 5465178 w 5518130"/>
                <a:gd name="connsiteY5" fmla="*/ 4278431 h 4758901"/>
                <a:gd name="connsiteX6" fmla="*/ 5493764 w 5518130"/>
                <a:gd name="connsiteY6" fmla="*/ 4330205 h 4758901"/>
                <a:gd name="connsiteX7" fmla="*/ 5501602 w 5518130"/>
                <a:gd name="connsiteY7" fmla="*/ 4355026 h 4758901"/>
                <a:gd name="connsiteX8" fmla="*/ 5508544 w 5518130"/>
                <a:gd name="connsiteY8" fmla="*/ 4366787 h 4758901"/>
                <a:gd name="connsiteX9" fmla="*/ 5506171 w 5518130"/>
                <a:gd name="connsiteY9" fmla="*/ 4369496 h 4758901"/>
                <a:gd name="connsiteX10" fmla="*/ 5511831 w 5518130"/>
                <a:gd name="connsiteY10" fmla="*/ 4387419 h 4758901"/>
                <a:gd name="connsiteX11" fmla="*/ 5518130 w 5518130"/>
                <a:gd name="connsiteY11" fmla="*/ 4448847 h 4758901"/>
                <a:gd name="connsiteX12" fmla="*/ 5208074 w 5518130"/>
                <a:gd name="connsiteY12" fmla="*/ 4753647 h 4758901"/>
                <a:gd name="connsiteX13" fmla="*/ 5172778 w 5518130"/>
                <a:gd name="connsiteY13" fmla="*/ 4750149 h 4758901"/>
                <a:gd name="connsiteX14" fmla="*/ 5165112 w 5518130"/>
                <a:gd name="connsiteY14" fmla="*/ 4758901 h 4758901"/>
                <a:gd name="connsiteX15" fmla="*/ 363339 w 5518130"/>
                <a:gd name="connsiteY15" fmla="*/ 4758901 h 4758901"/>
                <a:gd name="connsiteX16" fmla="*/ 349382 w 5518130"/>
                <a:gd name="connsiteY16" fmla="*/ 4743256 h 4758901"/>
                <a:gd name="connsiteX17" fmla="*/ 311395 w 5518130"/>
                <a:gd name="connsiteY17" fmla="*/ 4747020 h 4758901"/>
                <a:gd name="connsiteX18" fmla="*/ 1339 w 5518130"/>
                <a:gd name="connsiteY18" fmla="*/ 4442220 h 4758901"/>
                <a:gd name="connsiteX19" fmla="*/ 7639 w 5518130"/>
                <a:gd name="connsiteY19" fmla="*/ 4380793 h 4758901"/>
                <a:gd name="connsiteX20" fmla="*/ 12446 w 5518130"/>
                <a:gd name="connsiteY20" fmla="*/ 4365570 h 4758901"/>
                <a:gd name="connsiteX21" fmla="*/ 0 w 5518130"/>
                <a:gd name="connsiteY21" fmla="*/ 4351619 h 4758901"/>
                <a:gd name="connsiteX22" fmla="*/ 2444195 w 5518130"/>
                <a:gd name="connsiteY22" fmla="*/ 210663 h 4758901"/>
                <a:gd name="connsiteX23" fmla="*/ 2456367 w 5518130"/>
                <a:gd name="connsiteY23" fmla="*/ 210663 h 4758901"/>
                <a:gd name="connsiteX24" fmla="*/ 2464105 w 5518130"/>
                <a:gd name="connsiteY24" fmla="*/ 186158 h 4758901"/>
                <a:gd name="connsiteX25" fmla="*/ 2749795 w 5518130"/>
                <a:gd name="connsiteY25" fmla="*/ 0 h 4758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518130" h="4758901">
                  <a:moveTo>
                    <a:pt x="2749795" y="0"/>
                  </a:moveTo>
                  <a:cubicBezTo>
                    <a:pt x="2878225" y="0"/>
                    <a:pt x="2988416" y="76761"/>
                    <a:pt x="3035486" y="186158"/>
                  </a:cubicBezTo>
                  <a:lnTo>
                    <a:pt x="3043223" y="210663"/>
                  </a:lnTo>
                  <a:lnTo>
                    <a:pt x="3055397" y="210663"/>
                  </a:lnTo>
                  <a:lnTo>
                    <a:pt x="5435571" y="4243155"/>
                  </a:lnTo>
                  <a:lnTo>
                    <a:pt x="5465178" y="4278431"/>
                  </a:lnTo>
                  <a:cubicBezTo>
                    <a:pt x="5476321" y="4294646"/>
                    <a:pt x="5485920" y="4311973"/>
                    <a:pt x="5493764" y="4330205"/>
                  </a:cubicBezTo>
                  <a:lnTo>
                    <a:pt x="5501602" y="4355026"/>
                  </a:lnTo>
                  <a:lnTo>
                    <a:pt x="5508544" y="4366787"/>
                  </a:lnTo>
                  <a:lnTo>
                    <a:pt x="5506171" y="4369496"/>
                  </a:lnTo>
                  <a:lnTo>
                    <a:pt x="5511831" y="4387419"/>
                  </a:lnTo>
                  <a:cubicBezTo>
                    <a:pt x="5515961" y="4407261"/>
                    <a:pt x="5518130" y="4427805"/>
                    <a:pt x="5518130" y="4448847"/>
                  </a:cubicBezTo>
                  <a:cubicBezTo>
                    <a:pt x="5518130" y="4617183"/>
                    <a:pt x="5379313" y="4753647"/>
                    <a:pt x="5208074" y="4753647"/>
                  </a:cubicBezTo>
                  <a:lnTo>
                    <a:pt x="5172778" y="4750149"/>
                  </a:lnTo>
                  <a:lnTo>
                    <a:pt x="5165112" y="4758901"/>
                  </a:lnTo>
                  <a:lnTo>
                    <a:pt x="363339" y="4758901"/>
                  </a:lnTo>
                  <a:lnTo>
                    <a:pt x="349382" y="4743256"/>
                  </a:lnTo>
                  <a:lnTo>
                    <a:pt x="311395" y="4747020"/>
                  </a:lnTo>
                  <a:cubicBezTo>
                    <a:pt x="140156" y="4747020"/>
                    <a:pt x="1339" y="4610556"/>
                    <a:pt x="1339" y="4442220"/>
                  </a:cubicBezTo>
                  <a:cubicBezTo>
                    <a:pt x="1339" y="4421178"/>
                    <a:pt x="3508" y="4400634"/>
                    <a:pt x="7639" y="4380793"/>
                  </a:cubicBezTo>
                  <a:lnTo>
                    <a:pt x="12446" y="4365570"/>
                  </a:lnTo>
                  <a:lnTo>
                    <a:pt x="0" y="4351619"/>
                  </a:lnTo>
                  <a:lnTo>
                    <a:pt x="2444195" y="210663"/>
                  </a:lnTo>
                  <a:lnTo>
                    <a:pt x="2456367" y="210663"/>
                  </a:lnTo>
                  <a:lnTo>
                    <a:pt x="2464105" y="186158"/>
                  </a:lnTo>
                  <a:cubicBezTo>
                    <a:pt x="2511174" y="76761"/>
                    <a:pt x="2621366" y="0"/>
                    <a:pt x="2749795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91" name="Freihandform 90">
              <a:extLst>
                <a:ext uri="{FF2B5EF4-FFF2-40B4-BE49-F238E27FC236}">
                  <a16:creationId xmlns:a16="http://schemas.microsoft.com/office/drawing/2014/main" id="{685F5154-A904-726C-1A63-8FA8B3973D3C}"/>
                </a:ext>
              </a:extLst>
            </p:cNvPr>
            <p:cNvSpPr/>
            <p:nvPr/>
          </p:nvSpPr>
          <p:spPr>
            <a:xfrm>
              <a:off x="5870171" y="2319130"/>
              <a:ext cx="4200397" cy="3468367"/>
            </a:xfrm>
            <a:custGeom>
              <a:avLst/>
              <a:gdLst>
                <a:gd name="connsiteX0" fmla="*/ 2749795 w 5518130"/>
                <a:gd name="connsiteY0" fmla="*/ 0 h 4758901"/>
                <a:gd name="connsiteX1" fmla="*/ 3035486 w 5518130"/>
                <a:gd name="connsiteY1" fmla="*/ 186158 h 4758901"/>
                <a:gd name="connsiteX2" fmla="*/ 3043223 w 5518130"/>
                <a:gd name="connsiteY2" fmla="*/ 210663 h 4758901"/>
                <a:gd name="connsiteX3" fmla="*/ 3055397 w 5518130"/>
                <a:gd name="connsiteY3" fmla="*/ 210663 h 4758901"/>
                <a:gd name="connsiteX4" fmla="*/ 5435571 w 5518130"/>
                <a:gd name="connsiteY4" fmla="*/ 4243155 h 4758901"/>
                <a:gd name="connsiteX5" fmla="*/ 5465178 w 5518130"/>
                <a:gd name="connsiteY5" fmla="*/ 4278431 h 4758901"/>
                <a:gd name="connsiteX6" fmla="*/ 5493764 w 5518130"/>
                <a:gd name="connsiteY6" fmla="*/ 4330205 h 4758901"/>
                <a:gd name="connsiteX7" fmla="*/ 5501602 w 5518130"/>
                <a:gd name="connsiteY7" fmla="*/ 4355026 h 4758901"/>
                <a:gd name="connsiteX8" fmla="*/ 5508544 w 5518130"/>
                <a:gd name="connsiteY8" fmla="*/ 4366787 h 4758901"/>
                <a:gd name="connsiteX9" fmla="*/ 5506171 w 5518130"/>
                <a:gd name="connsiteY9" fmla="*/ 4369496 h 4758901"/>
                <a:gd name="connsiteX10" fmla="*/ 5511831 w 5518130"/>
                <a:gd name="connsiteY10" fmla="*/ 4387419 h 4758901"/>
                <a:gd name="connsiteX11" fmla="*/ 5518130 w 5518130"/>
                <a:gd name="connsiteY11" fmla="*/ 4448847 h 4758901"/>
                <a:gd name="connsiteX12" fmla="*/ 5208074 w 5518130"/>
                <a:gd name="connsiteY12" fmla="*/ 4753647 h 4758901"/>
                <a:gd name="connsiteX13" fmla="*/ 5172778 w 5518130"/>
                <a:gd name="connsiteY13" fmla="*/ 4750149 h 4758901"/>
                <a:gd name="connsiteX14" fmla="*/ 5165112 w 5518130"/>
                <a:gd name="connsiteY14" fmla="*/ 4758901 h 4758901"/>
                <a:gd name="connsiteX15" fmla="*/ 363339 w 5518130"/>
                <a:gd name="connsiteY15" fmla="*/ 4758901 h 4758901"/>
                <a:gd name="connsiteX16" fmla="*/ 349382 w 5518130"/>
                <a:gd name="connsiteY16" fmla="*/ 4743256 h 4758901"/>
                <a:gd name="connsiteX17" fmla="*/ 311395 w 5518130"/>
                <a:gd name="connsiteY17" fmla="*/ 4747020 h 4758901"/>
                <a:gd name="connsiteX18" fmla="*/ 1339 w 5518130"/>
                <a:gd name="connsiteY18" fmla="*/ 4442220 h 4758901"/>
                <a:gd name="connsiteX19" fmla="*/ 7639 w 5518130"/>
                <a:gd name="connsiteY19" fmla="*/ 4380793 h 4758901"/>
                <a:gd name="connsiteX20" fmla="*/ 12446 w 5518130"/>
                <a:gd name="connsiteY20" fmla="*/ 4365570 h 4758901"/>
                <a:gd name="connsiteX21" fmla="*/ 0 w 5518130"/>
                <a:gd name="connsiteY21" fmla="*/ 4351619 h 4758901"/>
                <a:gd name="connsiteX22" fmla="*/ 2444195 w 5518130"/>
                <a:gd name="connsiteY22" fmla="*/ 210663 h 4758901"/>
                <a:gd name="connsiteX23" fmla="*/ 2456367 w 5518130"/>
                <a:gd name="connsiteY23" fmla="*/ 210663 h 4758901"/>
                <a:gd name="connsiteX24" fmla="*/ 2464105 w 5518130"/>
                <a:gd name="connsiteY24" fmla="*/ 186158 h 4758901"/>
                <a:gd name="connsiteX25" fmla="*/ 2749795 w 5518130"/>
                <a:gd name="connsiteY25" fmla="*/ 0 h 4758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518130" h="4758901">
                  <a:moveTo>
                    <a:pt x="2749795" y="0"/>
                  </a:moveTo>
                  <a:cubicBezTo>
                    <a:pt x="2878225" y="0"/>
                    <a:pt x="2988416" y="76761"/>
                    <a:pt x="3035486" y="186158"/>
                  </a:cubicBezTo>
                  <a:lnTo>
                    <a:pt x="3043223" y="210663"/>
                  </a:lnTo>
                  <a:lnTo>
                    <a:pt x="3055397" y="210663"/>
                  </a:lnTo>
                  <a:lnTo>
                    <a:pt x="5435571" y="4243155"/>
                  </a:lnTo>
                  <a:lnTo>
                    <a:pt x="5465178" y="4278431"/>
                  </a:lnTo>
                  <a:cubicBezTo>
                    <a:pt x="5476321" y="4294646"/>
                    <a:pt x="5485920" y="4311973"/>
                    <a:pt x="5493764" y="4330205"/>
                  </a:cubicBezTo>
                  <a:lnTo>
                    <a:pt x="5501602" y="4355026"/>
                  </a:lnTo>
                  <a:lnTo>
                    <a:pt x="5508544" y="4366787"/>
                  </a:lnTo>
                  <a:lnTo>
                    <a:pt x="5506171" y="4369496"/>
                  </a:lnTo>
                  <a:lnTo>
                    <a:pt x="5511831" y="4387419"/>
                  </a:lnTo>
                  <a:cubicBezTo>
                    <a:pt x="5515961" y="4407261"/>
                    <a:pt x="5518130" y="4427805"/>
                    <a:pt x="5518130" y="4448847"/>
                  </a:cubicBezTo>
                  <a:cubicBezTo>
                    <a:pt x="5518130" y="4617183"/>
                    <a:pt x="5379313" y="4753647"/>
                    <a:pt x="5208074" y="4753647"/>
                  </a:cubicBezTo>
                  <a:lnTo>
                    <a:pt x="5172778" y="4750149"/>
                  </a:lnTo>
                  <a:lnTo>
                    <a:pt x="5165112" y="4758901"/>
                  </a:lnTo>
                  <a:lnTo>
                    <a:pt x="363339" y="4758901"/>
                  </a:lnTo>
                  <a:lnTo>
                    <a:pt x="349382" y="4743256"/>
                  </a:lnTo>
                  <a:lnTo>
                    <a:pt x="311395" y="4747020"/>
                  </a:lnTo>
                  <a:cubicBezTo>
                    <a:pt x="140156" y="4747020"/>
                    <a:pt x="1339" y="4610556"/>
                    <a:pt x="1339" y="4442220"/>
                  </a:cubicBezTo>
                  <a:cubicBezTo>
                    <a:pt x="1339" y="4421178"/>
                    <a:pt x="3508" y="4400634"/>
                    <a:pt x="7639" y="4380793"/>
                  </a:cubicBezTo>
                  <a:lnTo>
                    <a:pt x="12446" y="4365570"/>
                  </a:lnTo>
                  <a:lnTo>
                    <a:pt x="0" y="4351619"/>
                  </a:lnTo>
                  <a:lnTo>
                    <a:pt x="2444195" y="210663"/>
                  </a:lnTo>
                  <a:lnTo>
                    <a:pt x="2456367" y="210663"/>
                  </a:lnTo>
                  <a:lnTo>
                    <a:pt x="2464105" y="186158"/>
                  </a:lnTo>
                  <a:cubicBezTo>
                    <a:pt x="2511174" y="76761"/>
                    <a:pt x="2621366" y="0"/>
                    <a:pt x="2749795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53614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>
            <a:extLst>
              <a:ext uri="{FF2B5EF4-FFF2-40B4-BE49-F238E27FC236}">
                <a16:creationId xmlns:a16="http://schemas.microsoft.com/office/drawing/2014/main" id="{35DC52F0-765F-4153-6EE2-D2AFC7121341}"/>
              </a:ext>
            </a:extLst>
          </p:cNvPr>
          <p:cNvSpPr/>
          <p:nvPr/>
        </p:nvSpPr>
        <p:spPr>
          <a:xfrm>
            <a:off x="1470106" y="1326589"/>
            <a:ext cx="5518130" cy="4758901"/>
          </a:xfrm>
          <a:custGeom>
            <a:avLst/>
            <a:gdLst>
              <a:gd name="connsiteX0" fmla="*/ 2749795 w 5518130"/>
              <a:gd name="connsiteY0" fmla="*/ 0 h 4758901"/>
              <a:gd name="connsiteX1" fmla="*/ 3035486 w 5518130"/>
              <a:gd name="connsiteY1" fmla="*/ 186158 h 4758901"/>
              <a:gd name="connsiteX2" fmla="*/ 3043223 w 5518130"/>
              <a:gd name="connsiteY2" fmla="*/ 210663 h 4758901"/>
              <a:gd name="connsiteX3" fmla="*/ 3055397 w 5518130"/>
              <a:gd name="connsiteY3" fmla="*/ 210663 h 4758901"/>
              <a:gd name="connsiteX4" fmla="*/ 5435571 w 5518130"/>
              <a:gd name="connsiteY4" fmla="*/ 4243155 h 4758901"/>
              <a:gd name="connsiteX5" fmla="*/ 5465178 w 5518130"/>
              <a:gd name="connsiteY5" fmla="*/ 4278431 h 4758901"/>
              <a:gd name="connsiteX6" fmla="*/ 5493764 w 5518130"/>
              <a:gd name="connsiteY6" fmla="*/ 4330205 h 4758901"/>
              <a:gd name="connsiteX7" fmla="*/ 5501602 w 5518130"/>
              <a:gd name="connsiteY7" fmla="*/ 4355026 h 4758901"/>
              <a:gd name="connsiteX8" fmla="*/ 5508544 w 5518130"/>
              <a:gd name="connsiteY8" fmla="*/ 4366787 h 4758901"/>
              <a:gd name="connsiteX9" fmla="*/ 5506171 w 5518130"/>
              <a:gd name="connsiteY9" fmla="*/ 4369496 h 4758901"/>
              <a:gd name="connsiteX10" fmla="*/ 5511831 w 5518130"/>
              <a:gd name="connsiteY10" fmla="*/ 4387419 h 4758901"/>
              <a:gd name="connsiteX11" fmla="*/ 5518130 w 5518130"/>
              <a:gd name="connsiteY11" fmla="*/ 4448847 h 4758901"/>
              <a:gd name="connsiteX12" fmla="*/ 5208074 w 5518130"/>
              <a:gd name="connsiteY12" fmla="*/ 4753647 h 4758901"/>
              <a:gd name="connsiteX13" fmla="*/ 5172778 w 5518130"/>
              <a:gd name="connsiteY13" fmla="*/ 4750149 h 4758901"/>
              <a:gd name="connsiteX14" fmla="*/ 5165112 w 5518130"/>
              <a:gd name="connsiteY14" fmla="*/ 4758901 h 4758901"/>
              <a:gd name="connsiteX15" fmla="*/ 363339 w 5518130"/>
              <a:gd name="connsiteY15" fmla="*/ 4758901 h 4758901"/>
              <a:gd name="connsiteX16" fmla="*/ 349382 w 5518130"/>
              <a:gd name="connsiteY16" fmla="*/ 4743256 h 4758901"/>
              <a:gd name="connsiteX17" fmla="*/ 311395 w 5518130"/>
              <a:gd name="connsiteY17" fmla="*/ 4747020 h 4758901"/>
              <a:gd name="connsiteX18" fmla="*/ 1339 w 5518130"/>
              <a:gd name="connsiteY18" fmla="*/ 4442220 h 4758901"/>
              <a:gd name="connsiteX19" fmla="*/ 7639 w 5518130"/>
              <a:gd name="connsiteY19" fmla="*/ 4380793 h 4758901"/>
              <a:gd name="connsiteX20" fmla="*/ 12446 w 5518130"/>
              <a:gd name="connsiteY20" fmla="*/ 4365570 h 4758901"/>
              <a:gd name="connsiteX21" fmla="*/ 0 w 5518130"/>
              <a:gd name="connsiteY21" fmla="*/ 4351619 h 4758901"/>
              <a:gd name="connsiteX22" fmla="*/ 2444195 w 5518130"/>
              <a:gd name="connsiteY22" fmla="*/ 210663 h 4758901"/>
              <a:gd name="connsiteX23" fmla="*/ 2456367 w 5518130"/>
              <a:gd name="connsiteY23" fmla="*/ 210663 h 4758901"/>
              <a:gd name="connsiteX24" fmla="*/ 2464105 w 5518130"/>
              <a:gd name="connsiteY24" fmla="*/ 186158 h 4758901"/>
              <a:gd name="connsiteX25" fmla="*/ 2749795 w 5518130"/>
              <a:gd name="connsiteY25" fmla="*/ 0 h 475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518130" h="4758901">
                <a:moveTo>
                  <a:pt x="2749795" y="0"/>
                </a:moveTo>
                <a:cubicBezTo>
                  <a:pt x="2878225" y="0"/>
                  <a:pt x="2988416" y="76761"/>
                  <a:pt x="3035486" y="186158"/>
                </a:cubicBezTo>
                <a:lnTo>
                  <a:pt x="3043223" y="210663"/>
                </a:lnTo>
                <a:lnTo>
                  <a:pt x="3055397" y="210663"/>
                </a:lnTo>
                <a:lnTo>
                  <a:pt x="5435571" y="4243155"/>
                </a:lnTo>
                <a:lnTo>
                  <a:pt x="5465178" y="4278431"/>
                </a:lnTo>
                <a:cubicBezTo>
                  <a:pt x="5476321" y="4294646"/>
                  <a:pt x="5485920" y="4311973"/>
                  <a:pt x="5493764" y="4330205"/>
                </a:cubicBezTo>
                <a:lnTo>
                  <a:pt x="5501602" y="4355026"/>
                </a:lnTo>
                <a:lnTo>
                  <a:pt x="5508544" y="4366787"/>
                </a:lnTo>
                <a:lnTo>
                  <a:pt x="5506171" y="4369496"/>
                </a:lnTo>
                <a:lnTo>
                  <a:pt x="5511831" y="4387419"/>
                </a:lnTo>
                <a:cubicBezTo>
                  <a:pt x="5515961" y="4407261"/>
                  <a:pt x="5518130" y="4427805"/>
                  <a:pt x="5518130" y="4448847"/>
                </a:cubicBezTo>
                <a:cubicBezTo>
                  <a:pt x="5518130" y="4617183"/>
                  <a:pt x="5379313" y="4753647"/>
                  <a:pt x="5208074" y="4753647"/>
                </a:cubicBezTo>
                <a:lnTo>
                  <a:pt x="5172778" y="4750149"/>
                </a:lnTo>
                <a:lnTo>
                  <a:pt x="5165112" y="4758901"/>
                </a:lnTo>
                <a:lnTo>
                  <a:pt x="363339" y="4758901"/>
                </a:lnTo>
                <a:lnTo>
                  <a:pt x="349382" y="4743256"/>
                </a:lnTo>
                <a:lnTo>
                  <a:pt x="311395" y="4747020"/>
                </a:lnTo>
                <a:cubicBezTo>
                  <a:pt x="140156" y="4747020"/>
                  <a:pt x="1339" y="4610556"/>
                  <a:pt x="1339" y="4442220"/>
                </a:cubicBezTo>
                <a:cubicBezTo>
                  <a:pt x="1339" y="4421178"/>
                  <a:pt x="3508" y="4400634"/>
                  <a:pt x="7639" y="4380793"/>
                </a:cubicBezTo>
                <a:lnTo>
                  <a:pt x="12446" y="4365570"/>
                </a:lnTo>
                <a:lnTo>
                  <a:pt x="0" y="4351619"/>
                </a:lnTo>
                <a:lnTo>
                  <a:pt x="2444195" y="210663"/>
                </a:lnTo>
                <a:lnTo>
                  <a:pt x="2456367" y="210663"/>
                </a:lnTo>
                <a:lnTo>
                  <a:pt x="2464105" y="186158"/>
                </a:lnTo>
                <a:cubicBezTo>
                  <a:pt x="2511174" y="76761"/>
                  <a:pt x="2621366" y="0"/>
                  <a:pt x="2749795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3997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Brenner, Michael</dc:creator>
  <cp:lastModifiedBy>Brenner, Michael</cp:lastModifiedBy>
  <cp:revision>2</cp:revision>
  <dcterms:created xsi:type="dcterms:W3CDTF">2024-10-17T19:39:43Z</dcterms:created>
  <dcterms:modified xsi:type="dcterms:W3CDTF">2024-11-07T14:11:03Z</dcterms:modified>
</cp:coreProperties>
</file>