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1" r:id="rId8"/>
    <p:sldId id="262" r:id="rId9"/>
    <p:sldId id="260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86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13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52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145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304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112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1353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284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06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64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8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429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95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13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795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936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853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2213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TALKIE CHAT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Jilada Eccleston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CREATE NEW EVENTS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6" y="2070801"/>
            <a:ext cx="7379368" cy="4612106"/>
          </a:xfrm>
        </p:spPr>
      </p:pic>
    </p:spTree>
    <p:extLst>
      <p:ext uri="{BB962C8B-B14F-4D97-AF65-F5344CB8AC3E}">
        <p14:creationId xmlns:p14="http://schemas.microsoft.com/office/powerpoint/2010/main" val="112131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VIEW EVENTS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56" y="2076815"/>
            <a:ext cx="7418888" cy="4636806"/>
          </a:xfrm>
        </p:spPr>
      </p:pic>
    </p:spTree>
    <p:extLst>
      <p:ext uri="{BB962C8B-B14F-4D97-AF65-F5344CB8AC3E}">
        <p14:creationId xmlns:p14="http://schemas.microsoft.com/office/powerpoint/2010/main" val="269944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TALKIE CHAT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Nice interface</a:t>
            </a:r>
          </a:p>
          <a:p>
            <a:r>
              <a:rPr lang="en-NZ" dirty="0" smtClean="0"/>
              <a:t>Error handling stage</a:t>
            </a:r>
          </a:p>
          <a:p>
            <a:r>
              <a:rPr lang="en-NZ" dirty="0" smtClean="0"/>
              <a:t>Potential for updates for encryption and hashing</a:t>
            </a:r>
          </a:p>
          <a:p>
            <a:r>
              <a:rPr lang="en-NZ" dirty="0" smtClean="0"/>
              <a:t>Modularity for easy development</a:t>
            </a:r>
          </a:p>
          <a:p>
            <a:r>
              <a:rPr lang="en-NZ" dirty="0" smtClean="0"/>
              <a:t>Good documentation and partitioning of files</a:t>
            </a:r>
          </a:p>
          <a:p>
            <a:r>
              <a:rPr lang="en-NZ" smtClean="0"/>
              <a:t>Event co-ordination</a:t>
            </a:r>
          </a:p>
          <a:p>
            <a:endParaRPr lang="en-NZ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16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Users able to log in and authenticate themselves to the login server</a:t>
            </a:r>
          </a:p>
          <a:p>
            <a:r>
              <a:rPr lang="en-NZ" dirty="0" smtClean="0"/>
              <a:t>Send and receive messages between clients</a:t>
            </a:r>
          </a:p>
          <a:p>
            <a:r>
              <a:rPr lang="en-NZ" dirty="0" smtClean="0"/>
              <a:t>Update and view profiles</a:t>
            </a:r>
          </a:p>
          <a:p>
            <a:r>
              <a:rPr lang="en-NZ" dirty="0" smtClean="0"/>
              <a:t>Nice user interface</a:t>
            </a:r>
          </a:p>
          <a:p>
            <a:r>
              <a:rPr lang="en-NZ" dirty="0" smtClean="0"/>
              <a:t>Secure peer-to-peer network</a:t>
            </a:r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921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OVERVIEW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85" y="2162654"/>
            <a:ext cx="4459705" cy="4446273"/>
          </a:xfrm>
        </p:spPr>
      </p:pic>
    </p:spTree>
    <p:extLst>
      <p:ext uri="{BB962C8B-B14F-4D97-AF65-F5344CB8AC3E}">
        <p14:creationId xmlns:p14="http://schemas.microsoft.com/office/powerpoint/2010/main" val="72576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LOGIN PAGE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50" y="2064804"/>
            <a:ext cx="7284101" cy="4552564"/>
          </a:xfrm>
        </p:spPr>
      </p:pic>
    </p:spTree>
    <p:extLst>
      <p:ext uri="{BB962C8B-B14F-4D97-AF65-F5344CB8AC3E}">
        <p14:creationId xmlns:p14="http://schemas.microsoft.com/office/powerpoint/2010/main" val="149404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PAGE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21" y="2076816"/>
            <a:ext cx="7299158" cy="4561974"/>
          </a:xfrm>
        </p:spPr>
      </p:pic>
    </p:spTree>
    <p:extLst>
      <p:ext uri="{BB962C8B-B14F-4D97-AF65-F5344CB8AC3E}">
        <p14:creationId xmlns:p14="http://schemas.microsoft.com/office/powerpoint/2010/main" val="264921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MESSAGING APPLICATION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84" y="2056764"/>
            <a:ext cx="7403432" cy="4627146"/>
          </a:xfrm>
        </p:spPr>
      </p:pic>
    </p:spTree>
    <p:extLst>
      <p:ext uri="{BB962C8B-B14F-4D97-AF65-F5344CB8AC3E}">
        <p14:creationId xmlns:p14="http://schemas.microsoft.com/office/powerpoint/2010/main" val="19287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UPDATE PROFILE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85" y="2121934"/>
            <a:ext cx="7403431" cy="4627145"/>
          </a:xfrm>
        </p:spPr>
      </p:pic>
    </p:spTree>
    <p:extLst>
      <p:ext uri="{BB962C8B-B14F-4D97-AF65-F5344CB8AC3E}">
        <p14:creationId xmlns:p14="http://schemas.microsoft.com/office/powerpoint/2010/main" val="340506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VIEW PROFILES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06" y="2094863"/>
            <a:ext cx="7387389" cy="4617119"/>
          </a:xfrm>
        </p:spPr>
      </p:pic>
    </p:spTree>
    <p:extLst>
      <p:ext uri="{BB962C8B-B14F-4D97-AF65-F5344CB8AC3E}">
        <p14:creationId xmlns:p14="http://schemas.microsoft.com/office/powerpoint/2010/main" val="221477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SEARCH ENGINE</a:t>
            </a:r>
            <a:endParaRPr lang="en-NZ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97" b="44559"/>
          <a:stretch/>
        </p:blipFill>
        <p:spPr>
          <a:xfrm>
            <a:off x="739263" y="2505242"/>
            <a:ext cx="4161601" cy="362284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83" b="49123"/>
          <a:stretch/>
        </p:blipFill>
        <p:spPr>
          <a:xfrm>
            <a:off x="5334000" y="2572083"/>
            <a:ext cx="6047874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38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</TotalTime>
  <Words>80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TALKIE CHAT</vt:lpstr>
      <vt:lpstr>SYSTEM REQUIREMENTS</vt:lpstr>
      <vt:lpstr>SYSTEM OVERVIEW</vt:lpstr>
      <vt:lpstr>LOGIN PAGE</vt:lpstr>
      <vt:lpstr>MAIN PAGE</vt:lpstr>
      <vt:lpstr>MESSAGING APPLICATION</vt:lpstr>
      <vt:lpstr>UPDATE PROFILE</vt:lpstr>
      <vt:lpstr>VIEW PROFILES</vt:lpstr>
      <vt:lpstr>SEARCH ENGINE</vt:lpstr>
      <vt:lpstr>CREATE NEW EVENTS</vt:lpstr>
      <vt:lpstr>VIEW EVENTS</vt:lpstr>
      <vt:lpstr>WHY TALKIE CHAT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Talkie Chat</dc:title>
  <dc:creator>Jilada Eccleston</dc:creator>
  <cp:lastModifiedBy>Jilada Eccleston</cp:lastModifiedBy>
  <cp:revision>4</cp:revision>
  <dcterms:created xsi:type="dcterms:W3CDTF">2017-06-11T22:52:37Z</dcterms:created>
  <dcterms:modified xsi:type="dcterms:W3CDTF">2017-06-11T23:11:12Z</dcterms:modified>
</cp:coreProperties>
</file>