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showGuides="1">
      <p:cViewPr varScale="1">
        <p:scale>
          <a:sx n="91" d="100"/>
          <a:sy n="91" d="100"/>
        </p:scale>
        <p:origin x="76" y="4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ziel Ilag" userId="38914acb6ab2fca6" providerId="LiveId" clId="{7EA4DC0F-3FE0-4272-B7CA-F34136A2BB3E}"/>
    <pc:docChg chg="custSel modSld">
      <pc:chgData name="Jeziel Ilag" userId="38914acb6ab2fca6" providerId="LiveId" clId="{7EA4DC0F-3FE0-4272-B7CA-F34136A2BB3E}" dt="2022-05-07T06:15:58.315" v="3479" actId="20577"/>
      <pc:docMkLst>
        <pc:docMk/>
      </pc:docMkLst>
      <pc:sldChg chg="modSp mod">
        <pc:chgData name="Jeziel Ilag" userId="38914acb6ab2fca6" providerId="LiveId" clId="{7EA4DC0F-3FE0-4272-B7CA-F34136A2BB3E}" dt="2022-05-07T05:59:32.446" v="784" actId="20577"/>
        <pc:sldMkLst>
          <pc:docMk/>
          <pc:sldMk cId="3838221374" sldId="257"/>
        </pc:sldMkLst>
        <pc:spChg chg="mod">
          <ac:chgData name="Jeziel Ilag" userId="38914acb6ab2fca6" providerId="LiveId" clId="{7EA4DC0F-3FE0-4272-B7CA-F34136A2BB3E}" dt="2022-05-07T05:59:32.446" v="784" actId="20577"/>
          <ac:spMkLst>
            <pc:docMk/>
            <pc:sldMk cId="3838221374" sldId="257"/>
            <ac:spMk id="6" creationId="{89B36C22-91CA-FBCE-D725-611963970F4A}"/>
          </ac:spMkLst>
        </pc:spChg>
      </pc:sldChg>
      <pc:sldChg chg="modSp mod">
        <pc:chgData name="Jeziel Ilag" userId="38914acb6ab2fca6" providerId="LiveId" clId="{7EA4DC0F-3FE0-4272-B7CA-F34136A2BB3E}" dt="2022-05-07T06:04:27.596" v="1474" actId="732"/>
        <pc:sldMkLst>
          <pc:docMk/>
          <pc:sldMk cId="1556696691" sldId="258"/>
        </pc:sldMkLst>
        <pc:spChg chg="mod">
          <ac:chgData name="Jeziel Ilag" userId="38914acb6ab2fca6" providerId="LiveId" clId="{7EA4DC0F-3FE0-4272-B7CA-F34136A2BB3E}" dt="2022-05-07T05:59:53.347" v="838" actId="20577"/>
          <ac:spMkLst>
            <pc:docMk/>
            <pc:sldMk cId="1556696691" sldId="258"/>
            <ac:spMk id="2" creationId="{ABFD142F-4CE3-F86F-4F89-8D517B42D673}"/>
          </ac:spMkLst>
        </pc:spChg>
        <pc:spChg chg="mod">
          <ac:chgData name="Jeziel Ilag" userId="38914acb6ab2fca6" providerId="LiveId" clId="{7EA4DC0F-3FE0-4272-B7CA-F34136A2BB3E}" dt="2022-05-07T06:04:13.719" v="1472" actId="20577"/>
          <ac:spMkLst>
            <pc:docMk/>
            <pc:sldMk cId="1556696691" sldId="258"/>
            <ac:spMk id="4" creationId="{7E9A59D7-0025-61B0-DAF1-2F6BB2558FDF}"/>
          </ac:spMkLst>
        </pc:spChg>
        <pc:picChg chg="mod modCrop">
          <ac:chgData name="Jeziel Ilag" userId="38914acb6ab2fca6" providerId="LiveId" clId="{7EA4DC0F-3FE0-4272-B7CA-F34136A2BB3E}" dt="2022-05-07T06:04:27.596" v="1474" actId="732"/>
          <ac:picMkLst>
            <pc:docMk/>
            <pc:sldMk cId="1556696691" sldId="258"/>
            <ac:picMk id="6" creationId="{96639B69-7F3A-15CC-92EE-F880490C14AD}"/>
          </ac:picMkLst>
        </pc:picChg>
      </pc:sldChg>
      <pc:sldChg chg="modSp mod">
        <pc:chgData name="Jeziel Ilag" userId="38914acb6ab2fca6" providerId="LiveId" clId="{7EA4DC0F-3FE0-4272-B7CA-F34136A2BB3E}" dt="2022-05-07T06:08:03.334" v="2208" actId="20577"/>
        <pc:sldMkLst>
          <pc:docMk/>
          <pc:sldMk cId="2846926896" sldId="259"/>
        </pc:sldMkLst>
        <pc:spChg chg="mod">
          <ac:chgData name="Jeziel Ilag" userId="38914acb6ab2fca6" providerId="LiveId" clId="{7EA4DC0F-3FE0-4272-B7CA-F34136A2BB3E}" dt="2022-05-07T06:07:20.501" v="2042" actId="33524"/>
          <ac:spMkLst>
            <pc:docMk/>
            <pc:sldMk cId="2846926896" sldId="259"/>
            <ac:spMk id="2" creationId="{52CDE46F-13F6-71D1-C064-3B75395C94E5}"/>
          </ac:spMkLst>
        </pc:spChg>
        <pc:spChg chg="mod">
          <ac:chgData name="Jeziel Ilag" userId="38914acb6ab2fca6" providerId="LiveId" clId="{7EA4DC0F-3FE0-4272-B7CA-F34136A2BB3E}" dt="2022-05-07T06:08:03.334" v="2208" actId="20577"/>
          <ac:spMkLst>
            <pc:docMk/>
            <pc:sldMk cId="2846926896" sldId="259"/>
            <ac:spMk id="4" creationId="{15C79C54-5CC7-1A22-03C9-FB9A9CE8F5E8}"/>
          </ac:spMkLst>
        </pc:spChg>
        <pc:picChg chg="mod modCrop">
          <ac:chgData name="Jeziel Ilag" userId="38914acb6ab2fca6" providerId="LiveId" clId="{7EA4DC0F-3FE0-4272-B7CA-F34136A2BB3E}" dt="2022-05-07T06:04:34.899" v="1475" actId="732"/>
          <ac:picMkLst>
            <pc:docMk/>
            <pc:sldMk cId="2846926896" sldId="259"/>
            <ac:picMk id="6" creationId="{C996B3E5-B4F7-8F3F-2143-3CCE9607565C}"/>
          </ac:picMkLst>
        </pc:picChg>
      </pc:sldChg>
      <pc:sldChg chg="modSp mod">
        <pc:chgData name="Jeziel Ilag" userId="38914acb6ab2fca6" providerId="LiveId" clId="{7EA4DC0F-3FE0-4272-B7CA-F34136A2BB3E}" dt="2022-05-07T06:12:56.805" v="2967" actId="20577"/>
        <pc:sldMkLst>
          <pc:docMk/>
          <pc:sldMk cId="411243335" sldId="260"/>
        </pc:sldMkLst>
        <pc:spChg chg="mod">
          <ac:chgData name="Jeziel Ilag" userId="38914acb6ab2fca6" providerId="LiveId" clId="{7EA4DC0F-3FE0-4272-B7CA-F34136A2BB3E}" dt="2022-05-07T06:08:22.310" v="2253" actId="20577"/>
          <ac:spMkLst>
            <pc:docMk/>
            <pc:sldMk cId="411243335" sldId="260"/>
            <ac:spMk id="2" creationId="{09992BCE-F4D9-A85F-2D23-72ACA1574179}"/>
          </ac:spMkLst>
        </pc:spChg>
        <pc:spChg chg="mod">
          <ac:chgData name="Jeziel Ilag" userId="38914acb6ab2fca6" providerId="LiveId" clId="{7EA4DC0F-3FE0-4272-B7CA-F34136A2BB3E}" dt="2022-05-07T06:12:56.805" v="2967" actId="20577"/>
          <ac:spMkLst>
            <pc:docMk/>
            <pc:sldMk cId="411243335" sldId="260"/>
            <ac:spMk id="4" creationId="{B61A25F4-283B-0F34-51F3-CD6DC1A7B4DE}"/>
          </ac:spMkLst>
        </pc:spChg>
        <pc:picChg chg="mod modCrop">
          <ac:chgData name="Jeziel Ilag" userId="38914acb6ab2fca6" providerId="LiveId" clId="{7EA4DC0F-3FE0-4272-B7CA-F34136A2BB3E}" dt="2022-05-07T06:08:11.153" v="2210" actId="732"/>
          <ac:picMkLst>
            <pc:docMk/>
            <pc:sldMk cId="411243335" sldId="260"/>
            <ac:picMk id="10" creationId="{7510FF2E-FFD7-6FEA-9BFB-0C90158841F0}"/>
          </ac:picMkLst>
        </pc:picChg>
      </pc:sldChg>
      <pc:sldChg chg="modSp mod">
        <pc:chgData name="Jeziel Ilag" userId="38914acb6ab2fca6" providerId="LiveId" clId="{7EA4DC0F-3FE0-4272-B7CA-F34136A2BB3E}" dt="2022-05-07T06:15:58.315" v="3479" actId="20577"/>
        <pc:sldMkLst>
          <pc:docMk/>
          <pc:sldMk cId="1586841460" sldId="261"/>
        </pc:sldMkLst>
        <pc:spChg chg="mod">
          <ac:chgData name="Jeziel Ilag" userId="38914acb6ab2fca6" providerId="LiveId" clId="{7EA4DC0F-3FE0-4272-B7CA-F34136A2BB3E}" dt="2022-05-07T06:13:21.975" v="3017" actId="20577"/>
          <ac:spMkLst>
            <pc:docMk/>
            <pc:sldMk cId="1586841460" sldId="261"/>
            <ac:spMk id="2" creationId="{575A550D-7CB3-F6E4-67FB-71F27F0BE22E}"/>
          </ac:spMkLst>
        </pc:spChg>
        <pc:spChg chg="mod">
          <ac:chgData name="Jeziel Ilag" userId="38914acb6ab2fca6" providerId="LiveId" clId="{7EA4DC0F-3FE0-4272-B7CA-F34136A2BB3E}" dt="2022-05-07T06:15:58.315" v="3479" actId="20577"/>
          <ac:spMkLst>
            <pc:docMk/>
            <pc:sldMk cId="1586841460" sldId="261"/>
            <ac:spMk id="4" creationId="{3DF4F50E-342F-8457-6EC5-D77D3FE628F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B3DF-B2A7-F5E0-A1E1-BD1E875629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1CDB87-3E9A-D67A-3574-A5BA65A7EB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BEEF4A-0187-375F-2FC6-334876F80772}"/>
              </a:ext>
            </a:extLst>
          </p:cNvPr>
          <p:cNvSpPr>
            <a:spLocks noGrp="1"/>
          </p:cNvSpPr>
          <p:nvPr>
            <p:ph type="dt" sz="half" idx="10"/>
          </p:nvPr>
        </p:nvSpPr>
        <p:spPr/>
        <p:txBody>
          <a:bodyPr/>
          <a:lstStyle/>
          <a:p>
            <a:fld id="{4D82DB2A-B545-4314-9383-5A0258073CEC}" type="datetimeFigureOut">
              <a:rPr lang="en-US" smtClean="0"/>
              <a:t>5/7/2022</a:t>
            </a:fld>
            <a:endParaRPr lang="en-US"/>
          </a:p>
        </p:txBody>
      </p:sp>
      <p:sp>
        <p:nvSpPr>
          <p:cNvPr id="5" name="Footer Placeholder 4">
            <a:extLst>
              <a:ext uri="{FF2B5EF4-FFF2-40B4-BE49-F238E27FC236}">
                <a16:creationId xmlns:a16="http://schemas.microsoft.com/office/drawing/2014/main" id="{1FD70E86-50B6-88E8-BE1D-66CD733E4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50CD9-71D1-EF65-D603-48AE0681A5FC}"/>
              </a:ext>
            </a:extLst>
          </p:cNvPr>
          <p:cNvSpPr>
            <a:spLocks noGrp="1"/>
          </p:cNvSpPr>
          <p:nvPr>
            <p:ph type="sldNum" sz="quarter" idx="12"/>
          </p:nvPr>
        </p:nvSpPr>
        <p:spPr/>
        <p:txBody>
          <a:bodyPr/>
          <a:lstStyle/>
          <a:p>
            <a:fld id="{E25C1BA3-73F0-43A2-938C-C0A428F868D6}" type="slidenum">
              <a:rPr lang="en-US" smtClean="0"/>
              <a:t>‹#›</a:t>
            </a:fld>
            <a:endParaRPr lang="en-US"/>
          </a:p>
        </p:txBody>
      </p:sp>
    </p:spTree>
    <p:extLst>
      <p:ext uri="{BB962C8B-B14F-4D97-AF65-F5344CB8AC3E}">
        <p14:creationId xmlns:p14="http://schemas.microsoft.com/office/powerpoint/2010/main" val="165075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F45E3-4574-070A-4473-7BFB39252C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DEF38E-870A-61C0-C20B-7AABB5578F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99E9C1-26A6-41E2-D7B9-AEC87E51BBA0}"/>
              </a:ext>
            </a:extLst>
          </p:cNvPr>
          <p:cNvSpPr>
            <a:spLocks noGrp="1"/>
          </p:cNvSpPr>
          <p:nvPr>
            <p:ph type="dt" sz="half" idx="10"/>
          </p:nvPr>
        </p:nvSpPr>
        <p:spPr/>
        <p:txBody>
          <a:bodyPr/>
          <a:lstStyle/>
          <a:p>
            <a:fld id="{4D82DB2A-B545-4314-9383-5A0258073CEC}" type="datetimeFigureOut">
              <a:rPr lang="en-US" smtClean="0"/>
              <a:t>5/7/2022</a:t>
            </a:fld>
            <a:endParaRPr lang="en-US"/>
          </a:p>
        </p:txBody>
      </p:sp>
      <p:sp>
        <p:nvSpPr>
          <p:cNvPr id="5" name="Footer Placeholder 4">
            <a:extLst>
              <a:ext uri="{FF2B5EF4-FFF2-40B4-BE49-F238E27FC236}">
                <a16:creationId xmlns:a16="http://schemas.microsoft.com/office/drawing/2014/main" id="{132ACA0A-1E97-5C55-FE6E-8DC785BA4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D17F5-5AE3-1E76-BB8E-DDCFAC57C6C8}"/>
              </a:ext>
            </a:extLst>
          </p:cNvPr>
          <p:cNvSpPr>
            <a:spLocks noGrp="1"/>
          </p:cNvSpPr>
          <p:nvPr>
            <p:ph type="sldNum" sz="quarter" idx="12"/>
          </p:nvPr>
        </p:nvSpPr>
        <p:spPr/>
        <p:txBody>
          <a:bodyPr/>
          <a:lstStyle/>
          <a:p>
            <a:fld id="{E25C1BA3-73F0-43A2-938C-C0A428F868D6}" type="slidenum">
              <a:rPr lang="en-US" smtClean="0"/>
              <a:t>‹#›</a:t>
            </a:fld>
            <a:endParaRPr lang="en-US"/>
          </a:p>
        </p:txBody>
      </p:sp>
    </p:spTree>
    <p:extLst>
      <p:ext uri="{BB962C8B-B14F-4D97-AF65-F5344CB8AC3E}">
        <p14:creationId xmlns:p14="http://schemas.microsoft.com/office/powerpoint/2010/main" val="91780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818A50-A2E2-BF2C-8109-8B4D9DC179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89EF8C-4B1D-559C-77A3-4D07F7B7D3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403E9A-7BE1-E917-BD9D-E8DF6879320E}"/>
              </a:ext>
            </a:extLst>
          </p:cNvPr>
          <p:cNvSpPr>
            <a:spLocks noGrp="1"/>
          </p:cNvSpPr>
          <p:nvPr>
            <p:ph type="dt" sz="half" idx="10"/>
          </p:nvPr>
        </p:nvSpPr>
        <p:spPr/>
        <p:txBody>
          <a:bodyPr/>
          <a:lstStyle/>
          <a:p>
            <a:fld id="{4D82DB2A-B545-4314-9383-5A0258073CEC}" type="datetimeFigureOut">
              <a:rPr lang="en-US" smtClean="0"/>
              <a:t>5/7/2022</a:t>
            </a:fld>
            <a:endParaRPr lang="en-US"/>
          </a:p>
        </p:txBody>
      </p:sp>
      <p:sp>
        <p:nvSpPr>
          <p:cNvPr id="5" name="Footer Placeholder 4">
            <a:extLst>
              <a:ext uri="{FF2B5EF4-FFF2-40B4-BE49-F238E27FC236}">
                <a16:creationId xmlns:a16="http://schemas.microsoft.com/office/drawing/2014/main" id="{6F1E23CC-A953-03F8-93E6-462FA8ADF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F9443B-4BE3-072F-FA20-A483F32759EE}"/>
              </a:ext>
            </a:extLst>
          </p:cNvPr>
          <p:cNvSpPr>
            <a:spLocks noGrp="1"/>
          </p:cNvSpPr>
          <p:nvPr>
            <p:ph type="sldNum" sz="quarter" idx="12"/>
          </p:nvPr>
        </p:nvSpPr>
        <p:spPr/>
        <p:txBody>
          <a:bodyPr/>
          <a:lstStyle/>
          <a:p>
            <a:fld id="{E25C1BA3-73F0-43A2-938C-C0A428F868D6}" type="slidenum">
              <a:rPr lang="en-US" smtClean="0"/>
              <a:t>‹#›</a:t>
            </a:fld>
            <a:endParaRPr lang="en-US"/>
          </a:p>
        </p:txBody>
      </p:sp>
    </p:spTree>
    <p:extLst>
      <p:ext uri="{BB962C8B-B14F-4D97-AF65-F5344CB8AC3E}">
        <p14:creationId xmlns:p14="http://schemas.microsoft.com/office/powerpoint/2010/main" val="417617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294-9932-FDD1-60AB-E7D35B0AE4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981BA3-1E06-2AF5-9DB1-9C65A10474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3BAF8-F7EB-D077-2C6D-B65E416BE467}"/>
              </a:ext>
            </a:extLst>
          </p:cNvPr>
          <p:cNvSpPr>
            <a:spLocks noGrp="1"/>
          </p:cNvSpPr>
          <p:nvPr>
            <p:ph type="dt" sz="half" idx="10"/>
          </p:nvPr>
        </p:nvSpPr>
        <p:spPr/>
        <p:txBody>
          <a:bodyPr/>
          <a:lstStyle/>
          <a:p>
            <a:fld id="{4D82DB2A-B545-4314-9383-5A0258073CEC}" type="datetimeFigureOut">
              <a:rPr lang="en-US" smtClean="0"/>
              <a:t>5/7/2022</a:t>
            </a:fld>
            <a:endParaRPr lang="en-US"/>
          </a:p>
        </p:txBody>
      </p:sp>
      <p:sp>
        <p:nvSpPr>
          <p:cNvPr id="5" name="Footer Placeholder 4">
            <a:extLst>
              <a:ext uri="{FF2B5EF4-FFF2-40B4-BE49-F238E27FC236}">
                <a16:creationId xmlns:a16="http://schemas.microsoft.com/office/drawing/2014/main" id="{7006A06A-0FDF-A325-0B14-754E9C5A2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D130B-E35A-CAB0-8F93-7759613C51B5}"/>
              </a:ext>
            </a:extLst>
          </p:cNvPr>
          <p:cNvSpPr>
            <a:spLocks noGrp="1"/>
          </p:cNvSpPr>
          <p:nvPr>
            <p:ph type="sldNum" sz="quarter" idx="12"/>
          </p:nvPr>
        </p:nvSpPr>
        <p:spPr/>
        <p:txBody>
          <a:bodyPr/>
          <a:lstStyle/>
          <a:p>
            <a:fld id="{E25C1BA3-73F0-43A2-938C-C0A428F868D6}" type="slidenum">
              <a:rPr lang="en-US" smtClean="0"/>
              <a:t>‹#›</a:t>
            </a:fld>
            <a:endParaRPr lang="en-US"/>
          </a:p>
        </p:txBody>
      </p:sp>
    </p:spTree>
    <p:extLst>
      <p:ext uri="{BB962C8B-B14F-4D97-AF65-F5344CB8AC3E}">
        <p14:creationId xmlns:p14="http://schemas.microsoft.com/office/powerpoint/2010/main" val="399458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04C56-C15A-389D-FAA0-5F1CDC9822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347E28-3865-8E66-A1E5-03C8AF487C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69DB5-1BCB-560E-4B72-E7532561CEBC}"/>
              </a:ext>
            </a:extLst>
          </p:cNvPr>
          <p:cNvSpPr>
            <a:spLocks noGrp="1"/>
          </p:cNvSpPr>
          <p:nvPr>
            <p:ph type="dt" sz="half" idx="10"/>
          </p:nvPr>
        </p:nvSpPr>
        <p:spPr/>
        <p:txBody>
          <a:bodyPr/>
          <a:lstStyle/>
          <a:p>
            <a:fld id="{4D82DB2A-B545-4314-9383-5A0258073CEC}" type="datetimeFigureOut">
              <a:rPr lang="en-US" smtClean="0"/>
              <a:t>5/7/2022</a:t>
            </a:fld>
            <a:endParaRPr lang="en-US"/>
          </a:p>
        </p:txBody>
      </p:sp>
      <p:sp>
        <p:nvSpPr>
          <p:cNvPr id="5" name="Footer Placeholder 4">
            <a:extLst>
              <a:ext uri="{FF2B5EF4-FFF2-40B4-BE49-F238E27FC236}">
                <a16:creationId xmlns:a16="http://schemas.microsoft.com/office/drawing/2014/main" id="{881428F8-8D1E-620E-853A-E94B798188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1E1BA-8DA8-18E0-D92A-94EE306ED50F}"/>
              </a:ext>
            </a:extLst>
          </p:cNvPr>
          <p:cNvSpPr>
            <a:spLocks noGrp="1"/>
          </p:cNvSpPr>
          <p:nvPr>
            <p:ph type="sldNum" sz="quarter" idx="12"/>
          </p:nvPr>
        </p:nvSpPr>
        <p:spPr/>
        <p:txBody>
          <a:bodyPr/>
          <a:lstStyle/>
          <a:p>
            <a:fld id="{E25C1BA3-73F0-43A2-938C-C0A428F868D6}" type="slidenum">
              <a:rPr lang="en-US" smtClean="0"/>
              <a:t>‹#›</a:t>
            </a:fld>
            <a:endParaRPr lang="en-US"/>
          </a:p>
        </p:txBody>
      </p:sp>
    </p:spTree>
    <p:extLst>
      <p:ext uri="{BB962C8B-B14F-4D97-AF65-F5344CB8AC3E}">
        <p14:creationId xmlns:p14="http://schemas.microsoft.com/office/powerpoint/2010/main" val="374883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41BD-E2D9-4D80-F7F8-F37A04AB7A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824CD3-4FF1-77CF-D2A6-FF6598B903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66F4D0-143E-5904-A3CA-AD76719D19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810B81-9566-4C94-7DE1-F669F41DCB9A}"/>
              </a:ext>
            </a:extLst>
          </p:cNvPr>
          <p:cNvSpPr>
            <a:spLocks noGrp="1"/>
          </p:cNvSpPr>
          <p:nvPr>
            <p:ph type="dt" sz="half" idx="10"/>
          </p:nvPr>
        </p:nvSpPr>
        <p:spPr/>
        <p:txBody>
          <a:bodyPr/>
          <a:lstStyle/>
          <a:p>
            <a:fld id="{4D82DB2A-B545-4314-9383-5A0258073CEC}" type="datetimeFigureOut">
              <a:rPr lang="en-US" smtClean="0"/>
              <a:t>5/7/2022</a:t>
            </a:fld>
            <a:endParaRPr lang="en-US"/>
          </a:p>
        </p:txBody>
      </p:sp>
      <p:sp>
        <p:nvSpPr>
          <p:cNvPr id="6" name="Footer Placeholder 5">
            <a:extLst>
              <a:ext uri="{FF2B5EF4-FFF2-40B4-BE49-F238E27FC236}">
                <a16:creationId xmlns:a16="http://schemas.microsoft.com/office/drawing/2014/main" id="{6F98B110-9731-B41A-6D09-C901EE5388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C27028-BF90-E667-571A-42FDA94C3A54}"/>
              </a:ext>
            </a:extLst>
          </p:cNvPr>
          <p:cNvSpPr>
            <a:spLocks noGrp="1"/>
          </p:cNvSpPr>
          <p:nvPr>
            <p:ph type="sldNum" sz="quarter" idx="12"/>
          </p:nvPr>
        </p:nvSpPr>
        <p:spPr/>
        <p:txBody>
          <a:bodyPr/>
          <a:lstStyle/>
          <a:p>
            <a:fld id="{E25C1BA3-73F0-43A2-938C-C0A428F868D6}" type="slidenum">
              <a:rPr lang="en-US" smtClean="0"/>
              <a:t>‹#›</a:t>
            </a:fld>
            <a:endParaRPr lang="en-US"/>
          </a:p>
        </p:txBody>
      </p:sp>
    </p:spTree>
    <p:extLst>
      <p:ext uri="{BB962C8B-B14F-4D97-AF65-F5344CB8AC3E}">
        <p14:creationId xmlns:p14="http://schemas.microsoft.com/office/powerpoint/2010/main" val="2585778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6B030-F270-9005-0170-68F5AB628A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840FBD-F236-493A-E215-9EB7513F25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F444E4-4401-160D-2674-F6321F6129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16311C-D02E-1A91-F6AE-CF52F723FC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8C3FEC-A145-ECA6-5265-A603B61249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04628D-0EEE-2A0A-4954-799391024AD0}"/>
              </a:ext>
            </a:extLst>
          </p:cNvPr>
          <p:cNvSpPr>
            <a:spLocks noGrp="1"/>
          </p:cNvSpPr>
          <p:nvPr>
            <p:ph type="dt" sz="half" idx="10"/>
          </p:nvPr>
        </p:nvSpPr>
        <p:spPr/>
        <p:txBody>
          <a:bodyPr/>
          <a:lstStyle/>
          <a:p>
            <a:fld id="{4D82DB2A-B545-4314-9383-5A0258073CEC}" type="datetimeFigureOut">
              <a:rPr lang="en-US" smtClean="0"/>
              <a:t>5/7/2022</a:t>
            </a:fld>
            <a:endParaRPr lang="en-US"/>
          </a:p>
        </p:txBody>
      </p:sp>
      <p:sp>
        <p:nvSpPr>
          <p:cNvPr id="8" name="Footer Placeholder 7">
            <a:extLst>
              <a:ext uri="{FF2B5EF4-FFF2-40B4-BE49-F238E27FC236}">
                <a16:creationId xmlns:a16="http://schemas.microsoft.com/office/drawing/2014/main" id="{E2BD0849-5DE6-7F65-3853-624C398209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1229AC-7B3C-F4A3-A21D-A781CE3341BF}"/>
              </a:ext>
            </a:extLst>
          </p:cNvPr>
          <p:cNvSpPr>
            <a:spLocks noGrp="1"/>
          </p:cNvSpPr>
          <p:nvPr>
            <p:ph type="sldNum" sz="quarter" idx="12"/>
          </p:nvPr>
        </p:nvSpPr>
        <p:spPr/>
        <p:txBody>
          <a:bodyPr/>
          <a:lstStyle/>
          <a:p>
            <a:fld id="{E25C1BA3-73F0-43A2-938C-C0A428F868D6}" type="slidenum">
              <a:rPr lang="en-US" smtClean="0"/>
              <a:t>‹#›</a:t>
            </a:fld>
            <a:endParaRPr lang="en-US"/>
          </a:p>
        </p:txBody>
      </p:sp>
    </p:spTree>
    <p:extLst>
      <p:ext uri="{BB962C8B-B14F-4D97-AF65-F5344CB8AC3E}">
        <p14:creationId xmlns:p14="http://schemas.microsoft.com/office/powerpoint/2010/main" val="2963383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04E46-5407-D6B0-FD9C-FEE5FE1D55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3871C7-4A44-D96C-0FD5-71C2D304D316}"/>
              </a:ext>
            </a:extLst>
          </p:cNvPr>
          <p:cNvSpPr>
            <a:spLocks noGrp="1"/>
          </p:cNvSpPr>
          <p:nvPr>
            <p:ph type="dt" sz="half" idx="10"/>
          </p:nvPr>
        </p:nvSpPr>
        <p:spPr/>
        <p:txBody>
          <a:bodyPr/>
          <a:lstStyle/>
          <a:p>
            <a:fld id="{4D82DB2A-B545-4314-9383-5A0258073CEC}" type="datetimeFigureOut">
              <a:rPr lang="en-US" smtClean="0"/>
              <a:t>5/7/2022</a:t>
            </a:fld>
            <a:endParaRPr lang="en-US"/>
          </a:p>
        </p:txBody>
      </p:sp>
      <p:sp>
        <p:nvSpPr>
          <p:cNvPr id="4" name="Footer Placeholder 3">
            <a:extLst>
              <a:ext uri="{FF2B5EF4-FFF2-40B4-BE49-F238E27FC236}">
                <a16:creationId xmlns:a16="http://schemas.microsoft.com/office/drawing/2014/main" id="{CD07299E-D191-8ED3-523F-E94937067A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7AB89F-388A-37EA-8E63-1041DA1EBE12}"/>
              </a:ext>
            </a:extLst>
          </p:cNvPr>
          <p:cNvSpPr>
            <a:spLocks noGrp="1"/>
          </p:cNvSpPr>
          <p:nvPr>
            <p:ph type="sldNum" sz="quarter" idx="12"/>
          </p:nvPr>
        </p:nvSpPr>
        <p:spPr/>
        <p:txBody>
          <a:bodyPr/>
          <a:lstStyle/>
          <a:p>
            <a:fld id="{E25C1BA3-73F0-43A2-938C-C0A428F868D6}" type="slidenum">
              <a:rPr lang="en-US" smtClean="0"/>
              <a:t>‹#›</a:t>
            </a:fld>
            <a:endParaRPr lang="en-US"/>
          </a:p>
        </p:txBody>
      </p:sp>
    </p:spTree>
    <p:extLst>
      <p:ext uri="{BB962C8B-B14F-4D97-AF65-F5344CB8AC3E}">
        <p14:creationId xmlns:p14="http://schemas.microsoft.com/office/powerpoint/2010/main" val="2665441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230526-452D-C398-509C-1C777BCF190B}"/>
              </a:ext>
            </a:extLst>
          </p:cNvPr>
          <p:cNvSpPr>
            <a:spLocks noGrp="1"/>
          </p:cNvSpPr>
          <p:nvPr>
            <p:ph type="dt" sz="half" idx="10"/>
          </p:nvPr>
        </p:nvSpPr>
        <p:spPr/>
        <p:txBody>
          <a:bodyPr/>
          <a:lstStyle/>
          <a:p>
            <a:fld id="{4D82DB2A-B545-4314-9383-5A0258073CEC}" type="datetimeFigureOut">
              <a:rPr lang="en-US" smtClean="0"/>
              <a:t>5/7/2022</a:t>
            </a:fld>
            <a:endParaRPr lang="en-US"/>
          </a:p>
        </p:txBody>
      </p:sp>
      <p:sp>
        <p:nvSpPr>
          <p:cNvPr id="3" name="Footer Placeholder 2">
            <a:extLst>
              <a:ext uri="{FF2B5EF4-FFF2-40B4-BE49-F238E27FC236}">
                <a16:creationId xmlns:a16="http://schemas.microsoft.com/office/drawing/2014/main" id="{14622CEE-68AA-D61D-38BD-58758B9C9D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D63D9E-F3F9-AF46-CF61-7AC72C8C417E}"/>
              </a:ext>
            </a:extLst>
          </p:cNvPr>
          <p:cNvSpPr>
            <a:spLocks noGrp="1"/>
          </p:cNvSpPr>
          <p:nvPr>
            <p:ph type="sldNum" sz="quarter" idx="12"/>
          </p:nvPr>
        </p:nvSpPr>
        <p:spPr/>
        <p:txBody>
          <a:bodyPr/>
          <a:lstStyle/>
          <a:p>
            <a:fld id="{E25C1BA3-73F0-43A2-938C-C0A428F868D6}" type="slidenum">
              <a:rPr lang="en-US" smtClean="0"/>
              <a:t>‹#›</a:t>
            </a:fld>
            <a:endParaRPr lang="en-US"/>
          </a:p>
        </p:txBody>
      </p:sp>
    </p:spTree>
    <p:extLst>
      <p:ext uri="{BB962C8B-B14F-4D97-AF65-F5344CB8AC3E}">
        <p14:creationId xmlns:p14="http://schemas.microsoft.com/office/powerpoint/2010/main" val="7172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6A89-07ED-83F5-D7E7-93D7F02FBD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372370-E9D3-D539-D495-FB721BF2FC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1CBE01-EEB3-5B70-4578-489C6F0BE0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0CA595-4EE5-D6A4-973C-C05D923B8DFD}"/>
              </a:ext>
            </a:extLst>
          </p:cNvPr>
          <p:cNvSpPr>
            <a:spLocks noGrp="1"/>
          </p:cNvSpPr>
          <p:nvPr>
            <p:ph type="dt" sz="half" idx="10"/>
          </p:nvPr>
        </p:nvSpPr>
        <p:spPr/>
        <p:txBody>
          <a:bodyPr/>
          <a:lstStyle/>
          <a:p>
            <a:fld id="{4D82DB2A-B545-4314-9383-5A0258073CEC}" type="datetimeFigureOut">
              <a:rPr lang="en-US" smtClean="0"/>
              <a:t>5/7/2022</a:t>
            </a:fld>
            <a:endParaRPr lang="en-US"/>
          </a:p>
        </p:txBody>
      </p:sp>
      <p:sp>
        <p:nvSpPr>
          <p:cNvPr id="6" name="Footer Placeholder 5">
            <a:extLst>
              <a:ext uri="{FF2B5EF4-FFF2-40B4-BE49-F238E27FC236}">
                <a16:creationId xmlns:a16="http://schemas.microsoft.com/office/drawing/2014/main" id="{9B6FC529-E6DD-894E-E58A-6107AAA0DE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FAF70F-7E2C-AB8E-27E4-FD7E7FC4FAEB}"/>
              </a:ext>
            </a:extLst>
          </p:cNvPr>
          <p:cNvSpPr>
            <a:spLocks noGrp="1"/>
          </p:cNvSpPr>
          <p:nvPr>
            <p:ph type="sldNum" sz="quarter" idx="12"/>
          </p:nvPr>
        </p:nvSpPr>
        <p:spPr/>
        <p:txBody>
          <a:bodyPr/>
          <a:lstStyle/>
          <a:p>
            <a:fld id="{E25C1BA3-73F0-43A2-938C-C0A428F868D6}" type="slidenum">
              <a:rPr lang="en-US" smtClean="0"/>
              <a:t>‹#›</a:t>
            </a:fld>
            <a:endParaRPr lang="en-US"/>
          </a:p>
        </p:txBody>
      </p:sp>
    </p:spTree>
    <p:extLst>
      <p:ext uri="{BB962C8B-B14F-4D97-AF65-F5344CB8AC3E}">
        <p14:creationId xmlns:p14="http://schemas.microsoft.com/office/powerpoint/2010/main" val="688936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491B-AFE2-800C-23E7-7E3A4C0646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A525BE-A6F5-190C-9DEF-63FD4496CF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C76C3C-32C0-903C-7080-D3994DC76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7B284-14E3-03A2-6174-604BDF0E62F1}"/>
              </a:ext>
            </a:extLst>
          </p:cNvPr>
          <p:cNvSpPr>
            <a:spLocks noGrp="1"/>
          </p:cNvSpPr>
          <p:nvPr>
            <p:ph type="dt" sz="half" idx="10"/>
          </p:nvPr>
        </p:nvSpPr>
        <p:spPr/>
        <p:txBody>
          <a:bodyPr/>
          <a:lstStyle/>
          <a:p>
            <a:fld id="{4D82DB2A-B545-4314-9383-5A0258073CEC}" type="datetimeFigureOut">
              <a:rPr lang="en-US" smtClean="0"/>
              <a:t>5/7/2022</a:t>
            </a:fld>
            <a:endParaRPr lang="en-US"/>
          </a:p>
        </p:txBody>
      </p:sp>
      <p:sp>
        <p:nvSpPr>
          <p:cNvPr id="6" name="Footer Placeholder 5">
            <a:extLst>
              <a:ext uri="{FF2B5EF4-FFF2-40B4-BE49-F238E27FC236}">
                <a16:creationId xmlns:a16="http://schemas.microsoft.com/office/drawing/2014/main" id="{D08041B1-2BC6-DA64-E740-D254242A31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6638E1-DAD9-D49C-D94A-91A2906B2DDC}"/>
              </a:ext>
            </a:extLst>
          </p:cNvPr>
          <p:cNvSpPr>
            <a:spLocks noGrp="1"/>
          </p:cNvSpPr>
          <p:nvPr>
            <p:ph type="sldNum" sz="quarter" idx="12"/>
          </p:nvPr>
        </p:nvSpPr>
        <p:spPr/>
        <p:txBody>
          <a:bodyPr/>
          <a:lstStyle/>
          <a:p>
            <a:fld id="{E25C1BA3-73F0-43A2-938C-C0A428F868D6}" type="slidenum">
              <a:rPr lang="en-US" smtClean="0"/>
              <a:t>‹#›</a:t>
            </a:fld>
            <a:endParaRPr lang="en-US"/>
          </a:p>
        </p:txBody>
      </p:sp>
    </p:spTree>
    <p:extLst>
      <p:ext uri="{BB962C8B-B14F-4D97-AF65-F5344CB8AC3E}">
        <p14:creationId xmlns:p14="http://schemas.microsoft.com/office/powerpoint/2010/main" val="380893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B6199E-E542-978E-F30D-BDC992ED62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84A5E2-10CA-3F36-8522-EE436E6744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ABA7B-4B4E-18B4-22A4-703D66D146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2DB2A-B545-4314-9383-5A0258073CEC}" type="datetimeFigureOut">
              <a:rPr lang="en-US" smtClean="0"/>
              <a:t>5/7/2022</a:t>
            </a:fld>
            <a:endParaRPr lang="en-US"/>
          </a:p>
        </p:txBody>
      </p:sp>
      <p:sp>
        <p:nvSpPr>
          <p:cNvPr id="5" name="Footer Placeholder 4">
            <a:extLst>
              <a:ext uri="{FF2B5EF4-FFF2-40B4-BE49-F238E27FC236}">
                <a16:creationId xmlns:a16="http://schemas.microsoft.com/office/drawing/2014/main" id="{08D008E2-9130-2C0F-4FC2-78158CECF3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C3A85A-33E2-EF16-E34E-E22DCC12DC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C1BA3-73F0-43A2-938C-C0A428F868D6}" type="slidenum">
              <a:rPr lang="en-US" smtClean="0"/>
              <a:t>‹#›</a:t>
            </a:fld>
            <a:endParaRPr lang="en-US"/>
          </a:p>
        </p:txBody>
      </p:sp>
    </p:spTree>
    <p:extLst>
      <p:ext uri="{BB962C8B-B14F-4D97-AF65-F5344CB8AC3E}">
        <p14:creationId xmlns:p14="http://schemas.microsoft.com/office/powerpoint/2010/main" val="4126771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2798-14EB-CEC0-5236-8BD4CCAD16A5}"/>
              </a:ext>
            </a:extLst>
          </p:cNvPr>
          <p:cNvSpPr>
            <a:spLocks noGrp="1"/>
          </p:cNvSpPr>
          <p:nvPr>
            <p:ph type="ctrTitle"/>
          </p:nvPr>
        </p:nvSpPr>
        <p:spPr/>
        <p:txBody>
          <a:bodyPr/>
          <a:lstStyle/>
          <a:p>
            <a:r>
              <a:rPr lang="en-US" dirty="0"/>
              <a:t>Texas Dept of Transportation Crash Data 2013</a:t>
            </a:r>
          </a:p>
        </p:txBody>
      </p:sp>
      <p:sp>
        <p:nvSpPr>
          <p:cNvPr id="3" name="Subtitle 2">
            <a:extLst>
              <a:ext uri="{FF2B5EF4-FFF2-40B4-BE49-F238E27FC236}">
                <a16:creationId xmlns:a16="http://schemas.microsoft.com/office/drawing/2014/main" id="{32F6E59F-DEE9-A620-DE74-770CD0CFEF64}"/>
              </a:ext>
            </a:extLst>
          </p:cNvPr>
          <p:cNvSpPr>
            <a:spLocks noGrp="1"/>
          </p:cNvSpPr>
          <p:nvPr>
            <p:ph type="subTitle" idx="1"/>
          </p:nvPr>
        </p:nvSpPr>
        <p:spPr/>
        <p:txBody>
          <a:bodyPr/>
          <a:lstStyle/>
          <a:p>
            <a:r>
              <a:rPr lang="en-US" dirty="0"/>
              <a:t>Lesson 10 Final</a:t>
            </a:r>
          </a:p>
        </p:txBody>
      </p:sp>
    </p:spTree>
    <p:extLst>
      <p:ext uri="{BB962C8B-B14F-4D97-AF65-F5344CB8AC3E}">
        <p14:creationId xmlns:p14="http://schemas.microsoft.com/office/powerpoint/2010/main" val="4122483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3CD6A-6455-CF84-0F29-CE18F0BC5E86}"/>
              </a:ext>
            </a:extLst>
          </p:cNvPr>
          <p:cNvSpPr>
            <a:spLocks noGrp="1"/>
          </p:cNvSpPr>
          <p:nvPr>
            <p:ph type="title"/>
          </p:nvPr>
        </p:nvSpPr>
        <p:spPr/>
        <p:txBody>
          <a:bodyPr/>
          <a:lstStyle/>
          <a:p>
            <a:r>
              <a:rPr lang="en-US" dirty="0"/>
              <a:t>Injury Type by Day of the Week</a:t>
            </a:r>
          </a:p>
        </p:txBody>
      </p:sp>
      <p:pic>
        <p:nvPicPr>
          <p:cNvPr id="8" name="Content Placeholder 7" descr="Chart, bar chart&#10;&#10;Description automatically generated">
            <a:extLst>
              <a:ext uri="{FF2B5EF4-FFF2-40B4-BE49-F238E27FC236}">
                <a16:creationId xmlns:a16="http://schemas.microsoft.com/office/drawing/2014/main" id="{CE7319AC-A2E0-0692-0DF9-77A75DF58E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515"/>
          <a:stretch/>
        </p:blipFill>
        <p:spPr>
          <a:xfrm>
            <a:off x="5183188" y="1495426"/>
            <a:ext cx="6722102" cy="4095676"/>
          </a:xfrm>
        </p:spPr>
      </p:pic>
      <p:sp>
        <p:nvSpPr>
          <p:cNvPr id="6" name="Text Placeholder 5">
            <a:extLst>
              <a:ext uri="{FF2B5EF4-FFF2-40B4-BE49-F238E27FC236}">
                <a16:creationId xmlns:a16="http://schemas.microsoft.com/office/drawing/2014/main" id="{89B36C22-91CA-FBCE-D725-611963970F4A}"/>
              </a:ext>
            </a:extLst>
          </p:cNvPr>
          <p:cNvSpPr>
            <a:spLocks noGrp="1"/>
          </p:cNvSpPr>
          <p:nvPr>
            <p:ph type="body" sz="half" idx="2"/>
          </p:nvPr>
        </p:nvSpPr>
        <p:spPr/>
        <p:txBody>
          <a:bodyPr/>
          <a:lstStyle/>
          <a:p>
            <a:r>
              <a:rPr lang="en-US" dirty="0"/>
              <a:t>Here we have the number of deaths next to number of non-incapacitated injuries, organized by day of the week.</a:t>
            </a:r>
          </a:p>
          <a:p>
            <a:r>
              <a:rPr lang="en-US" dirty="0"/>
              <a:t>Here we see that the non-incapacitated injuries increase on Thursday, Friday, and Saturday, respectively. This makes sense as the from Thursday on, there tends to be more “going out” and socializing which means there are more people on the road.</a:t>
            </a:r>
          </a:p>
          <a:p>
            <a:r>
              <a:rPr lang="en-US" dirty="0"/>
              <a:t>Interestingly, there are fewer deaths on Tuesday, Thursday, and Sunday.</a:t>
            </a:r>
          </a:p>
        </p:txBody>
      </p:sp>
    </p:spTree>
    <p:extLst>
      <p:ext uri="{BB962C8B-B14F-4D97-AF65-F5344CB8AC3E}">
        <p14:creationId xmlns:p14="http://schemas.microsoft.com/office/powerpoint/2010/main" val="3838221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D142F-4CE3-F86F-4F89-8D517B42D673}"/>
              </a:ext>
            </a:extLst>
          </p:cNvPr>
          <p:cNvSpPr>
            <a:spLocks noGrp="1"/>
          </p:cNvSpPr>
          <p:nvPr>
            <p:ph type="title"/>
          </p:nvPr>
        </p:nvSpPr>
        <p:spPr/>
        <p:txBody>
          <a:bodyPr/>
          <a:lstStyle/>
          <a:p>
            <a:r>
              <a:rPr lang="en-US" dirty="0"/>
              <a:t>Possible and Unknown Injury by Month</a:t>
            </a:r>
          </a:p>
        </p:txBody>
      </p:sp>
      <p:pic>
        <p:nvPicPr>
          <p:cNvPr id="6" name="Content Placeholder 5" descr="Chart, line chart&#10;&#10;Description automatically generated">
            <a:extLst>
              <a:ext uri="{FF2B5EF4-FFF2-40B4-BE49-F238E27FC236}">
                <a16:creationId xmlns:a16="http://schemas.microsoft.com/office/drawing/2014/main" id="{96639B69-7F3A-15CC-92EE-F880490C14A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695"/>
          <a:stretch/>
        </p:blipFill>
        <p:spPr>
          <a:xfrm>
            <a:off x="5183188" y="1495426"/>
            <a:ext cx="6172200" cy="3753650"/>
          </a:xfrm>
        </p:spPr>
      </p:pic>
      <p:sp>
        <p:nvSpPr>
          <p:cNvPr id="4" name="Text Placeholder 3">
            <a:extLst>
              <a:ext uri="{FF2B5EF4-FFF2-40B4-BE49-F238E27FC236}">
                <a16:creationId xmlns:a16="http://schemas.microsoft.com/office/drawing/2014/main" id="{7E9A59D7-0025-61B0-DAF1-2F6BB2558FDF}"/>
              </a:ext>
            </a:extLst>
          </p:cNvPr>
          <p:cNvSpPr>
            <a:spLocks noGrp="1"/>
          </p:cNvSpPr>
          <p:nvPr>
            <p:ph type="body" sz="half" idx="2"/>
          </p:nvPr>
        </p:nvSpPr>
        <p:spPr/>
        <p:txBody>
          <a:bodyPr/>
          <a:lstStyle/>
          <a:p>
            <a:r>
              <a:rPr lang="en-US" dirty="0"/>
              <a:t>Here we are comparing Possible Injuries versus Unknown Injuries, organized by month.</a:t>
            </a:r>
          </a:p>
          <a:p>
            <a:r>
              <a:rPr lang="en-US" dirty="0"/>
              <a:t>Here we see that January has the least amount of injuries; possibly due to weather, less drinking, partying, and more people “being good” for their resolutions.</a:t>
            </a:r>
          </a:p>
          <a:p>
            <a:r>
              <a:rPr lang="en-US" dirty="0"/>
              <a:t>There is a spike in injuries during June and another spike during November. November has a dip in unknown injuries while the possible injuries spikes.</a:t>
            </a:r>
          </a:p>
          <a:p>
            <a:r>
              <a:rPr lang="en-US" dirty="0"/>
              <a:t>December has the steepest decrease in possible injuries, likely a side effect of the steep increase from November injuries</a:t>
            </a:r>
          </a:p>
        </p:txBody>
      </p:sp>
    </p:spTree>
    <p:extLst>
      <p:ext uri="{BB962C8B-B14F-4D97-AF65-F5344CB8AC3E}">
        <p14:creationId xmlns:p14="http://schemas.microsoft.com/office/powerpoint/2010/main" val="155669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E46F-13F6-71D1-C064-3B75395C94E5}"/>
              </a:ext>
            </a:extLst>
          </p:cNvPr>
          <p:cNvSpPr>
            <a:spLocks noGrp="1"/>
          </p:cNvSpPr>
          <p:nvPr>
            <p:ph type="title"/>
          </p:nvPr>
        </p:nvSpPr>
        <p:spPr/>
        <p:txBody>
          <a:bodyPr/>
          <a:lstStyle/>
          <a:p>
            <a:r>
              <a:rPr lang="en-US" dirty="0"/>
              <a:t>Total Injury Count vs Roadbed Width</a:t>
            </a:r>
          </a:p>
        </p:txBody>
      </p:sp>
      <p:pic>
        <p:nvPicPr>
          <p:cNvPr id="6" name="Content Placeholder 5" descr="Chart, line chart&#10;&#10;Description automatically generated">
            <a:extLst>
              <a:ext uri="{FF2B5EF4-FFF2-40B4-BE49-F238E27FC236}">
                <a16:creationId xmlns:a16="http://schemas.microsoft.com/office/drawing/2014/main" id="{C996B3E5-B4F7-8F3F-2143-3CCE960756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515"/>
          <a:stretch/>
        </p:blipFill>
        <p:spPr>
          <a:xfrm>
            <a:off x="5183188" y="1495426"/>
            <a:ext cx="6172200" cy="3760630"/>
          </a:xfrm>
        </p:spPr>
      </p:pic>
      <p:sp>
        <p:nvSpPr>
          <p:cNvPr id="4" name="Text Placeholder 3">
            <a:extLst>
              <a:ext uri="{FF2B5EF4-FFF2-40B4-BE49-F238E27FC236}">
                <a16:creationId xmlns:a16="http://schemas.microsoft.com/office/drawing/2014/main" id="{15C79C54-5CC7-1A22-03C9-FB9A9CE8F5E8}"/>
              </a:ext>
            </a:extLst>
          </p:cNvPr>
          <p:cNvSpPr>
            <a:spLocks noGrp="1"/>
          </p:cNvSpPr>
          <p:nvPr>
            <p:ph type="body" sz="half" idx="2"/>
          </p:nvPr>
        </p:nvSpPr>
        <p:spPr/>
        <p:txBody>
          <a:bodyPr/>
          <a:lstStyle/>
          <a:p>
            <a:r>
              <a:rPr lang="en-US" dirty="0"/>
              <a:t>Here we are looking at whether the width of the roadbed influences how many injuries occur during an accident.</a:t>
            </a:r>
          </a:p>
          <a:p>
            <a:r>
              <a:rPr lang="en-US" dirty="0"/>
              <a:t>There appears to be two spikes, in the 45 and 160 range. Inferring from the numbers it is possible that there are more accidents that lead to injuries on particularly smaller roadways and on particularly large roadways.</a:t>
            </a:r>
          </a:p>
          <a:p>
            <a:r>
              <a:rPr lang="en-US" dirty="0"/>
              <a:t>This makes sense as small roadways can be tight, cars are much closer to each other; very large roadways means there are more cars on the road, which can be a factor influencing more accidents.</a:t>
            </a:r>
          </a:p>
        </p:txBody>
      </p:sp>
    </p:spTree>
    <p:extLst>
      <p:ext uri="{BB962C8B-B14F-4D97-AF65-F5344CB8AC3E}">
        <p14:creationId xmlns:p14="http://schemas.microsoft.com/office/powerpoint/2010/main" val="2846926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92BCE-F4D9-A85F-2D23-72ACA1574179}"/>
              </a:ext>
            </a:extLst>
          </p:cNvPr>
          <p:cNvSpPr>
            <a:spLocks noGrp="1"/>
          </p:cNvSpPr>
          <p:nvPr>
            <p:ph type="title"/>
          </p:nvPr>
        </p:nvSpPr>
        <p:spPr/>
        <p:txBody>
          <a:bodyPr/>
          <a:lstStyle/>
          <a:p>
            <a:r>
              <a:rPr lang="en-US" dirty="0"/>
              <a:t>Speed Limit of Accidents vs Number of Lanes</a:t>
            </a:r>
          </a:p>
        </p:txBody>
      </p:sp>
      <p:sp>
        <p:nvSpPr>
          <p:cNvPr id="4" name="Text Placeholder 3">
            <a:extLst>
              <a:ext uri="{FF2B5EF4-FFF2-40B4-BE49-F238E27FC236}">
                <a16:creationId xmlns:a16="http://schemas.microsoft.com/office/drawing/2014/main" id="{B61A25F4-283B-0F34-51F3-CD6DC1A7B4DE}"/>
              </a:ext>
            </a:extLst>
          </p:cNvPr>
          <p:cNvSpPr>
            <a:spLocks noGrp="1"/>
          </p:cNvSpPr>
          <p:nvPr>
            <p:ph type="body" sz="half" idx="2"/>
          </p:nvPr>
        </p:nvSpPr>
        <p:spPr/>
        <p:txBody>
          <a:bodyPr/>
          <a:lstStyle/>
          <a:p>
            <a:r>
              <a:rPr lang="en-US" dirty="0"/>
              <a:t>What is most interesting about this graph is that there is a disproportionately large number of accidents that are in the null category. I am curious as to why that is.</a:t>
            </a:r>
          </a:p>
          <a:p>
            <a:r>
              <a:rPr lang="en-US" dirty="0"/>
              <a:t>Outside of this data, the 4 lane roads have the highest speed limits for accidents. </a:t>
            </a:r>
          </a:p>
          <a:p>
            <a:r>
              <a:rPr lang="en-US" dirty="0"/>
              <a:t>All the odd numbered roads have a very small, &gt;40, crash speed limit. Possibly because drivers are used to even numbered lanes and drive slowly in odd numbered lanes.</a:t>
            </a:r>
          </a:p>
          <a:p>
            <a:r>
              <a:rPr lang="en-US" dirty="0"/>
              <a:t>Also, the roadways with the most lanes have the fewest accidents here</a:t>
            </a:r>
          </a:p>
        </p:txBody>
      </p:sp>
      <p:pic>
        <p:nvPicPr>
          <p:cNvPr id="10" name="Content Placeholder 9" descr="Chart, bar chart&#10;&#10;Description automatically generated">
            <a:extLst>
              <a:ext uri="{FF2B5EF4-FFF2-40B4-BE49-F238E27FC236}">
                <a16:creationId xmlns:a16="http://schemas.microsoft.com/office/drawing/2014/main" id="{7510FF2E-FFD7-6FEA-9BFB-0C90158841F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876"/>
          <a:stretch/>
        </p:blipFill>
        <p:spPr>
          <a:xfrm>
            <a:off x="5183188" y="1495426"/>
            <a:ext cx="6172200" cy="3746669"/>
          </a:xfrm>
        </p:spPr>
      </p:pic>
    </p:spTree>
    <p:extLst>
      <p:ext uri="{BB962C8B-B14F-4D97-AF65-F5344CB8AC3E}">
        <p14:creationId xmlns:p14="http://schemas.microsoft.com/office/powerpoint/2010/main" val="411243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A550D-7CB3-F6E4-67FB-71F27F0BE22E}"/>
              </a:ext>
            </a:extLst>
          </p:cNvPr>
          <p:cNvSpPr>
            <a:spLocks noGrp="1"/>
          </p:cNvSpPr>
          <p:nvPr>
            <p:ph type="title"/>
          </p:nvPr>
        </p:nvSpPr>
        <p:spPr/>
        <p:txBody>
          <a:bodyPr/>
          <a:lstStyle/>
          <a:p>
            <a:r>
              <a:rPr lang="en-US" dirty="0"/>
              <a:t>Damage in 1000s with Death Counts by Month</a:t>
            </a:r>
          </a:p>
        </p:txBody>
      </p:sp>
      <p:sp>
        <p:nvSpPr>
          <p:cNvPr id="4" name="Text Placeholder 3">
            <a:extLst>
              <a:ext uri="{FF2B5EF4-FFF2-40B4-BE49-F238E27FC236}">
                <a16:creationId xmlns:a16="http://schemas.microsoft.com/office/drawing/2014/main" id="{3DF4F50E-342F-8457-6EC5-D77D3FE628F3}"/>
              </a:ext>
            </a:extLst>
          </p:cNvPr>
          <p:cNvSpPr>
            <a:spLocks noGrp="1"/>
          </p:cNvSpPr>
          <p:nvPr>
            <p:ph type="body" sz="half" idx="2"/>
          </p:nvPr>
        </p:nvSpPr>
        <p:spPr/>
        <p:txBody>
          <a:bodyPr/>
          <a:lstStyle/>
          <a:p>
            <a:r>
              <a:rPr lang="en-US" dirty="0"/>
              <a:t>Here we see the cost of damage in the 1000s alongside the number of deaths, organized by month.</a:t>
            </a:r>
          </a:p>
          <a:p>
            <a:r>
              <a:rPr lang="en-US" dirty="0"/>
              <a:t>January and February have the lowest numbers in reference to Damage costs.</a:t>
            </a:r>
          </a:p>
          <a:p>
            <a:r>
              <a:rPr lang="en-US" dirty="0"/>
              <a:t>As we have seen before, June has the most accidents, the most deaths, and here the largest cost of accidents.</a:t>
            </a:r>
          </a:p>
          <a:p>
            <a:r>
              <a:rPr lang="en-US" dirty="0"/>
              <a:t>Thankfully, deaths by month remain low despite increasing costs of accidents.</a:t>
            </a:r>
          </a:p>
        </p:txBody>
      </p:sp>
      <p:pic>
        <p:nvPicPr>
          <p:cNvPr id="10" name="Content Placeholder 9" descr="Chart, bar chart&#10;&#10;Description automatically generated">
            <a:extLst>
              <a:ext uri="{FF2B5EF4-FFF2-40B4-BE49-F238E27FC236}">
                <a16:creationId xmlns:a16="http://schemas.microsoft.com/office/drawing/2014/main" id="{4924BA62-F379-8CE6-A5B9-565937BE5D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495425"/>
            <a:ext cx="6172200" cy="3857625"/>
          </a:xfrm>
        </p:spPr>
      </p:pic>
    </p:spTree>
    <p:extLst>
      <p:ext uri="{BB962C8B-B14F-4D97-AF65-F5344CB8AC3E}">
        <p14:creationId xmlns:p14="http://schemas.microsoft.com/office/powerpoint/2010/main" val="1586841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488</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Texas Dept of Transportation Crash Data 2013</vt:lpstr>
      <vt:lpstr>Injury Type by Day of the Week</vt:lpstr>
      <vt:lpstr>Possible and Unknown Injury by Month</vt:lpstr>
      <vt:lpstr>Total Injury Count vs Roadbed Width</vt:lpstr>
      <vt:lpstr>Speed Limit of Accidents vs Number of Lanes</vt:lpstr>
      <vt:lpstr>Damage in 1000s with Death Counts by Month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Texas Dept of Transportation Crash Data 2013</dc:title>
  <dc:creator>Jeziel Ilag</dc:creator>
  <cp:lastModifiedBy>Jeziel Ilag</cp:lastModifiedBy>
  <cp:revision>1</cp:revision>
  <dcterms:created xsi:type="dcterms:W3CDTF">2022-05-07T05:48:34Z</dcterms:created>
  <dcterms:modified xsi:type="dcterms:W3CDTF">2022-05-07T06:16:04Z</dcterms:modified>
</cp:coreProperties>
</file>