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3"/>
  </p:normalViewPr>
  <p:slideViewPr>
    <p:cSldViewPr snapToGrid="0">
      <p:cViewPr varScale="1">
        <p:scale>
          <a:sx n="143" d="100"/>
          <a:sy n="143" d="100"/>
        </p:scale>
        <p:origin x="76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5aadbac0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5aadbac0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5aadbac0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5aadbac0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5aadbac0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5aadbac0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5aadbac0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5aadbac0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3748" y="3639125"/>
            <a:ext cx="2701314" cy="150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2005850" cy="1337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30683" y="11226"/>
            <a:ext cx="1881942" cy="282290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2005850" y="1367125"/>
            <a:ext cx="5177100" cy="1467000"/>
          </a:xfrm>
          <a:prstGeom prst="rect">
            <a:avLst/>
          </a:prstGeom>
          <a:solidFill>
            <a:srgbClr val="CBC9C9">
              <a:alpha val="59220"/>
            </a:srgbClr>
          </a:solidFill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Chocolate Bar Ratings Predictor</a:t>
            </a:r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311700" y="2910325"/>
            <a:ext cx="8520600" cy="792600"/>
          </a:xfrm>
          <a:prstGeom prst="rect">
            <a:avLst/>
          </a:prstGeom>
          <a:solidFill>
            <a:srgbClr val="CBC9C9">
              <a:alpha val="59220"/>
            </a:srgbClr>
          </a:solidFill>
        </p:spPr>
        <p:txBody>
          <a:bodyPr spcFirstLastPara="1" wrap="square" lIns="91425" tIns="91425" rIns="91425" bIns="91425" anchor="t" anchorCtr="0">
            <a:normAutofit fontScale="77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Team Candy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Bruce Jilek, Tahereh Javaheripour, Yan Kin Pang, Travis Loseke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1367125"/>
            <a:ext cx="2005848" cy="1504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02726" y="3779125"/>
            <a:ext cx="2809901" cy="1337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13546" y="3722688"/>
            <a:ext cx="2788262" cy="1337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8452" y="3727525"/>
            <a:ext cx="2005851" cy="1327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 u="sng">
                <a:solidFill>
                  <a:schemeClr val="lt1"/>
                </a:solidFill>
              </a:rPr>
              <a:t>Data Preprocessing and Cleaning</a:t>
            </a:r>
            <a:endParaRPr sz="3020" b="1" u="sng">
              <a:solidFill>
                <a:schemeClr val="lt1"/>
              </a:solidFill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b="1">
                <a:solidFill>
                  <a:schemeClr val="lt1"/>
                </a:solidFill>
              </a:rPr>
              <a:t>Pandas will be the primary avenue for cleaning and preparing the data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 b="1" u="sng">
                <a:solidFill>
                  <a:schemeClr val="lt1"/>
                </a:solidFill>
              </a:rPr>
              <a:t>Database Structure</a:t>
            </a:r>
            <a:endParaRPr sz="2720" b="1" u="sng">
              <a:solidFill>
                <a:schemeClr val="lt1"/>
              </a:solidFill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</a:rPr>
              <a:t>AWS Database- Postgres SQL Database</a:t>
            </a:r>
            <a:endParaRPr sz="20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 b="1">
                <a:solidFill>
                  <a:schemeClr val="lt1"/>
                </a:solidFill>
              </a:rPr>
              <a:t>ERD:</a:t>
            </a:r>
            <a:endParaRPr sz="2000" b="1">
              <a:solidFill>
                <a:schemeClr val="lt1"/>
              </a:solidFill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51525"/>
            <a:ext cx="7742326" cy="28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 u="sng">
                <a:solidFill>
                  <a:schemeClr val="lt1"/>
                </a:solidFill>
              </a:rPr>
              <a:t>Machine Learning Model</a:t>
            </a:r>
            <a:endParaRPr sz="3020" b="1" u="sng">
              <a:solidFill>
                <a:schemeClr val="lt1"/>
              </a:solidFill>
            </a:endParaRPr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Kera Neural Network</a:t>
            </a: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Investigating others)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 u="sng">
                <a:solidFill>
                  <a:schemeClr val="lt1"/>
                </a:solidFill>
              </a:rPr>
              <a:t>Dashboard</a:t>
            </a:r>
            <a:endParaRPr sz="3020" b="1" u="sng">
              <a:solidFill>
                <a:schemeClr val="lt1"/>
              </a:solidFill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Tableau-</a:t>
            </a:r>
            <a:endParaRPr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Global Chocolate production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7950" y="969999"/>
            <a:ext cx="5334149" cy="3537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Macintosh PowerPoint</Application>
  <PresentationFormat>On-screen Show (16:9)</PresentationFormat>
  <Paragraphs>14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Chocolate Bar Ratings Predictor</vt:lpstr>
      <vt:lpstr>Data Preprocessing and Cleaning</vt:lpstr>
      <vt:lpstr>Database Structure</vt:lpstr>
      <vt:lpstr>Machine Learning Model</vt:lpstr>
      <vt:lpstr>Dashboard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Chocolate Bar Ratings Predictor</dc:title>
  <cp:lastModifiedBy>Travis Loseke</cp:lastModifiedBy>
  <cp:revision>1</cp:revision>
  <dcterms:modified xsi:type="dcterms:W3CDTF">2021-07-19T02:59:56Z</dcterms:modified>
</cp:coreProperties>
</file>