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380" r:id="rId2"/>
    <p:sldId id="367" r:id="rId3"/>
    <p:sldId id="292" r:id="rId4"/>
    <p:sldId id="399" r:id="rId5"/>
    <p:sldId id="258" r:id="rId6"/>
    <p:sldId id="261" r:id="rId7"/>
    <p:sldId id="382" r:id="rId8"/>
    <p:sldId id="397" r:id="rId9"/>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84" userDrawn="1">
          <p15:clr>
            <a:srgbClr val="A4A3A4"/>
          </p15:clr>
        </p15:guide>
        <p15:guide id="4" pos="600" userDrawn="1">
          <p15:clr>
            <a:srgbClr val="A4A3A4"/>
          </p15:clr>
        </p15:guide>
        <p15:guide id="5" pos="7296" userDrawn="1">
          <p15:clr>
            <a:srgbClr val="A4A3A4"/>
          </p15:clr>
        </p15:guide>
        <p15:guide id="6" pos="7080" userDrawn="1">
          <p15:clr>
            <a:srgbClr val="A4A3A4"/>
          </p15:clr>
        </p15:guide>
        <p15:guide id="7" orient="horz" pos="912" userDrawn="1">
          <p15:clr>
            <a:srgbClr val="A4A3A4"/>
          </p15:clr>
        </p15:guide>
        <p15:guide id="8" orient="horz" pos="3888" userDrawn="1">
          <p15:clr>
            <a:srgbClr val="A4A3A4"/>
          </p15:clr>
        </p15:guide>
        <p15:guide id="9" orient="horz" pos="1272" userDrawn="1">
          <p15:clr>
            <a:srgbClr val="A4A3A4"/>
          </p15:clr>
        </p15:guide>
        <p15:guide id="15" pos="6984" userDrawn="1">
          <p15:clr>
            <a:srgbClr val="A4A3A4"/>
          </p15:clr>
        </p15:guide>
        <p15:guide id="16" orient="horz" pos="19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36"/>
    <a:srgbClr val="7F2E30"/>
    <a:srgbClr val="3C3C3C"/>
    <a:srgbClr val="502F20"/>
    <a:srgbClr val="F3EFEE"/>
    <a:srgbClr val="3A211D"/>
    <a:srgbClr val="2E3139"/>
    <a:srgbClr val="F1F2F4"/>
    <a:srgbClr val="EDF1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47" autoAdjust="0"/>
    <p:restoredTop sz="94660"/>
  </p:normalViewPr>
  <p:slideViewPr>
    <p:cSldViewPr snapToGrid="0" showGuides="1">
      <p:cViewPr varScale="1">
        <p:scale>
          <a:sx n="85" d="100"/>
          <a:sy n="85" d="100"/>
        </p:scale>
        <p:origin x="638" y="72"/>
      </p:cViewPr>
      <p:guideLst>
        <p:guide orient="horz" pos="2160"/>
        <p:guide pos="3840"/>
        <p:guide pos="384"/>
        <p:guide pos="600"/>
        <p:guide pos="7296"/>
        <p:guide pos="7080"/>
        <p:guide orient="horz" pos="912"/>
        <p:guide orient="horz" pos="3888"/>
        <p:guide orient="horz" pos="1272"/>
        <p:guide pos="6984"/>
        <p:guide orient="horz" pos="1992"/>
      </p:guideLst>
    </p:cSldViewPr>
  </p:slideViewPr>
  <p:notesTextViewPr>
    <p:cViewPr>
      <p:scale>
        <a:sx n="1" d="1"/>
        <a:sy n="1" d="1"/>
      </p:scale>
      <p:origin x="0" y="0"/>
    </p:cViewPr>
  </p:notesTextViewPr>
  <p:sorterViewPr>
    <p:cViewPr>
      <p:scale>
        <a:sx n="139" d="100"/>
        <a:sy n="139" d="100"/>
      </p:scale>
      <p:origin x="0" y="17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A9B7B9-572E-4765-8917-F290920783FD}" type="datetimeFigureOut">
              <a:rPr lang="en-US" smtClean="0"/>
              <a:t>9/24/2019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AE3090-19BA-4BF2-BD34-BAA68E139CC7}" type="slidenum">
              <a:rPr lang="en-US" smtClean="0"/>
              <a:t>‹#›</a:t>
            </a:fld>
            <a:endParaRPr lang="en-US"/>
          </a:p>
        </p:txBody>
      </p:sp>
    </p:spTree>
    <p:extLst>
      <p:ext uri="{BB962C8B-B14F-4D97-AF65-F5344CB8AC3E}">
        <p14:creationId xmlns:p14="http://schemas.microsoft.com/office/powerpoint/2010/main" val="217495041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4BA81-6A69-41D6-AE52-62521AF76217}" type="datetimeFigureOut">
              <a:rPr lang="en-US" smtClean="0"/>
              <a:t>9/24/2019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73A4F-3A00-45DA-888B-C117A9825B00}" type="slidenum">
              <a:rPr lang="en-US" smtClean="0"/>
              <a:t>‹#›</a:t>
            </a:fld>
            <a:endParaRPr lang="en-US"/>
          </a:p>
        </p:txBody>
      </p:sp>
    </p:spTree>
    <p:extLst>
      <p:ext uri="{BB962C8B-B14F-4D97-AF65-F5344CB8AC3E}">
        <p14:creationId xmlns:p14="http://schemas.microsoft.com/office/powerpoint/2010/main" val="141582208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12248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88072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95889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62913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3918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22166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4353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70557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35614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Work #4">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953865" y="566478"/>
            <a:ext cx="1399032" cy="1399032"/>
          </a:xfrm>
          <a:prstGeom prst="ellipse">
            <a:avLst/>
          </a:prstGeom>
          <a:solidFill>
            <a:schemeClr val="bg1">
              <a:lumMod val="65000"/>
            </a:schemeClr>
          </a:solidFill>
          <a:ln w="12700">
            <a:solidFill>
              <a:schemeClr val="bg1"/>
            </a:solidFill>
          </a:ln>
        </p:spPr>
        <p:txBody>
          <a:bodyPr/>
          <a:lstStyle>
            <a:lvl1pPr marL="0" indent="0">
              <a:buNone/>
              <a:defRPr sz="1000">
                <a:solidFill>
                  <a:schemeClr val="bg1"/>
                </a:solidFill>
              </a:defRPr>
            </a:lvl1pPr>
          </a:lstStyle>
          <a:p>
            <a:r>
              <a:rPr lang="en-US"/>
              <a:t>Team</a:t>
            </a:r>
          </a:p>
        </p:txBody>
      </p:sp>
      <p:sp>
        <p:nvSpPr>
          <p:cNvPr id="11" name="Picture Placeholder 10"/>
          <p:cNvSpPr>
            <a:spLocks noGrp="1"/>
          </p:cNvSpPr>
          <p:nvPr>
            <p:ph type="pic" sz="quarter" idx="11" hasCustomPrompt="1"/>
          </p:nvPr>
        </p:nvSpPr>
        <p:spPr>
          <a:xfrm>
            <a:off x="6629400" y="-1"/>
            <a:ext cx="5562600" cy="2530549"/>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a:t>
            </a:r>
          </a:p>
        </p:txBody>
      </p:sp>
    </p:spTree>
    <p:extLst>
      <p:ext uri="{BB962C8B-B14F-4D97-AF65-F5344CB8AC3E}">
        <p14:creationId xmlns:p14="http://schemas.microsoft.com/office/powerpoint/2010/main" val="400691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Work #5">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5219700" y="669472"/>
            <a:ext cx="877824" cy="877824"/>
          </a:xfrm>
          <a:prstGeom prst="ellipse">
            <a:avLst/>
          </a:prstGeom>
          <a:solidFill>
            <a:schemeClr val="bg1">
              <a:lumMod val="65000"/>
            </a:schemeClr>
          </a:solidFill>
          <a:ln>
            <a:solidFill>
              <a:schemeClr val="accent2"/>
            </a:solidFill>
          </a:ln>
        </p:spPr>
        <p:txBody>
          <a:bodyPr/>
          <a:lstStyle>
            <a:lvl1pPr marL="0" indent="0">
              <a:buNone/>
              <a:defRPr sz="1000">
                <a:solidFill>
                  <a:schemeClr val="bg1"/>
                </a:solidFill>
              </a:defRPr>
            </a:lvl1pPr>
          </a:lstStyle>
          <a:p>
            <a:r>
              <a:rPr lang="en-US"/>
              <a:t>Team</a:t>
            </a:r>
          </a:p>
        </p:txBody>
      </p:sp>
      <p:sp>
        <p:nvSpPr>
          <p:cNvPr id="8" name="Picture Placeholder 6"/>
          <p:cNvSpPr>
            <a:spLocks noGrp="1"/>
          </p:cNvSpPr>
          <p:nvPr>
            <p:ph type="pic" sz="quarter" idx="11" hasCustomPrompt="1"/>
          </p:nvPr>
        </p:nvSpPr>
        <p:spPr>
          <a:xfrm>
            <a:off x="955331" y="2019300"/>
            <a:ext cx="1243584" cy="1243584"/>
          </a:xfrm>
          <a:prstGeom prst="ellipse">
            <a:avLst/>
          </a:prstGeom>
          <a:solidFill>
            <a:schemeClr val="bg1">
              <a:lumMod val="65000"/>
            </a:schemeClr>
          </a:solidFill>
          <a:ln>
            <a:solidFill>
              <a:schemeClr val="accent1"/>
            </a:solidFill>
          </a:ln>
        </p:spPr>
        <p:txBody>
          <a:bodyPr/>
          <a:lstStyle>
            <a:lvl1pPr marL="0" indent="0">
              <a:buNone/>
              <a:defRPr sz="1000">
                <a:solidFill>
                  <a:schemeClr val="bg1"/>
                </a:solidFill>
              </a:defRPr>
            </a:lvl1pPr>
          </a:lstStyle>
          <a:p>
            <a:r>
              <a:rPr lang="en-US"/>
              <a:t>Team</a:t>
            </a:r>
          </a:p>
        </p:txBody>
      </p:sp>
      <p:sp>
        <p:nvSpPr>
          <p:cNvPr id="9" name="Picture Placeholder 6"/>
          <p:cNvSpPr>
            <a:spLocks noGrp="1"/>
          </p:cNvSpPr>
          <p:nvPr>
            <p:ph type="pic" sz="quarter" idx="12" hasCustomPrompt="1"/>
          </p:nvPr>
        </p:nvSpPr>
        <p:spPr>
          <a:xfrm>
            <a:off x="7260533" y="2988127"/>
            <a:ext cx="1179576" cy="1179576"/>
          </a:xfrm>
          <a:prstGeom prst="ellipse">
            <a:avLst/>
          </a:prstGeom>
          <a:solidFill>
            <a:schemeClr val="bg1">
              <a:lumMod val="65000"/>
            </a:schemeClr>
          </a:solidFill>
          <a:ln>
            <a:solidFill>
              <a:schemeClr val="accent6"/>
            </a:solidFill>
          </a:ln>
        </p:spPr>
        <p:txBody>
          <a:bodyPr/>
          <a:lstStyle>
            <a:lvl1pPr marL="0" indent="0">
              <a:buNone/>
              <a:defRPr sz="1000">
                <a:solidFill>
                  <a:schemeClr val="bg1"/>
                </a:solidFill>
              </a:defRPr>
            </a:lvl1pPr>
          </a:lstStyle>
          <a:p>
            <a:r>
              <a:rPr lang="en-US"/>
              <a:t>Team</a:t>
            </a:r>
          </a:p>
        </p:txBody>
      </p:sp>
      <p:sp>
        <p:nvSpPr>
          <p:cNvPr id="10" name="Picture Placeholder 6"/>
          <p:cNvSpPr>
            <a:spLocks noGrp="1"/>
          </p:cNvSpPr>
          <p:nvPr>
            <p:ph type="pic" sz="quarter" idx="13" hasCustomPrompt="1"/>
          </p:nvPr>
        </p:nvSpPr>
        <p:spPr>
          <a:xfrm>
            <a:off x="2586011" y="3565323"/>
            <a:ext cx="1746504" cy="1746504"/>
          </a:xfrm>
          <a:prstGeom prst="ellipse">
            <a:avLst/>
          </a:prstGeom>
          <a:solidFill>
            <a:schemeClr val="bg1">
              <a:lumMod val="65000"/>
            </a:schemeClr>
          </a:solidFill>
          <a:ln>
            <a:solidFill>
              <a:schemeClr val="accent2"/>
            </a:solidFill>
          </a:ln>
        </p:spPr>
        <p:txBody>
          <a:bodyPr/>
          <a:lstStyle>
            <a:lvl1pPr marL="0" indent="0">
              <a:buNone/>
              <a:defRPr sz="1000">
                <a:solidFill>
                  <a:schemeClr val="bg1"/>
                </a:solidFill>
              </a:defRPr>
            </a:lvl1pPr>
          </a:lstStyle>
          <a:p>
            <a:r>
              <a:rPr lang="en-US"/>
              <a:t>Team</a:t>
            </a:r>
          </a:p>
        </p:txBody>
      </p:sp>
    </p:spTree>
    <p:extLst>
      <p:ext uri="{BB962C8B-B14F-4D97-AF65-F5344CB8AC3E}">
        <p14:creationId xmlns:p14="http://schemas.microsoft.com/office/powerpoint/2010/main" val="4163461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119064" y="104776"/>
            <a:ext cx="6702425" cy="6646863"/>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Portfolio Image</a:t>
            </a:r>
          </a:p>
        </p:txBody>
      </p:sp>
      <p:sp>
        <p:nvSpPr>
          <p:cNvPr id="7" name="Picture Placeholder 5"/>
          <p:cNvSpPr>
            <a:spLocks noGrp="1"/>
          </p:cNvSpPr>
          <p:nvPr>
            <p:ph type="pic" sz="quarter" idx="11" hasCustomPrompt="1"/>
          </p:nvPr>
        </p:nvSpPr>
        <p:spPr>
          <a:xfrm>
            <a:off x="6884937" y="104774"/>
            <a:ext cx="2560321" cy="329286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Portfolio Image</a:t>
            </a:r>
          </a:p>
        </p:txBody>
      </p:sp>
      <p:sp>
        <p:nvSpPr>
          <p:cNvPr id="8" name="Picture Placeholder 5"/>
          <p:cNvSpPr>
            <a:spLocks noGrp="1"/>
          </p:cNvSpPr>
          <p:nvPr>
            <p:ph type="pic" sz="quarter" idx="12" hasCustomPrompt="1"/>
          </p:nvPr>
        </p:nvSpPr>
        <p:spPr>
          <a:xfrm>
            <a:off x="9509049" y="3460366"/>
            <a:ext cx="2560321" cy="329286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Portfolio Image</a:t>
            </a:r>
          </a:p>
        </p:txBody>
      </p:sp>
    </p:spTree>
    <p:extLst>
      <p:ext uri="{BB962C8B-B14F-4D97-AF65-F5344CB8AC3E}">
        <p14:creationId xmlns:p14="http://schemas.microsoft.com/office/powerpoint/2010/main" val="3530089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12257" y="2019301"/>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9" name="Picture Placeholder 7"/>
          <p:cNvSpPr>
            <a:spLocks noGrp="1"/>
          </p:cNvSpPr>
          <p:nvPr>
            <p:ph type="pic" sz="quarter" idx="11"/>
          </p:nvPr>
        </p:nvSpPr>
        <p:spPr>
          <a:xfrm>
            <a:off x="4604821" y="2019301"/>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0" name="Picture Placeholder 7"/>
          <p:cNvSpPr>
            <a:spLocks noGrp="1"/>
          </p:cNvSpPr>
          <p:nvPr>
            <p:ph type="pic" sz="quarter" idx="12"/>
          </p:nvPr>
        </p:nvSpPr>
        <p:spPr>
          <a:xfrm>
            <a:off x="611885" y="4124325"/>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1" name="Picture Placeholder 7"/>
          <p:cNvSpPr>
            <a:spLocks noGrp="1"/>
          </p:cNvSpPr>
          <p:nvPr>
            <p:ph type="pic" sz="quarter" idx="13"/>
          </p:nvPr>
        </p:nvSpPr>
        <p:spPr>
          <a:xfrm>
            <a:off x="4604635" y="4124326"/>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2" name="Picture Placeholder 7"/>
          <p:cNvSpPr>
            <a:spLocks noGrp="1"/>
          </p:cNvSpPr>
          <p:nvPr>
            <p:ph type="pic" sz="quarter" idx="14"/>
          </p:nvPr>
        </p:nvSpPr>
        <p:spPr>
          <a:xfrm>
            <a:off x="8597385" y="2019301"/>
            <a:ext cx="2644775" cy="4148137"/>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Tree>
    <p:extLst>
      <p:ext uri="{BB962C8B-B14F-4D97-AF65-F5344CB8AC3E}">
        <p14:creationId xmlns:p14="http://schemas.microsoft.com/office/powerpoint/2010/main" val="2905912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16" name="Picture Placeholder 15"/>
          <p:cNvSpPr>
            <a:spLocks noGrp="1"/>
          </p:cNvSpPr>
          <p:nvPr>
            <p:ph type="pic" sz="quarter" idx="10" hasCustomPrompt="1"/>
          </p:nvPr>
        </p:nvSpPr>
        <p:spPr>
          <a:xfrm>
            <a:off x="573151"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17" name="Picture Placeholder 15"/>
          <p:cNvSpPr>
            <a:spLocks noGrp="1"/>
          </p:cNvSpPr>
          <p:nvPr>
            <p:ph type="pic" sz="quarter" idx="11" hasCustomPrompt="1"/>
          </p:nvPr>
        </p:nvSpPr>
        <p:spPr>
          <a:xfrm>
            <a:off x="3352864"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18" name="Picture Placeholder 15"/>
          <p:cNvSpPr>
            <a:spLocks noGrp="1"/>
          </p:cNvSpPr>
          <p:nvPr>
            <p:ph type="pic" sz="quarter" idx="12" hasCustomPrompt="1"/>
          </p:nvPr>
        </p:nvSpPr>
        <p:spPr>
          <a:xfrm>
            <a:off x="6130925"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19" name="Picture Placeholder 15"/>
          <p:cNvSpPr>
            <a:spLocks noGrp="1"/>
          </p:cNvSpPr>
          <p:nvPr>
            <p:ph type="pic" sz="quarter" idx="13" hasCustomPrompt="1"/>
          </p:nvPr>
        </p:nvSpPr>
        <p:spPr>
          <a:xfrm>
            <a:off x="8910701"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20" name="Picture Placeholder 15"/>
          <p:cNvSpPr>
            <a:spLocks noGrp="1"/>
          </p:cNvSpPr>
          <p:nvPr>
            <p:ph type="pic" sz="quarter" idx="14" hasCustomPrompt="1"/>
          </p:nvPr>
        </p:nvSpPr>
        <p:spPr>
          <a:xfrm>
            <a:off x="573151"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21" name="Picture Placeholder 15"/>
          <p:cNvSpPr>
            <a:spLocks noGrp="1"/>
          </p:cNvSpPr>
          <p:nvPr>
            <p:ph type="pic" sz="quarter" idx="15" hasCustomPrompt="1"/>
          </p:nvPr>
        </p:nvSpPr>
        <p:spPr>
          <a:xfrm>
            <a:off x="3352864"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22" name="Picture Placeholder 15"/>
          <p:cNvSpPr>
            <a:spLocks noGrp="1"/>
          </p:cNvSpPr>
          <p:nvPr>
            <p:ph type="pic" sz="quarter" idx="16" hasCustomPrompt="1"/>
          </p:nvPr>
        </p:nvSpPr>
        <p:spPr>
          <a:xfrm>
            <a:off x="6130925"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23" name="Picture Placeholder 15"/>
          <p:cNvSpPr>
            <a:spLocks noGrp="1"/>
          </p:cNvSpPr>
          <p:nvPr>
            <p:ph type="pic" sz="quarter" idx="17" hasCustomPrompt="1"/>
          </p:nvPr>
        </p:nvSpPr>
        <p:spPr>
          <a:xfrm>
            <a:off x="8908987"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Tree>
    <p:extLst>
      <p:ext uri="{BB962C8B-B14F-4D97-AF65-F5344CB8AC3E}">
        <p14:creationId xmlns:p14="http://schemas.microsoft.com/office/powerpoint/2010/main" val="1082559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ortfolio #4">
    <p:spTree>
      <p:nvGrpSpPr>
        <p:cNvPr id="1" name=""/>
        <p:cNvGrpSpPr/>
        <p:nvPr/>
      </p:nvGrpSpPr>
      <p:grpSpPr>
        <a:xfrm>
          <a:off x="0" y="0"/>
          <a:ext cx="0" cy="0"/>
          <a:chOff x="0" y="0"/>
          <a:chExt cx="0" cy="0"/>
        </a:xfrm>
      </p:grpSpPr>
      <p:sp>
        <p:nvSpPr>
          <p:cNvPr id="15" name="Picture Placeholder 14"/>
          <p:cNvSpPr>
            <a:spLocks noGrp="1"/>
          </p:cNvSpPr>
          <p:nvPr>
            <p:ph type="pic" sz="quarter" idx="10" hasCustomPrompt="1"/>
          </p:nvPr>
        </p:nvSpPr>
        <p:spPr>
          <a:xfrm>
            <a:off x="3781424" y="-1"/>
            <a:ext cx="2752725" cy="3338513"/>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16" name="Picture Placeholder 14"/>
          <p:cNvSpPr>
            <a:spLocks noGrp="1"/>
          </p:cNvSpPr>
          <p:nvPr>
            <p:ph type="pic" sz="quarter" idx="11" hasCustomPrompt="1"/>
          </p:nvPr>
        </p:nvSpPr>
        <p:spPr>
          <a:xfrm>
            <a:off x="9477377" y="1509715"/>
            <a:ext cx="2714625" cy="3748087"/>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17" name="Picture Placeholder 14"/>
          <p:cNvSpPr>
            <a:spLocks noGrp="1"/>
          </p:cNvSpPr>
          <p:nvPr>
            <p:ph type="pic" sz="quarter" idx="12" hasCustomPrompt="1"/>
          </p:nvPr>
        </p:nvSpPr>
        <p:spPr>
          <a:xfrm>
            <a:off x="931863" y="1509715"/>
            <a:ext cx="2754312" cy="3748087"/>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18" name="Picture Placeholder 14"/>
          <p:cNvSpPr>
            <a:spLocks noGrp="1"/>
          </p:cNvSpPr>
          <p:nvPr>
            <p:ph type="pic" sz="quarter" idx="13" hasCustomPrompt="1"/>
          </p:nvPr>
        </p:nvSpPr>
        <p:spPr>
          <a:xfrm>
            <a:off x="6629401" y="1509715"/>
            <a:ext cx="2754312" cy="1828799"/>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19" name="Picture Placeholder 14"/>
          <p:cNvSpPr>
            <a:spLocks noGrp="1"/>
          </p:cNvSpPr>
          <p:nvPr>
            <p:ph type="pic" sz="quarter" idx="14" hasCustomPrompt="1"/>
          </p:nvPr>
        </p:nvSpPr>
        <p:spPr>
          <a:xfrm>
            <a:off x="6629401" y="3429001"/>
            <a:ext cx="2754312" cy="1828799"/>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20" name="Picture Placeholder 14"/>
          <p:cNvSpPr>
            <a:spLocks noGrp="1"/>
          </p:cNvSpPr>
          <p:nvPr>
            <p:ph type="pic" sz="quarter" idx="15" hasCustomPrompt="1"/>
          </p:nvPr>
        </p:nvSpPr>
        <p:spPr>
          <a:xfrm>
            <a:off x="3779836" y="3429001"/>
            <a:ext cx="2754312" cy="1828799"/>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Tree>
    <p:extLst>
      <p:ext uri="{BB962C8B-B14F-4D97-AF65-F5344CB8AC3E}">
        <p14:creationId xmlns:p14="http://schemas.microsoft.com/office/powerpoint/2010/main" val="1885947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ortfolio #5">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217197" y="2624081"/>
            <a:ext cx="1746504" cy="1243584"/>
          </a:xfrm>
          <a:prstGeom prst="roundRect">
            <a:avLst>
              <a:gd name="adj" fmla="val 6163"/>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9" name="Picture Placeholder 7"/>
          <p:cNvSpPr>
            <a:spLocks noGrp="1"/>
          </p:cNvSpPr>
          <p:nvPr>
            <p:ph type="pic" sz="quarter" idx="11" hasCustomPrompt="1"/>
          </p:nvPr>
        </p:nvSpPr>
        <p:spPr>
          <a:xfrm>
            <a:off x="10661691" y="2624081"/>
            <a:ext cx="1746504" cy="1243584"/>
          </a:xfrm>
          <a:prstGeom prst="roundRect">
            <a:avLst>
              <a:gd name="adj" fmla="val 6163"/>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10" name="Picture Placeholder 7"/>
          <p:cNvSpPr>
            <a:spLocks noGrp="1"/>
          </p:cNvSpPr>
          <p:nvPr>
            <p:ph type="pic" sz="quarter" idx="12" hasCustomPrompt="1"/>
          </p:nvPr>
        </p:nvSpPr>
        <p:spPr>
          <a:xfrm>
            <a:off x="1680975" y="2149558"/>
            <a:ext cx="2840900" cy="2019300"/>
          </a:xfrm>
          <a:prstGeom prst="roundRect">
            <a:avLst>
              <a:gd name="adj" fmla="val 5624"/>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11" name="Picture Placeholder 7"/>
          <p:cNvSpPr>
            <a:spLocks noGrp="1"/>
          </p:cNvSpPr>
          <p:nvPr>
            <p:ph type="pic" sz="quarter" idx="13" hasCustomPrompt="1"/>
          </p:nvPr>
        </p:nvSpPr>
        <p:spPr>
          <a:xfrm>
            <a:off x="4675551" y="2149558"/>
            <a:ext cx="2840900" cy="2019300"/>
          </a:xfrm>
          <a:prstGeom prst="roundRect">
            <a:avLst>
              <a:gd name="adj" fmla="val 5624"/>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12" name="Picture Placeholder 7"/>
          <p:cNvSpPr>
            <a:spLocks noGrp="1"/>
          </p:cNvSpPr>
          <p:nvPr>
            <p:ph type="pic" sz="quarter" idx="14" hasCustomPrompt="1"/>
          </p:nvPr>
        </p:nvSpPr>
        <p:spPr>
          <a:xfrm>
            <a:off x="7669123" y="2149558"/>
            <a:ext cx="2840900" cy="2019300"/>
          </a:xfrm>
          <a:prstGeom prst="roundRect">
            <a:avLst>
              <a:gd name="adj" fmla="val 5624"/>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Tree>
    <p:extLst>
      <p:ext uri="{BB962C8B-B14F-4D97-AF65-F5344CB8AC3E}">
        <p14:creationId xmlns:p14="http://schemas.microsoft.com/office/powerpoint/2010/main" val="1602914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folio #6">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2009136"/>
            <a:ext cx="6096000" cy="415628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7" name="Picture Placeholder 5"/>
          <p:cNvSpPr>
            <a:spLocks noGrp="1"/>
          </p:cNvSpPr>
          <p:nvPr>
            <p:ph type="pic" sz="quarter" idx="11" hasCustomPrompt="1"/>
          </p:nvPr>
        </p:nvSpPr>
        <p:spPr>
          <a:xfrm>
            <a:off x="6096001" y="2009136"/>
            <a:ext cx="2324100" cy="232748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8" name="Picture Placeholder 5"/>
          <p:cNvSpPr>
            <a:spLocks noGrp="1"/>
          </p:cNvSpPr>
          <p:nvPr>
            <p:ph type="pic" sz="quarter" idx="12" hasCustomPrompt="1"/>
          </p:nvPr>
        </p:nvSpPr>
        <p:spPr>
          <a:xfrm>
            <a:off x="8420101" y="2009136"/>
            <a:ext cx="3771900" cy="232748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Tree>
    <p:extLst>
      <p:ext uri="{BB962C8B-B14F-4D97-AF65-F5344CB8AC3E}">
        <p14:creationId xmlns:p14="http://schemas.microsoft.com/office/powerpoint/2010/main" val="28746509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1"/>
            <a:ext cx="12192000" cy="3418367"/>
          </a:xfrm>
          <a:prstGeom prst="rect">
            <a:avLst/>
          </a:prstGeom>
          <a:solidFill>
            <a:schemeClr val="bg1">
              <a:lumMod val="65000"/>
            </a:schemeClr>
          </a:solidFill>
        </p:spPr>
        <p:txBody>
          <a:bodyPr/>
          <a:lstStyle>
            <a:lvl1pPr marL="0" indent="0">
              <a:buNone/>
              <a:defRPr sz="1000">
                <a:solidFill>
                  <a:schemeClr val="bg1"/>
                </a:solidFill>
              </a:defRPr>
            </a:lvl1pPr>
          </a:lstStyle>
          <a:p>
            <a:r>
              <a:rPr lang="en-US"/>
              <a:t>Portfolio #</a:t>
            </a:r>
          </a:p>
        </p:txBody>
      </p:sp>
      <p:sp>
        <p:nvSpPr>
          <p:cNvPr id="7" name="Picture Placeholder 5"/>
          <p:cNvSpPr>
            <a:spLocks noGrp="1"/>
          </p:cNvSpPr>
          <p:nvPr>
            <p:ph type="pic" sz="quarter" idx="11" hasCustomPrompt="1"/>
          </p:nvPr>
        </p:nvSpPr>
        <p:spPr>
          <a:xfrm>
            <a:off x="3338623" y="3418366"/>
            <a:ext cx="2386123" cy="1525774"/>
          </a:xfrm>
          <a:prstGeom prst="rect">
            <a:avLst/>
          </a:prstGeom>
          <a:solidFill>
            <a:schemeClr val="bg1">
              <a:lumMod val="65000"/>
            </a:schemeClr>
          </a:solidFill>
        </p:spPr>
        <p:txBody>
          <a:bodyPr/>
          <a:lstStyle>
            <a:lvl1pPr marL="0" indent="0">
              <a:buNone/>
              <a:defRPr sz="1000">
                <a:solidFill>
                  <a:schemeClr val="bg1"/>
                </a:solidFill>
              </a:defRPr>
            </a:lvl1pPr>
          </a:lstStyle>
          <a:p>
            <a:r>
              <a:rPr lang="en-US"/>
              <a:t>Portfolio #</a:t>
            </a:r>
          </a:p>
        </p:txBody>
      </p:sp>
      <p:sp>
        <p:nvSpPr>
          <p:cNvPr id="8" name="Picture Placeholder 5"/>
          <p:cNvSpPr>
            <a:spLocks noGrp="1"/>
          </p:cNvSpPr>
          <p:nvPr>
            <p:ph type="pic" sz="quarter" idx="12" hasCustomPrompt="1"/>
          </p:nvPr>
        </p:nvSpPr>
        <p:spPr>
          <a:xfrm>
            <a:off x="6667500" y="3418366"/>
            <a:ext cx="2386123" cy="1525774"/>
          </a:xfrm>
          <a:prstGeom prst="rect">
            <a:avLst/>
          </a:prstGeom>
          <a:solidFill>
            <a:schemeClr val="bg1">
              <a:lumMod val="65000"/>
            </a:schemeClr>
          </a:solidFill>
        </p:spPr>
        <p:txBody>
          <a:bodyPr/>
          <a:lstStyle>
            <a:lvl1pPr marL="0" indent="0">
              <a:buNone/>
              <a:defRPr sz="1000">
                <a:solidFill>
                  <a:schemeClr val="bg1"/>
                </a:solidFill>
              </a:defRPr>
            </a:lvl1pPr>
          </a:lstStyle>
          <a:p>
            <a:r>
              <a:rPr lang="en-US"/>
              <a:t>Portfolio #</a:t>
            </a:r>
          </a:p>
        </p:txBody>
      </p:sp>
    </p:spTree>
    <p:extLst>
      <p:ext uri="{BB962C8B-B14F-4D97-AF65-F5344CB8AC3E}">
        <p14:creationId xmlns:p14="http://schemas.microsoft.com/office/powerpoint/2010/main" val="195457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ur Imag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786759"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9" name="Picture Placeholder 7"/>
          <p:cNvSpPr>
            <a:spLocks noGrp="1"/>
          </p:cNvSpPr>
          <p:nvPr>
            <p:ph type="pic" sz="quarter" idx="11"/>
          </p:nvPr>
        </p:nvSpPr>
        <p:spPr>
          <a:xfrm>
            <a:off x="4035973"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0" name="Picture Placeholder 7"/>
          <p:cNvSpPr>
            <a:spLocks noGrp="1"/>
          </p:cNvSpPr>
          <p:nvPr>
            <p:ph type="pic" sz="quarter" idx="12"/>
          </p:nvPr>
        </p:nvSpPr>
        <p:spPr>
          <a:xfrm>
            <a:off x="6285187"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1" name="Picture Placeholder 7"/>
          <p:cNvSpPr>
            <a:spLocks noGrp="1"/>
          </p:cNvSpPr>
          <p:nvPr>
            <p:ph type="pic" sz="quarter" idx="13"/>
          </p:nvPr>
        </p:nvSpPr>
        <p:spPr>
          <a:xfrm>
            <a:off x="8534401"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Tree>
    <p:extLst>
      <p:ext uri="{BB962C8B-B14F-4D97-AF65-F5344CB8AC3E}">
        <p14:creationId xmlns:p14="http://schemas.microsoft.com/office/powerpoint/2010/main" val="3605493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4" name="Picture Placeholder 7"/>
          <p:cNvSpPr>
            <a:spLocks noGrp="1"/>
          </p:cNvSpPr>
          <p:nvPr>
            <p:ph type="pic" sz="quarter" idx="10"/>
          </p:nvPr>
        </p:nvSpPr>
        <p:spPr>
          <a:xfrm>
            <a:off x="1786759"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25" name="Picture Placeholder 7"/>
          <p:cNvSpPr>
            <a:spLocks noGrp="1"/>
          </p:cNvSpPr>
          <p:nvPr>
            <p:ph type="pic" sz="quarter" idx="11"/>
          </p:nvPr>
        </p:nvSpPr>
        <p:spPr>
          <a:xfrm>
            <a:off x="4035973"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Tree>
    <p:extLst>
      <p:ext uri="{BB962C8B-B14F-4D97-AF65-F5344CB8AC3E}">
        <p14:creationId xmlns:p14="http://schemas.microsoft.com/office/powerpoint/2010/main" val="129651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ews Image 4">
    <p:spTree>
      <p:nvGrpSpPr>
        <p:cNvPr id="1" name=""/>
        <p:cNvGrpSpPr/>
        <p:nvPr/>
      </p:nvGrpSpPr>
      <p:grpSpPr>
        <a:xfrm>
          <a:off x="0" y="0"/>
          <a:ext cx="0" cy="0"/>
          <a:chOff x="0" y="0"/>
          <a:chExt cx="0" cy="0"/>
        </a:xfrm>
      </p:grpSpPr>
      <p:sp>
        <p:nvSpPr>
          <p:cNvPr id="13" name="Picture Placeholder 12"/>
          <p:cNvSpPr>
            <a:spLocks noGrp="1"/>
          </p:cNvSpPr>
          <p:nvPr>
            <p:ph type="pic" sz="quarter" idx="10" hasCustomPrompt="1"/>
          </p:nvPr>
        </p:nvSpPr>
        <p:spPr>
          <a:xfrm>
            <a:off x="935725"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p>
        </p:txBody>
      </p:sp>
      <p:sp>
        <p:nvSpPr>
          <p:cNvPr id="14" name="Picture Placeholder 12"/>
          <p:cNvSpPr>
            <a:spLocks noGrp="1"/>
          </p:cNvSpPr>
          <p:nvPr>
            <p:ph type="pic" sz="quarter" idx="11" hasCustomPrompt="1"/>
          </p:nvPr>
        </p:nvSpPr>
        <p:spPr>
          <a:xfrm>
            <a:off x="3613908"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p>
        </p:txBody>
      </p:sp>
      <p:sp>
        <p:nvSpPr>
          <p:cNvPr id="15" name="Picture Placeholder 12"/>
          <p:cNvSpPr>
            <a:spLocks noGrp="1"/>
          </p:cNvSpPr>
          <p:nvPr>
            <p:ph type="pic" sz="quarter" idx="12" hasCustomPrompt="1"/>
          </p:nvPr>
        </p:nvSpPr>
        <p:spPr>
          <a:xfrm>
            <a:off x="6292091"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p>
        </p:txBody>
      </p:sp>
      <p:sp>
        <p:nvSpPr>
          <p:cNvPr id="16" name="Picture Placeholder 12"/>
          <p:cNvSpPr>
            <a:spLocks noGrp="1"/>
          </p:cNvSpPr>
          <p:nvPr>
            <p:ph type="pic" sz="quarter" idx="13" hasCustomPrompt="1"/>
          </p:nvPr>
        </p:nvSpPr>
        <p:spPr>
          <a:xfrm>
            <a:off x="8970275"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p>
        </p:txBody>
      </p:sp>
    </p:spTree>
    <p:extLst>
      <p:ext uri="{BB962C8B-B14F-4D97-AF65-F5344CB8AC3E}">
        <p14:creationId xmlns:p14="http://schemas.microsoft.com/office/powerpoint/2010/main" val="31951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12192000" cy="68580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Tree>
    <p:extLst>
      <p:ext uri="{BB962C8B-B14F-4D97-AF65-F5344CB8AC3E}">
        <p14:creationId xmlns:p14="http://schemas.microsoft.com/office/powerpoint/2010/main" val="9812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7"/>
            <a:ext cx="775136" cy="296876"/>
          </a:xfrm>
          <a:prstGeom prst="rect">
            <a:avLst/>
          </a:prstGeom>
        </p:spPr>
        <p:txBody>
          <a:bodyPr wrap="square">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altLang="zh-CN" sz="133" b="0" i="0" u="none" strike="noStrike" kern="0" cap="none" spc="0" normalizeH="0" baseline="0" noProof="0" dirty="0">
                <a:ln>
                  <a:noFill/>
                </a:ln>
                <a:solidFill>
                  <a:prstClr val="white"/>
                </a:solidFill>
                <a:effectLst/>
                <a:uLnTx/>
                <a:uFillTx/>
              </a:rPr>
              <a:t>PPT</a:t>
            </a:r>
            <a:r>
              <a:rPr kumimoji="0" lang="zh-CN" altLang="en-US" sz="133" b="0" i="0" u="none" strike="noStrike" kern="0" cap="none" spc="0" normalizeH="0" baseline="0" noProof="0" dirty="0">
                <a:ln>
                  <a:noFill/>
                </a:ln>
                <a:solidFill>
                  <a:prstClr val="white"/>
                </a:solidFill>
                <a:effectLst/>
                <a:uLnTx/>
                <a:uFillTx/>
              </a:rPr>
              <a:t>模板下载：</a:t>
            </a:r>
            <a:r>
              <a:rPr kumimoji="0" lang="en-US" altLang="zh-CN" sz="133" b="0" i="0" u="none" strike="noStrike" kern="0" cap="none" spc="0" normalizeH="0" baseline="0" noProof="0" dirty="0">
                <a:ln>
                  <a:noFill/>
                </a:ln>
                <a:solidFill>
                  <a:prstClr val="white"/>
                </a:solidFill>
                <a:effectLst/>
                <a:uLnTx/>
                <a:uFillTx/>
              </a:rPr>
              <a:t>www.1ppt.com/moban/     </a:t>
            </a:r>
            <a:r>
              <a:rPr kumimoji="0" lang="zh-CN" altLang="en-US" sz="133" b="0" i="0" u="none" strike="noStrike" kern="0" cap="none" spc="0" normalizeH="0" baseline="0" noProof="0" dirty="0">
                <a:ln>
                  <a:noFill/>
                </a:ln>
                <a:solidFill>
                  <a:prstClr val="white"/>
                </a:solidFill>
                <a:effectLst/>
                <a:uLnTx/>
                <a:uFillTx/>
              </a:rPr>
              <a:t>行业</a:t>
            </a:r>
            <a:r>
              <a:rPr kumimoji="0" lang="en-US" altLang="zh-CN" sz="133" b="0" i="0" u="none" strike="noStrike" kern="0" cap="none" spc="0" normalizeH="0" baseline="0" noProof="0" dirty="0">
                <a:ln>
                  <a:noFill/>
                </a:ln>
                <a:solidFill>
                  <a:prstClr val="white"/>
                </a:solidFill>
                <a:effectLst/>
                <a:uLnTx/>
                <a:uFillTx/>
              </a:rPr>
              <a:t>PPT</a:t>
            </a:r>
            <a:r>
              <a:rPr kumimoji="0" lang="zh-CN" altLang="en-US" sz="133" b="0" i="0" u="none" strike="noStrike" kern="0" cap="none" spc="0" normalizeH="0" baseline="0" noProof="0" dirty="0">
                <a:ln>
                  <a:noFill/>
                </a:ln>
                <a:solidFill>
                  <a:prstClr val="white"/>
                </a:solidFill>
                <a:effectLst/>
                <a:uLnTx/>
                <a:uFillTx/>
              </a:rPr>
              <a:t>模板：</a:t>
            </a:r>
            <a:r>
              <a:rPr kumimoji="0" lang="en-US" altLang="zh-CN" sz="133" b="0" i="0" u="none" strike="noStrike" kern="0" cap="none" spc="0" normalizeH="0" baseline="0" noProof="0" dirty="0">
                <a:ln>
                  <a:noFill/>
                </a:ln>
                <a:solidFill>
                  <a:prstClr val="white"/>
                </a:solidFill>
                <a:effectLst/>
                <a:uLnTx/>
                <a:uFillTx/>
              </a:rPr>
              <a:t>www.1ppt.com/hangye/ </a:t>
            </a:r>
          </a:p>
          <a:p>
            <a:pPr marL="0" marR="0" lvl="0" indent="0" defTabSz="914377" eaLnBrk="1" fontAlgn="auto" latinLnBrk="0" hangingPunct="1">
              <a:lnSpc>
                <a:spcPct val="100000"/>
              </a:lnSpc>
              <a:spcBef>
                <a:spcPts val="0"/>
              </a:spcBef>
              <a:spcAft>
                <a:spcPts val="0"/>
              </a:spcAft>
              <a:buClrTx/>
              <a:buSzTx/>
              <a:buFontTx/>
              <a:buNone/>
              <a:tabLst/>
              <a:defRPr/>
            </a:pPr>
            <a:r>
              <a:rPr kumimoji="0" lang="zh-CN" altLang="en-US" sz="133" b="0" i="0" u="none" strike="noStrike" kern="0" cap="none" spc="0" normalizeH="0" baseline="0" noProof="0" dirty="0">
                <a:ln>
                  <a:noFill/>
                </a:ln>
                <a:solidFill>
                  <a:prstClr val="white"/>
                </a:solidFill>
                <a:effectLst/>
                <a:uLnTx/>
                <a:uFillTx/>
              </a:rPr>
              <a:t>节日</a:t>
            </a:r>
            <a:r>
              <a:rPr kumimoji="0" lang="en-US" altLang="zh-CN" sz="133" b="0" i="0" u="none" strike="noStrike" kern="0" cap="none" spc="0" normalizeH="0" baseline="0" noProof="0" dirty="0">
                <a:ln>
                  <a:noFill/>
                </a:ln>
                <a:solidFill>
                  <a:prstClr val="white"/>
                </a:solidFill>
                <a:effectLst/>
                <a:uLnTx/>
                <a:uFillTx/>
              </a:rPr>
              <a:t>PPT</a:t>
            </a:r>
            <a:r>
              <a:rPr kumimoji="0" lang="zh-CN" altLang="en-US" sz="133" b="0" i="0" u="none" strike="noStrike" kern="0" cap="none" spc="0" normalizeH="0" baseline="0" noProof="0" dirty="0">
                <a:ln>
                  <a:noFill/>
                </a:ln>
                <a:solidFill>
                  <a:prstClr val="white"/>
                </a:solidFill>
                <a:effectLst/>
                <a:uLnTx/>
                <a:uFillTx/>
              </a:rPr>
              <a:t>模板：</a:t>
            </a:r>
            <a:r>
              <a:rPr kumimoji="0" lang="en-US" altLang="zh-CN" sz="133" b="0" i="0" u="none" strike="noStrike" kern="0" cap="none" spc="0" normalizeH="0" baseline="0" noProof="0" dirty="0">
                <a:ln>
                  <a:noFill/>
                </a:ln>
                <a:solidFill>
                  <a:prstClr val="white"/>
                </a:solidFill>
                <a:effectLst/>
                <a:uLnTx/>
                <a:uFillTx/>
              </a:rPr>
              <a:t>www.1ppt.com/jieri/           PPT</a:t>
            </a:r>
            <a:r>
              <a:rPr kumimoji="0" lang="zh-CN" altLang="en-US" sz="133" b="0" i="0" u="none" strike="noStrike" kern="0" cap="none" spc="0" normalizeH="0" baseline="0" noProof="0" dirty="0">
                <a:ln>
                  <a:noFill/>
                </a:ln>
                <a:solidFill>
                  <a:prstClr val="white"/>
                </a:solidFill>
                <a:effectLst/>
                <a:uLnTx/>
                <a:uFillTx/>
              </a:rPr>
              <a:t>素材下载：</a:t>
            </a:r>
            <a:r>
              <a:rPr kumimoji="0" lang="en-US" altLang="zh-CN" sz="133" b="0" i="0" u="none" strike="noStrike" kern="0" cap="none" spc="0" normalizeH="0" baseline="0" noProof="0" dirty="0">
                <a:ln>
                  <a:noFill/>
                </a:ln>
                <a:solidFill>
                  <a:prstClr val="white"/>
                </a:solidFill>
                <a:effectLst/>
                <a:uLnTx/>
                <a:uFillTx/>
              </a:rPr>
              <a:t>www.1ppt.com/sucai/</a:t>
            </a:r>
          </a:p>
          <a:p>
            <a:pPr marL="0" marR="0" lvl="0" indent="0" defTabSz="914377" eaLnBrk="1" fontAlgn="auto" latinLnBrk="0" hangingPunct="1">
              <a:lnSpc>
                <a:spcPct val="100000"/>
              </a:lnSpc>
              <a:spcBef>
                <a:spcPts val="0"/>
              </a:spcBef>
              <a:spcAft>
                <a:spcPts val="0"/>
              </a:spcAft>
              <a:buClrTx/>
              <a:buSzTx/>
              <a:buFontTx/>
              <a:buNone/>
              <a:tabLst/>
              <a:defRPr/>
            </a:pPr>
            <a:r>
              <a:rPr kumimoji="0" lang="en-US" altLang="zh-CN" sz="133" b="0" i="0" u="none" strike="noStrike" kern="0" cap="none" spc="0" normalizeH="0" baseline="0" noProof="0" dirty="0">
                <a:ln>
                  <a:noFill/>
                </a:ln>
                <a:solidFill>
                  <a:prstClr val="white"/>
                </a:solidFill>
                <a:effectLst/>
                <a:uLnTx/>
                <a:uFillTx/>
              </a:rPr>
              <a:t>PPT</a:t>
            </a:r>
            <a:r>
              <a:rPr kumimoji="0" lang="zh-CN" altLang="en-US" sz="133" b="0" i="0" u="none" strike="noStrike" kern="0" cap="none" spc="0" normalizeH="0" baseline="0" noProof="0" dirty="0">
                <a:ln>
                  <a:noFill/>
                </a:ln>
                <a:solidFill>
                  <a:prstClr val="white"/>
                </a:solidFill>
                <a:effectLst/>
                <a:uLnTx/>
                <a:uFillTx/>
              </a:rPr>
              <a:t>背景图片：</a:t>
            </a:r>
            <a:r>
              <a:rPr kumimoji="0" lang="en-US" altLang="zh-CN" sz="133" b="0" i="0" u="none" strike="noStrike" kern="0" cap="none" spc="0" normalizeH="0" baseline="0" noProof="0" dirty="0">
                <a:ln>
                  <a:noFill/>
                </a:ln>
                <a:solidFill>
                  <a:prstClr val="white"/>
                </a:solidFill>
                <a:effectLst/>
                <a:uLnTx/>
                <a:uFillTx/>
              </a:rPr>
              <a:t>www.1ppt.com/beijing/      PPT</a:t>
            </a:r>
            <a:r>
              <a:rPr kumimoji="0" lang="zh-CN" altLang="en-US" sz="133" b="0" i="0" u="none" strike="noStrike" kern="0" cap="none" spc="0" normalizeH="0" baseline="0" noProof="0" dirty="0">
                <a:ln>
                  <a:noFill/>
                </a:ln>
                <a:solidFill>
                  <a:prstClr val="white"/>
                </a:solidFill>
                <a:effectLst/>
                <a:uLnTx/>
                <a:uFillTx/>
              </a:rPr>
              <a:t>图表下载：</a:t>
            </a:r>
            <a:r>
              <a:rPr kumimoji="0" lang="en-US" altLang="zh-CN" sz="133" b="0" i="0" u="none" strike="noStrike" kern="0" cap="none" spc="0" normalizeH="0" baseline="0" noProof="0" dirty="0">
                <a:ln>
                  <a:noFill/>
                </a:ln>
                <a:solidFill>
                  <a:prstClr val="white"/>
                </a:solidFill>
                <a:effectLst/>
                <a:uLnTx/>
                <a:uFillTx/>
              </a:rPr>
              <a:t>www.1ppt.com/tubiao/      </a:t>
            </a:r>
          </a:p>
          <a:p>
            <a:pPr marL="0" marR="0" lvl="0" indent="0" defTabSz="914377" eaLnBrk="1" fontAlgn="auto" latinLnBrk="0" hangingPunct="1">
              <a:lnSpc>
                <a:spcPct val="100000"/>
              </a:lnSpc>
              <a:spcBef>
                <a:spcPts val="0"/>
              </a:spcBef>
              <a:spcAft>
                <a:spcPts val="0"/>
              </a:spcAft>
              <a:buClrTx/>
              <a:buSzTx/>
              <a:buFontTx/>
              <a:buNone/>
              <a:tabLst/>
              <a:defRPr/>
            </a:pPr>
            <a:r>
              <a:rPr kumimoji="0" lang="zh-CN" altLang="en-US" sz="133" b="0" i="0" u="none" strike="noStrike" kern="0" cap="none" spc="0" normalizeH="0" baseline="0" noProof="0" dirty="0">
                <a:ln>
                  <a:noFill/>
                </a:ln>
                <a:solidFill>
                  <a:prstClr val="white"/>
                </a:solidFill>
                <a:effectLst/>
                <a:uLnTx/>
                <a:uFillTx/>
              </a:rPr>
              <a:t>优秀</a:t>
            </a:r>
            <a:r>
              <a:rPr kumimoji="0" lang="en-US" altLang="zh-CN" sz="133" b="0" i="0" u="none" strike="noStrike" kern="0" cap="none" spc="0" normalizeH="0" baseline="0" noProof="0" dirty="0">
                <a:ln>
                  <a:noFill/>
                </a:ln>
                <a:solidFill>
                  <a:prstClr val="white"/>
                </a:solidFill>
                <a:effectLst/>
                <a:uLnTx/>
                <a:uFillTx/>
              </a:rPr>
              <a:t>PPT</a:t>
            </a:r>
            <a:r>
              <a:rPr kumimoji="0" lang="zh-CN" altLang="en-US" sz="133" b="0" i="0" u="none" strike="noStrike" kern="0" cap="none" spc="0" normalizeH="0" baseline="0" noProof="0" dirty="0">
                <a:ln>
                  <a:noFill/>
                </a:ln>
                <a:solidFill>
                  <a:prstClr val="white"/>
                </a:solidFill>
                <a:effectLst/>
                <a:uLnTx/>
                <a:uFillTx/>
              </a:rPr>
              <a:t>下载：</a:t>
            </a:r>
            <a:r>
              <a:rPr kumimoji="0" lang="en-US" altLang="zh-CN" sz="133" b="0" i="0" u="none" strike="noStrike" kern="0" cap="none" spc="0" normalizeH="0" baseline="0" noProof="0" dirty="0">
                <a:ln>
                  <a:noFill/>
                </a:ln>
                <a:solidFill>
                  <a:prstClr val="white"/>
                </a:solidFill>
                <a:effectLst/>
                <a:uLnTx/>
                <a:uFillTx/>
              </a:rPr>
              <a:t>www.1ppt.com/xiazai/        PPT</a:t>
            </a:r>
            <a:r>
              <a:rPr kumimoji="0" lang="zh-CN" altLang="en-US" sz="133" b="0" i="0" u="none" strike="noStrike" kern="0" cap="none" spc="0" normalizeH="0" baseline="0" noProof="0" dirty="0">
                <a:ln>
                  <a:noFill/>
                </a:ln>
                <a:solidFill>
                  <a:prstClr val="white"/>
                </a:solidFill>
                <a:effectLst/>
                <a:uLnTx/>
                <a:uFillTx/>
              </a:rPr>
              <a:t>教程： </a:t>
            </a:r>
            <a:r>
              <a:rPr kumimoji="0" lang="en-US" altLang="zh-CN" sz="133" b="0" i="0" u="none" strike="noStrike" kern="0" cap="none" spc="0" normalizeH="0" baseline="0" noProof="0" dirty="0">
                <a:ln>
                  <a:noFill/>
                </a:ln>
                <a:solidFill>
                  <a:prstClr val="white"/>
                </a:solidFill>
                <a:effectLst/>
                <a:uLnTx/>
                <a:uFillTx/>
              </a:rPr>
              <a:t>www.1ppt.com/powerpoint/      </a:t>
            </a:r>
          </a:p>
          <a:p>
            <a:pPr marL="0" marR="0" lvl="0" indent="0" defTabSz="914377" eaLnBrk="1" fontAlgn="auto" latinLnBrk="0" hangingPunct="1">
              <a:lnSpc>
                <a:spcPct val="100000"/>
              </a:lnSpc>
              <a:spcBef>
                <a:spcPts val="0"/>
              </a:spcBef>
              <a:spcAft>
                <a:spcPts val="0"/>
              </a:spcAft>
              <a:buClrTx/>
              <a:buSzTx/>
              <a:buFontTx/>
              <a:buNone/>
              <a:tabLst/>
              <a:defRPr/>
            </a:pPr>
            <a:r>
              <a:rPr kumimoji="0" lang="en-US" altLang="zh-CN" sz="133" b="0" i="0" u="none" strike="noStrike" kern="0" cap="none" spc="0" normalizeH="0" baseline="0" noProof="0" dirty="0">
                <a:ln>
                  <a:noFill/>
                </a:ln>
                <a:solidFill>
                  <a:prstClr val="white"/>
                </a:solidFill>
                <a:effectLst/>
                <a:uLnTx/>
                <a:uFillTx/>
              </a:rPr>
              <a:t>Word</a:t>
            </a:r>
            <a:r>
              <a:rPr kumimoji="0" lang="zh-CN" altLang="en-US" sz="133" b="0" i="0" u="none" strike="noStrike" kern="0" cap="none" spc="0" normalizeH="0" baseline="0" noProof="0" dirty="0">
                <a:ln>
                  <a:noFill/>
                </a:ln>
                <a:solidFill>
                  <a:prstClr val="white"/>
                </a:solidFill>
                <a:effectLst/>
                <a:uLnTx/>
                <a:uFillTx/>
              </a:rPr>
              <a:t>教程： </a:t>
            </a:r>
            <a:r>
              <a:rPr kumimoji="0" lang="en-US" altLang="zh-CN" sz="133" b="0" i="0" u="none" strike="noStrike" kern="0" cap="none" spc="0" normalizeH="0" baseline="0" noProof="0" dirty="0">
                <a:ln>
                  <a:noFill/>
                </a:ln>
                <a:solidFill>
                  <a:prstClr val="white"/>
                </a:solidFill>
                <a:effectLst/>
                <a:uLnTx/>
                <a:uFillTx/>
              </a:rPr>
              <a:t>www.1ppt.com/word/              Excel</a:t>
            </a:r>
            <a:r>
              <a:rPr kumimoji="0" lang="zh-CN" altLang="en-US" sz="133" b="0" i="0" u="none" strike="noStrike" kern="0" cap="none" spc="0" normalizeH="0" baseline="0" noProof="0" dirty="0">
                <a:ln>
                  <a:noFill/>
                </a:ln>
                <a:solidFill>
                  <a:prstClr val="white"/>
                </a:solidFill>
                <a:effectLst/>
                <a:uLnTx/>
                <a:uFillTx/>
              </a:rPr>
              <a:t>教程：</a:t>
            </a:r>
            <a:r>
              <a:rPr kumimoji="0" lang="en-US" altLang="zh-CN" sz="133" b="0" i="0" u="none" strike="noStrike" kern="0" cap="none" spc="0" normalizeH="0" baseline="0" noProof="0" dirty="0">
                <a:ln>
                  <a:noFill/>
                </a:ln>
                <a:solidFill>
                  <a:prstClr val="white"/>
                </a:solidFill>
                <a:effectLst/>
                <a:uLnTx/>
                <a:uFillTx/>
              </a:rPr>
              <a:t>www.1ppt.com/excel/  </a:t>
            </a:r>
          </a:p>
          <a:p>
            <a:pPr marL="0" marR="0" lvl="0" indent="0" defTabSz="914377" eaLnBrk="1" fontAlgn="auto" latinLnBrk="0" hangingPunct="1">
              <a:lnSpc>
                <a:spcPct val="100000"/>
              </a:lnSpc>
              <a:spcBef>
                <a:spcPts val="0"/>
              </a:spcBef>
              <a:spcAft>
                <a:spcPts val="0"/>
              </a:spcAft>
              <a:buClrTx/>
              <a:buSzTx/>
              <a:buFontTx/>
              <a:buNone/>
              <a:tabLst/>
              <a:defRPr/>
            </a:pPr>
            <a:r>
              <a:rPr kumimoji="0" lang="zh-CN" altLang="en-US" sz="133" b="0" i="0" u="none" strike="noStrike" kern="0" cap="none" spc="0" normalizeH="0" baseline="0" noProof="0" dirty="0">
                <a:ln>
                  <a:noFill/>
                </a:ln>
                <a:solidFill>
                  <a:prstClr val="white"/>
                </a:solidFill>
                <a:effectLst/>
                <a:uLnTx/>
                <a:uFillTx/>
              </a:rPr>
              <a:t>资料下载：</a:t>
            </a:r>
            <a:r>
              <a:rPr kumimoji="0" lang="en-US" altLang="zh-CN" sz="133" b="0" i="0" u="none" strike="noStrike" kern="0" cap="none" spc="0" normalizeH="0" baseline="0" noProof="0" dirty="0">
                <a:ln>
                  <a:noFill/>
                </a:ln>
                <a:solidFill>
                  <a:prstClr val="white"/>
                </a:solidFill>
                <a:effectLst/>
                <a:uLnTx/>
                <a:uFillTx/>
              </a:rPr>
              <a:t>www.1ppt.com/ziliao/                PPT</a:t>
            </a:r>
            <a:r>
              <a:rPr kumimoji="0" lang="zh-CN" altLang="en-US" sz="133" b="0" i="0" u="none" strike="noStrike" kern="0" cap="none" spc="0" normalizeH="0" baseline="0" noProof="0" dirty="0">
                <a:ln>
                  <a:noFill/>
                </a:ln>
                <a:solidFill>
                  <a:prstClr val="white"/>
                </a:solidFill>
                <a:effectLst/>
                <a:uLnTx/>
                <a:uFillTx/>
              </a:rPr>
              <a:t>课件下载：</a:t>
            </a:r>
            <a:r>
              <a:rPr kumimoji="0" lang="en-US" altLang="zh-CN" sz="133" b="0" i="0" u="none" strike="noStrike" kern="0" cap="none" spc="0" normalizeH="0" baseline="0" noProof="0" dirty="0">
                <a:ln>
                  <a:noFill/>
                </a:ln>
                <a:solidFill>
                  <a:prstClr val="white"/>
                </a:solidFill>
                <a:effectLst/>
                <a:uLnTx/>
                <a:uFillTx/>
              </a:rPr>
              <a:t>www.1ppt.com/kejian/ </a:t>
            </a:r>
          </a:p>
          <a:p>
            <a:pPr marL="0" marR="0" lvl="0" indent="0" defTabSz="914377" eaLnBrk="1" fontAlgn="auto" latinLnBrk="0" hangingPunct="1">
              <a:lnSpc>
                <a:spcPct val="100000"/>
              </a:lnSpc>
              <a:spcBef>
                <a:spcPts val="0"/>
              </a:spcBef>
              <a:spcAft>
                <a:spcPts val="0"/>
              </a:spcAft>
              <a:buClrTx/>
              <a:buSzTx/>
              <a:buFontTx/>
              <a:buNone/>
              <a:tabLst/>
              <a:defRPr/>
            </a:pPr>
            <a:r>
              <a:rPr kumimoji="0" lang="zh-CN" altLang="en-US" sz="133" b="0" i="0" u="none" strike="noStrike" kern="0" cap="none" spc="0" normalizeH="0" baseline="0" noProof="0" dirty="0">
                <a:ln>
                  <a:noFill/>
                </a:ln>
                <a:solidFill>
                  <a:prstClr val="white"/>
                </a:solidFill>
                <a:effectLst/>
                <a:uLnTx/>
                <a:uFillTx/>
              </a:rPr>
              <a:t>范文下载：</a:t>
            </a:r>
            <a:r>
              <a:rPr kumimoji="0" lang="en-US" altLang="zh-CN" sz="133" b="0" i="0" u="none" strike="noStrike" kern="0" cap="none" spc="0" normalizeH="0" baseline="0" noProof="0" dirty="0">
                <a:ln>
                  <a:noFill/>
                </a:ln>
                <a:solidFill>
                  <a:prstClr val="white"/>
                </a:solidFill>
                <a:effectLst/>
                <a:uLnTx/>
                <a:uFillTx/>
              </a:rPr>
              <a:t>www.1ppt.com/fanwen/             </a:t>
            </a:r>
            <a:r>
              <a:rPr kumimoji="0" lang="zh-CN" altLang="en-US" sz="133" b="0" i="0" u="none" strike="noStrike" kern="0" cap="none" spc="0" normalizeH="0" baseline="0" noProof="0" dirty="0">
                <a:ln>
                  <a:noFill/>
                </a:ln>
                <a:solidFill>
                  <a:prstClr val="white"/>
                </a:solidFill>
                <a:effectLst/>
                <a:uLnTx/>
                <a:uFillTx/>
              </a:rPr>
              <a:t>试卷下载：</a:t>
            </a:r>
            <a:r>
              <a:rPr kumimoji="0" lang="en-US" altLang="zh-CN" sz="133" b="0" i="0" u="none" strike="noStrike" kern="0" cap="none" spc="0" normalizeH="0" baseline="0" noProof="0" dirty="0">
                <a:ln>
                  <a:noFill/>
                </a:ln>
                <a:solidFill>
                  <a:prstClr val="white"/>
                </a:solidFill>
                <a:effectLst/>
                <a:uLnTx/>
                <a:uFillTx/>
              </a:rPr>
              <a:t>www.1ppt.com/shiti/  </a:t>
            </a:r>
          </a:p>
          <a:p>
            <a:pPr marL="0" marR="0" lvl="0" indent="0" defTabSz="914377" eaLnBrk="1" fontAlgn="auto" latinLnBrk="0" hangingPunct="1">
              <a:lnSpc>
                <a:spcPct val="100000"/>
              </a:lnSpc>
              <a:spcBef>
                <a:spcPts val="0"/>
              </a:spcBef>
              <a:spcAft>
                <a:spcPts val="0"/>
              </a:spcAft>
              <a:buClrTx/>
              <a:buSzTx/>
              <a:buFontTx/>
              <a:buNone/>
              <a:tabLst/>
              <a:defRPr/>
            </a:pPr>
            <a:r>
              <a:rPr kumimoji="0" lang="zh-CN" altLang="en-US" sz="133" b="0" i="0" u="none" strike="noStrike" kern="0" cap="none" spc="0" normalizeH="0" baseline="0" noProof="0" dirty="0">
                <a:ln>
                  <a:noFill/>
                </a:ln>
                <a:solidFill>
                  <a:prstClr val="white"/>
                </a:solidFill>
                <a:effectLst/>
                <a:uLnTx/>
                <a:uFillTx/>
              </a:rPr>
              <a:t>教案下载：</a:t>
            </a:r>
            <a:r>
              <a:rPr kumimoji="0" lang="en-US" altLang="zh-CN" sz="133" b="0" i="0" u="none" strike="noStrike" kern="0" cap="none" spc="0" normalizeH="0" baseline="0" noProof="0" dirty="0">
                <a:ln>
                  <a:noFill/>
                </a:ln>
                <a:solidFill>
                  <a:prstClr val="white"/>
                </a:solidFill>
                <a:effectLst/>
                <a:uLnTx/>
                <a:uFillTx/>
              </a:rPr>
              <a:t>www.1ppt.com/jiaoan/        </a:t>
            </a:r>
          </a:p>
          <a:p>
            <a:pPr marL="0" marR="0" lvl="0" indent="0" defTabSz="914377" eaLnBrk="1" fontAlgn="auto" latinLnBrk="0" hangingPunct="1">
              <a:lnSpc>
                <a:spcPct val="100000"/>
              </a:lnSpc>
              <a:spcBef>
                <a:spcPts val="0"/>
              </a:spcBef>
              <a:spcAft>
                <a:spcPts val="0"/>
              </a:spcAft>
              <a:buClrTx/>
              <a:buSzTx/>
              <a:buFontTx/>
              <a:buNone/>
              <a:tabLst/>
              <a:defRPr/>
            </a:pPr>
            <a:r>
              <a:rPr kumimoji="0" lang="zh-CN" altLang="en-US" sz="133" b="0" i="0" u="none" strike="noStrike" kern="0" cap="none" spc="0" normalizeH="0" baseline="0" noProof="0" dirty="0">
                <a:ln>
                  <a:noFill/>
                </a:ln>
                <a:solidFill>
                  <a:prstClr val="white"/>
                </a:solidFill>
                <a:effectLst/>
                <a:uLnTx/>
                <a:uFillTx/>
              </a:rPr>
              <a:t>字体下载：</a:t>
            </a:r>
            <a:r>
              <a:rPr kumimoji="0" lang="en-US" altLang="zh-CN" sz="133" b="0" i="0" u="none" strike="noStrike" kern="0" cap="none" spc="0" normalizeH="0" baseline="0" noProof="0" dirty="0">
                <a:ln>
                  <a:noFill/>
                </a:ln>
                <a:solidFill>
                  <a:prstClr val="white"/>
                </a:solidFill>
                <a:effectLst/>
                <a:uLnTx/>
                <a:uFillTx/>
              </a:rPr>
              <a:t>www.1ppt.com/ziti/</a:t>
            </a:r>
          </a:p>
          <a:p>
            <a:pPr marL="0" marR="0" lvl="0" indent="0" defTabSz="914377" eaLnBrk="1" fontAlgn="auto" latinLnBrk="0" hangingPunct="1">
              <a:lnSpc>
                <a:spcPct val="100000"/>
              </a:lnSpc>
              <a:spcBef>
                <a:spcPts val="0"/>
              </a:spcBef>
              <a:spcAft>
                <a:spcPts val="0"/>
              </a:spcAft>
              <a:buClrTx/>
              <a:buSzTx/>
              <a:buFontTx/>
              <a:buNone/>
              <a:tabLst/>
              <a:defRPr/>
            </a:pPr>
            <a:r>
              <a:rPr kumimoji="0" lang="en-US" altLang="zh-CN" sz="133" b="0" i="0" u="none" strike="noStrike" kern="0" cap="none" spc="0" normalizeH="0" baseline="0" noProof="0" dirty="0">
                <a:ln>
                  <a:noFill/>
                </a:ln>
                <a:solidFill>
                  <a:prstClr val="white"/>
                </a:solidFill>
                <a:effectLst/>
                <a:uLnTx/>
                <a:uFillTx/>
              </a:rPr>
              <a:t> </a:t>
            </a:r>
            <a:endParaRPr kumimoji="0" lang="zh-CN" altLang="en-US" sz="133"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204228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Work #1">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rot="434797">
            <a:off x="1198267" y="2019299"/>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8" name="Picture Placeholder 6"/>
          <p:cNvSpPr>
            <a:spLocks noGrp="1"/>
          </p:cNvSpPr>
          <p:nvPr>
            <p:ph type="pic" sz="quarter" idx="11" hasCustomPrompt="1"/>
          </p:nvPr>
        </p:nvSpPr>
        <p:spPr>
          <a:xfrm rot="434797">
            <a:off x="6414869" y="2030510"/>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9" name="Picture Placeholder 6"/>
          <p:cNvSpPr>
            <a:spLocks noGrp="1"/>
          </p:cNvSpPr>
          <p:nvPr>
            <p:ph type="pic" sz="quarter" idx="12" hasCustomPrompt="1"/>
          </p:nvPr>
        </p:nvSpPr>
        <p:spPr>
          <a:xfrm rot="434797">
            <a:off x="1195987" y="4329978"/>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10" name="Picture Placeholder 6"/>
          <p:cNvSpPr>
            <a:spLocks noGrp="1"/>
          </p:cNvSpPr>
          <p:nvPr>
            <p:ph type="pic" sz="quarter" idx="13" hasCustomPrompt="1"/>
          </p:nvPr>
        </p:nvSpPr>
        <p:spPr>
          <a:xfrm rot="434797">
            <a:off x="6421733" y="4345750"/>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Tree>
    <p:extLst>
      <p:ext uri="{BB962C8B-B14F-4D97-AF65-F5344CB8AC3E}">
        <p14:creationId xmlns:p14="http://schemas.microsoft.com/office/powerpoint/2010/main" val="1705251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Work #2">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875808"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15" name="Picture Placeholder 8"/>
          <p:cNvSpPr>
            <a:spLocks noGrp="1"/>
          </p:cNvSpPr>
          <p:nvPr>
            <p:ph type="pic" sz="quarter" idx="11" hasCustomPrompt="1"/>
          </p:nvPr>
        </p:nvSpPr>
        <p:spPr>
          <a:xfrm>
            <a:off x="2693976"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16" name="Picture Placeholder 8"/>
          <p:cNvSpPr>
            <a:spLocks noGrp="1"/>
          </p:cNvSpPr>
          <p:nvPr>
            <p:ph type="pic" sz="quarter" idx="12" hasCustomPrompt="1"/>
          </p:nvPr>
        </p:nvSpPr>
        <p:spPr>
          <a:xfrm>
            <a:off x="4512144"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17" name="Picture Placeholder 8"/>
          <p:cNvSpPr>
            <a:spLocks noGrp="1"/>
          </p:cNvSpPr>
          <p:nvPr>
            <p:ph type="pic" sz="quarter" idx="13" hasCustomPrompt="1"/>
          </p:nvPr>
        </p:nvSpPr>
        <p:spPr>
          <a:xfrm>
            <a:off x="6330312"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19" name="Picture Placeholder 8"/>
          <p:cNvSpPr>
            <a:spLocks noGrp="1"/>
          </p:cNvSpPr>
          <p:nvPr>
            <p:ph type="pic" sz="quarter" idx="14" hasCustomPrompt="1"/>
          </p:nvPr>
        </p:nvSpPr>
        <p:spPr>
          <a:xfrm>
            <a:off x="8148480"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20" name="Picture Placeholder 8"/>
          <p:cNvSpPr>
            <a:spLocks noGrp="1"/>
          </p:cNvSpPr>
          <p:nvPr>
            <p:ph type="pic" sz="quarter" idx="15" hasCustomPrompt="1"/>
          </p:nvPr>
        </p:nvSpPr>
        <p:spPr>
          <a:xfrm>
            <a:off x="9886751"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Tree>
    <p:extLst>
      <p:ext uri="{BB962C8B-B14F-4D97-AF65-F5344CB8AC3E}">
        <p14:creationId xmlns:p14="http://schemas.microsoft.com/office/powerpoint/2010/main" val="1255962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Work #3">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065287" y="2359541"/>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9" name="Picture Placeholder 7"/>
          <p:cNvSpPr>
            <a:spLocks noGrp="1"/>
          </p:cNvSpPr>
          <p:nvPr>
            <p:ph type="pic" sz="quarter" idx="11"/>
          </p:nvPr>
        </p:nvSpPr>
        <p:spPr>
          <a:xfrm>
            <a:off x="3153445" y="3433428"/>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10" name="Picture Placeholder 7"/>
          <p:cNvSpPr>
            <a:spLocks noGrp="1"/>
          </p:cNvSpPr>
          <p:nvPr>
            <p:ph type="pic" sz="quarter" idx="12"/>
          </p:nvPr>
        </p:nvSpPr>
        <p:spPr>
          <a:xfrm>
            <a:off x="5241603" y="2359541"/>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11" name="Picture Placeholder 7"/>
          <p:cNvSpPr>
            <a:spLocks noGrp="1"/>
          </p:cNvSpPr>
          <p:nvPr>
            <p:ph type="pic" sz="quarter" idx="13"/>
          </p:nvPr>
        </p:nvSpPr>
        <p:spPr>
          <a:xfrm>
            <a:off x="7325828" y="3433428"/>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12" name="Picture Placeholder 7"/>
          <p:cNvSpPr>
            <a:spLocks noGrp="1"/>
          </p:cNvSpPr>
          <p:nvPr>
            <p:ph type="pic" sz="quarter" idx="14"/>
          </p:nvPr>
        </p:nvSpPr>
        <p:spPr>
          <a:xfrm>
            <a:off x="9413987" y="2359541"/>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Tree>
    <p:extLst>
      <p:ext uri="{BB962C8B-B14F-4D97-AF65-F5344CB8AC3E}">
        <p14:creationId xmlns:p14="http://schemas.microsoft.com/office/powerpoint/2010/main" val="178834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055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60" r:id="rId5"/>
    <p:sldLayoutId id="2147483671" r:id="rId6"/>
    <p:sldLayoutId id="2147483661" r:id="rId7"/>
    <p:sldLayoutId id="2147483662" r:id="rId8"/>
    <p:sldLayoutId id="2147483667" r:id="rId9"/>
    <p:sldLayoutId id="2147483663" r:id="rId10"/>
    <p:sldLayoutId id="2147483664" r:id="rId11"/>
    <p:sldLayoutId id="2147483665" r:id="rId12"/>
    <p:sldLayoutId id="2147483666" r:id="rId13"/>
    <p:sldLayoutId id="2147483651" r:id="rId14"/>
    <p:sldLayoutId id="2147483652" r:id="rId15"/>
    <p:sldLayoutId id="2147483668" r:id="rId16"/>
    <p:sldLayoutId id="2147483669" r:id="rId17"/>
    <p:sldLayoutId id="2147483655" r:id="rId18"/>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文本框 14"/>
          <p:cNvSpPr txBox="1"/>
          <p:nvPr/>
        </p:nvSpPr>
        <p:spPr>
          <a:xfrm>
            <a:off x="3387564" y="1721817"/>
            <a:ext cx="5416868" cy="1808508"/>
          </a:xfrm>
          <a:prstGeom prst="rect">
            <a:avLst/>
          </a:prstGeom>
          <a:noFill/>
          <a:effectLst/>
        </p:spPr>
        <p:txBody>
          <a:bodyPr wrap="none" rtlCol="0">
            <a:spAutoFit/>
          </a:bodyPr>
          <a:lstStyle/>
          <a:p>
            <a:pPr algn="ctr"/>
            <a:r>
              <a:rPr lang="zh-CN" altLang="en-US" sz="4800" spc="300" dirty="0">
                <a:solidFill>
                  <a:srgbClr val="7F2E30"/>
                </a:solidFill>
                <a:latin typeface="Adobe Garamond Pro Bold" panose="02020702060506020403" pitchFamily="18" charset="0"/>
                <a:ea typeface="微软雅黑" panose="020B0503020204020204" pitchFamily="34" charset="-122"/>
                <a:cs typeface="Aharoni" panose="02010803020104030203" pitchFamily="2" charset="-79"/>
              </a:rPr>
              <a:t>基于道路识别的</a:t>
            </a:r>
            <a:endParaRPr lang="en-US" altLang="zh-CN" sz="4800" spc="300" dirty="0">
              <a:solidFill>
                <a:srgbClr val="7F2E30"/>
              </a:solidFill>
              <a:latin typeface="Adobe Garamond Pro Bold" panose="02020702060506020403" pitchFamily="18" charset="0"/>
              <a:ea typeface="微软雅黑" panose="020B0503020204020204" pitchFamily="34" charset="-122"/>
              <a:cs typeface="Aharoni" panose="02010803020104030203" pitchFamily="2" charset="-79"/>
            </a:endParaRPr>
          </a:p>
          <a:p>
            <a:pPr algn="ctr">
              <a:lnSpc>
                <a:spcPct val="150000"/>
              </a:lnSpc>
            </a:pPr>
            <a:r>
              <a:rPr lang="zh-CN" altLang="en-US" sz="4800" spc="300" dirty="0">
                <a:solidFill>
                  <a:srgbClr val="7F2E30"/>
                </a:solidFill>
                <a:latin typeface="Adobe Garamond Pro Bold" panose="02020702060506020403" pitchFamily="18" charset="0"/>
                <a:ea typeface="微软雅黑" panose="020B0503020204020204" pitchFamily="34" charset="-122"/>
                <a:cs typeface="Aharoni" panose="02010803020104030203" pitchFamily="2" charset="-79"/>
              </a:rPr>
              <a:t>赛车游戏辅助工具</a:t>
            </a:r>
            <a:endParaRPr lang="zh-CN" altLang="en-US" sz="4800" spc="300" dirty="0">
              <a:solidFill>
                <a:srgbClr val="7F2E30"/>
              </a:solidFill>
              <a:latin typeface="微软雅黑" panose="020B0503020204020204" pitchFamily="34" charset="-122"/>
              <a:ea typeface="微软雅黑" panose="020B0503020204020204" pitchFamily="34" charset="-122"/>
            </a:endParaRPr>
          </a:p>
        </p:txBody>
      </p:sp>
      <p:sp>
        <p:nvSpPr>
          <p:cNvPr id="16" name="矩形 15"/>
          <p:cNvSpPr/>
          <p:nvPr/>
        </p:nvSpPr>
        <p:spPr>
          <a:xfrm>
            <a:off x="4571108" y="6099935"/>
            <a:ext cx="1224136" cy="288032"/>
          </a:xfrm>
          <a:prstGeom prst="rect">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latin typeface="幼圆" panose="02010509060101010101" pitchFamily="49" charset="-122"/>
              <a:ea typeface="幼圆" panose="02010509060101010101" pitchFamily="49" charset="-122"/>
            </a:endParaRPr>
          </a:p>
        </p:txBody>
      </p:sp>
      <p:sp>
        <p:nvSpPr>
          <p:cNvPr id="18" name="文本框 17"/>
          <p:cNvSpPr txBox="1"/>
          <p:nvPr/>
        </p:nvSpPr>
        <p:spPr>
          <a:xfrm>
            <a:off x="5052282" y="4264356"/>
            <a:ext cx="2087431" cy="923330"/>
          </a:xfrm>
          <a:prstGeom prst="rect">
            <a:avLst/>
          </a:prstGeom>
          <a:noFill/>
          <a:effectLst/>
        </p:spPr>
        <p:txBody>
          <a:bodyPr wrap="non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06016339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叶重荫</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cs typeface="Segoe UI Semilight" panose="020B0402040204020203" pitchFamily="34" charset="0"/>
            </a:endParaRPr>
          </a:p>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06016404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洪思劼</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06016428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郭宇</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6396757" y="6099935"/>
            <a:ext cx="1224136" cy="288032"/>
          </a:xfrm>
          <a:prstGeom prst="rect">
            <a:avLst/>
          </a:prstGeom>
          <a:no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2019.9.30</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446013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508000"/>
            <a:ext cx="12192000" cy="699541"/>
          </a:xfrm>
          <a:prstGeom prst="rect">
            <a:avLst/>
          </a:prstGeom>
        </p:spPr>
      </p:pic>
      <p:sp>
        <p:nvSpPr>
          <p:cNvPr id="61" name="Title 1"/>
          <p:cNvSpPr txBox="1">
            <a:spLocks/>
          </p:cNvSpPr>
          <p:nvPr/>
        </p:nvSpPr>
        <p:spPr>
          <a:xfrm>
            <a:off x="4584700" y="295001"/>
            <a:ext cx="3022600" cy="11255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895"/>
            <a:r>
              <a:rPr lang="zh-CN" altLang="en-US" sz="2800" dirty="0">
                <a:solidFill>
                  <a:srgbClr val="3C3C3C"/>
                </a:solidFill>
                <a:latin typeface="微软雅黑" panose="020B0503020204020204" pitchFamily="34" charset="-122"/>
                <a:ea typeface="微软雅黑" panose="020B0503020204020204" pitchFamily="34" charset="-122"/>
              </a:rPr>
              <a:t>目录</a:t>
            </a:r>
            <a:endParaRPr lang="en-GB" altLang="zh-CN" sz="2800" dirty="0">
              <a:solidFill>
                <a:srgbClr val="3C3C3C"/>
              </a:solidFill>
              <a:latin typeface="微软雅黑" panose="020B0503020204020204" pitchFamily="34" charset="-122"/>
              <a:ea typeface="微软雅黑" panose="020B0503020204020204" pitchFamily="34" charset="-122"/>
            </a:endParaRPr>
          </a:p>
        </p:txBody>
      </p:sp>
      <p:sp>
        <p:nvSpPr>
          <p:cNvPr id="28" name="Oval 9"/>
          <p:cNvSpPr/>
          <p:nvPr/>
        </p:nvSpPr>
        <p:spPr>
          <a:xfrm>
            <a:off x="1183323" y="2531987"/>
            <a:ext cx="1828800" cy="1828800"/>
          </a:xfrm>
          <a:prstGeom prst="ellipse">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Roboto" panose="02000000000000000000" pitchFamily="2" charset="0"/>
                <a:ea typeface="Roboto" panose="02000000000000000000" pitchFamily="2" charset="0"/>
              </a:rPr>
              <a:t>1</a:t>
            </a:r>
          </a:p>
        </p:txBody>
      </p:sp>
      <p:sp>
        <p:nvSpPr>
          <p:cNvPr id="29" name="Arc 16"/>
          <p:cNvSpPr/>
          <p:nvPr/>
        </p:nvSpPr>
        <p:spPr>
          <a:xfrm>
            <a:off x="1091883" y="2440547"/>
            <a:ext cx="2011680" cy="2011680"/>
          </a:xfrm>
          <a:prstGeom prst="arc">
            <a:avLst>
              <a:gd name="adj1" fmla="val 16200000"/>
              <a:gd name="adj2" fmla="val 12360201"/>
            </a:avLst>
          </a:prstGeom>
          <a:noFill/>
          <a:ln w="38100" cap="rnd">
            <a:solidFill>
              <a:srgbClr val="3636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9"/>
          <p:cNvSpPr/>
          <p:nvPr/>
        </p:nvSpPr>
        <p:spPr>
          <a:xfrm>
            <a:off x="1142417" y="4708544"/>
            <a:ext cx="1910615" cy="461665"/>
          </a:xfrm>
          <a:prstGeom prst="rect">
            <a:avLst/>
          </a:prstGeom>
        </p:spPr>
        <p:txBody>
          <a:bodyPr wrap="square">
            <a:spAutoFit/>
          </a:bodyPr>
          <a:lstStyle/>
          <a:p>
            <a:pPr algn="ctr" defTabSz="1176895"/>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项目简介</a:t>
            </a:r>
            <a:endParaRPr lang="en-US" sz="1600" dirty="0">
              <a:solidFill>
                <a:srgbClr val="3C3C3C"/>
              </a:solidFill>
              <a:latin typeface="微软雅黑" panose="020B0503020204020204" pitchFamily="34" charset="-122"/>
              <a:ea typeface="微软雅黑" panose="020B0503020204020204" pitchFamily="34" charset="-122"/>
            </a:endParaRPr>
          </a:p>
        </p:txBody>
      </p:sp>
      <p:sp>
        <p:nvSpPr>
          <p:cNvPr id="31" name="Oval 25"/>
          <p:cNvSpPr/>
          <p:nvPr/>
        </p:nvSpPr>
        <p:spPr>
          <a:xfrm>
            <a:off x="3881215" y="2531987"/>
            <a:ext cx="1828800" cy="1828800"/>
          </a:xfrm>
          <a:prstGeom prst="ellipse">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Roboto" panose="02000000000000000000" pitchFamily="2" charset="0"/>
                <a:ea typeface="Roboto" panose="02000000000000000000" pitchFamily="2" charset="0"/>
              </a:rPr>
              <a:t>2</a:t>
            </a:r>
          </a:p>
        </p:txBody>
      </p:sp>
      <p:sp>
        <p:nvSpPr>
          <p:cNvPr id="32" name="Arc 26"/>
          <p:cNvSpPr/>
          <p:nvPr/>
        </p:nvSpPr>
        <p:spPr>
          <a:xfrm>
            <a:off x="3789775" y="2440547"/>
            <a:ext cx="2011680" cy="2011680"/>
          </a:xfrm>
          <a:prstGeom prst="arc">
            <a:avLst>
              <a:gd name="adj1" fmla="val 16200000"/>
              <a:gd name="adj2" fmla="val 368271"/>
            </a:avLst>
          </a:prstGeom>
          <a:noFill/>
          <a:ln w="38100"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8"/>
          <p:cNvSpPr/>
          <p:nvPr/>
        </p:nvSpPr>
        <p:spPr>
          <a:xfrm>
            <a:off x="3840307" y="4708544"/>
            <a:ext cx="1910615" cy="461665"/>
          </a:xfrm>
          <a:prstGeom prst="rect">
            <a:avLst/>
          </a:prstGeom>
        </p:spPr>
        <p:txBody>
          <a:bodyPr wrap="square">
            <a:spAutoFit/>
          </a:bodyPr>
          <a:lstStyle/>
          <a:p>
            <a:pPr algn="ctr" defTabSz="1176895"/>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实现方法</a:t>
            </a:r>
            <a:endParaRPr lang="en-US" sz="1600" dirty="0">
              <a:solidFill>
                <a:srgbClr val="3C3C3C"/>
              </a:solidFill>
              <a:latin typeface="微软雅黑" panose="020B0503020204020204" pitchFamily="34" charset="-122"/>
              <a:ea typeface="微软雅黑" panose="020B0503020204020204" pitchFamily="34" charset="-122"/>
            </a:endParaRPr>
          </a:p>
        </p:txBody>
      </p:sp>
      <p:sp>
        <p:nvSpPr>
          <p:cNvPr id="51" name="Oval 30"/>
          <p:cNvSpPr/>
          <p:nvPr/>
        </p:nvSpPr>
        <p:spPr>
          <a:xfrm>
            <a:off x="9276997" y="2531987"/>
            <a:ext cx="1828800" cy="1828800"/>
          </a:xfrm>
          <a:prstGeom prst="ellipse">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Roboto" panose="02000000000000000000" pitchFamily="2" charset="0"/>
                <a:ea typeface="Roboto" panose="02000000000000000000" pitchFamily="2" charset="0"/>
              </a:rPr>
              <a:t>4</a:t>
            </a:r>
          </a:p>
        </p:txBody>
      </p:sp>
      <p:sp>
        <p:nvSpPr>
          <p:cNvPr id="54" name="Arc 31"/>
          <p:cNvSpPr/>
          <p:nvPr/>
        </p:nvSpPr>
        <p:spPr>
          <a:xfrm>
            <a:off x="9185557" y="2440547"/>
            <a:ext cx="2011680" cy="2011680"/>
          </a:xfrm>
          <a:prstGeom prst="arc">
            <a:avLst>
              <a:gd name="adj1" fmla="val 16200000"/>
              <a:gd name="adj2" fmla="val 14822572"/>
            </a:avLst>
          </a:prstGeom>
          <a:noFill/>
          <a:ln w="38100" cap="rnd">
            <a:solidFill>
              <a:srgbClr val="3636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33"/>
          <p:cNvSpPr/>
          <p:nvPr/>
        </p:nvSpPr>
        <p:spPr>
          <a:xfrm>
            <a:off x="9236090" y="4708544"/>
            <a:ext cx="1910615" cy="461665"/>
          </a:xfrm>
          <a:prstGeom prst="rect">
            <a:avLst/>
          </a:prstGeom>
        </p:spPr>
        <p:txBody>
          <a:bodyPr wrap="square">
            <a:spAutoFit/>
          </a:bodyPr>
          <a:lstStyle/>
          <a:p>
            <a:pPr algn="ctr" defTabSz="1176895"/>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时间安排</a:t>
            </a:r>
            <a:endParaRPr lang="en-US" sz="1600" dirty="0">
              <a:solidFill>
                <a:srgbClr val="3C3C3C"/>
              </a:solidFill>
              <a:latin typeface="微软雅黑" panose="020B0503020204020204" pitchFamily="34" charset="-122"/>
              <a:ea typeface="微软雅黑" panose="020B0503020204020204" pitchFamily="34" charset="-122"/>
            </a:endParaRPr>
          </a:p>
        </p:txBody>
      </p:sp>
      <p:sp>
        <p:nvSpPr>
          <p:cNvPr id="62" name="Oval 35"/>
          <p:cNvSpPr/>
          <p:nvPr/>
        </p:nvSpPr>
        <p:spPr>
          <a:xfrm>
            <a:off x="6579105" y="2531987"/>
            <a:ext cx="1828800" cy="1828800"/>
          </a:xfrm>
          <a:prstGeom prst="ellipse">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Roboto" panose="02000000000000000000" pitchFamily="2" charset="0"/>
                <a:ea typeface="Roboto" panose="02000000000000000000" pitchFamily="2" charset="0"/>
              </a:rPr>
              <a:t>3</a:t>
            </a:r>
          </a:p>
        </p:txBody>
      </p:sp>
      <p:sp>
        <p:nvSpPr>
          <p:cNvPr id="63" name="Arc 36"/>
          <p:cNvSpPr/>
          <p:nvPr/>
        </p:nvSpPr>
        <p:spPr>
          <a:xfrm>
            <a:off x="6487665" y="2440547"/>
            <a:ext cx="2011680" cy="2011680"/>
          </a:xfrm>
          <a:prstGeom prst="arc">
            <a:avLst>
              <a:gd name="adj1" fmla="val 16200000"/>
              <a:gd name="adj2" fmla="val 7398383"/>
            </a:avLst>
          </a:prstGeom>
          <a:noFill/>
          <a:ln w="38100" cap="rnd">
            <a:solidFill>
              <a:srgbClr val="3636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38"/>
          <p:cNvSpPr/>
          <p:nvPr/>
        </p:nvSpPr>
        <p:spPr>
          <a:xfrm>
            <a:off x="6487665" y="4688070"/>
            <a:ext cx="2011680" cy="830997"/>
          </a:xfrm>
          <a:prstGeom prst="rect">
            <a:avLst/>
          </a:prstGeom>
        </p:spPr>
        <p:txBody>
          <a:bodyPr wrap="square">
            <a:spAutoFit/>
          </a:bodyPr>
          <a:lstStyle/>
          <a:p>
            <a:pPr algn="ctr" defTabSz="1176895"/>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核心技术和难点</a:t>
            </a:r>
            <a:endParaRPr lang="en-US" sz="1600" dirty="0">
              <a:solidFill>
                <a:srgbClr val="3C3C3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525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CF54DAD-4333-490C-8242-745514F6B5D5}"/>
              </a:ext>
            </a:extLst>
          </p:cNvPr>
          <p:cNvPicPr>
            <a:picLocks noChangeAspect="1"/>
          </p:cNvPicPr>
          <p:nvPr/>
        </p:nvPicPr>
        <p:blipFill>
          <a:blip r:embed="rId3"/>
          <a:stretch>
            <a:fillRect/>
          </a:stretch>
        </p:blipFill>
        <p:spPr>
          <a:xfrm>
            <a:off x="4958513" y="2473474"/>
            <a:ext cx="6324600" cy="2857500"/>
          </a:xfrm>
          <a:prstGeom prst="rect">
            <a:avLst/>
          </a:prstGeom>
        </p:spPr>
      </p:pic>
      <p:pic>
        <p:nvPicPr>
          <p:cNvPr id="24" name="图片 23"/>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508000"/>
            <a:ext cx="12192000" cy="699541"/>
          </a:xfrm>
          <a:prstGeom prst="rect">
            <a:avLst/>
          </a:prstGeom>
        </p:spPr>
      </p:pic>
      <p:sp>
        <p:nvSpPr>
          <p:cNvPr id="25" name="Title 1"/>
          <p:cNvSpPr txBox="1">
            <a:spLocks/>
          </p:cNvSpPr>
          <p:nvPr/>
        </p:nvSpPr>
        <p:spPr>
          <a:xfrm>
            <a:off x="4584700" y="295001"/>
            <a:ext cx="3022600" cy="11255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895"/>
            <a:r>
              <a:rPr lang="zh-CN" altLang="en-US" sz="2800" dirty="0">
                <a:solidFill>
                  <a:srgbClr val="3C3C3C"/>
                </a:solidFill>
                <a:latin typeface="微软雅黑" panose="020B0503020204020204" pitchFamily="34" charset="-122"/>
                <a:ea typeface="微软雅黑" panose="020B0503020204020204" pitchFamily="34" charset="-122"/>
              </a:rPr>
              <a:t>项目背景</a:t>
            </a:r>
            <a:endParaRPr lang="en-GB" altLang="zh-CN" sz="2800" dirty="0">
              <a:solidFill>
                <a:srgbClr val="3C3C3C"/>
              </a:solidFill>
              <a:latin typeface="微软雅黑" panose="020B0503020204020204" pitchFamily="34" charset="-122"/>
              <a:ea typeface="微软雅黑" panose="020B0503020204020204" pitchFamily="34" charset="-122"/>
            </a:endParaRPr>
          </a:p>
        </p:txBody>
      </p:sp>
      <p:sp>
        <p:nvSpPr>
          <p:cNvPr id="30" name="Rectangle 22"/>
          <p:cNvSpPr>
            <a:spLocks noChangeArrowheads="1"/>
          </p:cNvSpPr>
          <p:nvPr/>
        </p:nvSpPr>
        <p:spPr bwMode="auto">
          <a:xfrm>
            <a:off x="779014" y="1728034"/>
            <a:ext cx="5596179" cy="1050096"/>
          </a:xfrm>
          <a:prstGeom prst="rect">
            <a:avLst/>
          </a:prstGeom>
          <a:solidFill>
            <a:srgbClr val="7F2E30">
              <a:alpha val="70195"/>
            </a:srgbClr>
          </a:solidFill>
          <a:ln>
            <a:noFill/>
          </a:ln>
        </p:spPr>
        <p:txBody>
          <a:bodyPr anchor="ct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eaLnBrk="1" hangingPunct="1"/>
            <a:endParaRPr lang="en-US" altLang="zh-CN" sz="1300">
              <a:solidFill>
                <a:srgbClr val="FFFFFF"/>
              </a:solidFill>
            </a:endParaRPr>
          </a:p>
        </p:txBody>
      </p:sp>
      <p:sp>
        <p:nvSpPr>
          <p:cNvPr id="31" name="矩形 30"/>
          <p:cNvSpPr>
            <a:spLocks noChangeArrowheads="1"/>
          </p:cNvSpPr>
          <p:nvPr/>
        </p:nvSpPr>
        <p:spPr bwMode="auto">
          <a:xfrm>
            <a:off x="-152399" y="1888699"/>
            <a:ext cx="39456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eaLnBrk="1" hangingPunct="1">
              <a:spcBef>
                <a:spcPct val="20000"/>
              </a:spcBef>
            </a:pPr>
            <a:r>
              <a:rPr lang="zh-CN" altLang="en-US" sz="2800" dirty="0">
                <a:solidFill>
                  <a:schemeClr val="bg1"/>
                </a:solidFill>
                <a:latin typeface="微软雅黑" panose="020B0503020204020204" pitchFamily="34" charset="-122"/>
                <a:ea typeface="微软雅黑" panose="020B0503020204020204" pitchFamily="34" charset="-122"/>
                <a:sym typeface="Arial" pitchFamily="34" charset="0"/>
              </a:rPr>
              <a:t>无人驾驶</a:t>
            </a:r>
            <a:endParaRPr lang="en-US" altLang="zh-CN" sz="28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32" name="矩形 31"/>
          <p:cNvSpPr>
            <a:spLocks noChangeArrowheads="1"/>
          </p:cNvSpPr>
          <p:nvPr/>
        </p:nvSpPr>
        <p:spPr bwMode="auto">
          <a:xfrm>
            <a:off x="1025939" y="3154632"/>
            <a:ext cx="3858292" cy="2680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nSpc>
                <a:spcPct val="150000"/>
              </a:lnSpc>
            </a:pPr>
            <a:r>
              <a:rPr lang="zh-CN" altLang="en-US" dirty="0">
                <a:latin typeface="微软雅黑" panose="020B0503020204020204" pitchFamily="34" charset="-122"/>
                <a:ea typeface="微软雅黑" panose="020B0503020204020204" pitchFamily="34" charset="-122"/>
              </a:rPr>
              <a:t>无人驾驶汽车通过车载传感系统感知道路环境，自动规划行车路线并控制车辆到达预定目标。</a:t>
            </a: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利用车载传感器来感知车辆周围环境</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根据所获得的道路、车辆位置和障碍物信息</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控制车辆的转向和速度</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7748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0688DC8-1E1B-4F50-9088-BBA6A39864C0}"/>
              </a:ext>
            </a:extLst>
          </p:cNvPr>
          <p:cNvPicPr>
            <a:picLocks noChangeAspect="1"/>
          </p:cNvPicPr>
          <p:nvPr/>
        </p:nvPicPr>
        <p:blipFill rotWithShape="1">
          <a:blip r:embed="rId3"/>
          <a:srcRect b="7206"/>
          <a:stretch/>
        </p:blipFill>
        <p:spPr>
          <a:xfrm>
            <a:off x="5964890" y="2445454"/>
            <a:ext cx="5285815" cy="3247045"/>
          </a:xfrm>
          <a:prstGeom prst="rect">
            <a:avLst/>
          </a:prstGeom>
        </p:spPr>
      </p:pic>
      <p:pic>
        <p:nvPicPr>
          <p:cNvPr id="24" name="图片 23"/>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508000"/>
            <a:ext cx="12192000" cy="699541"/>
          </a:xfrm>
          <a:prstGeom prst="rect">
            <a:avLst/>
          </a:prstGeom>
        </p:spPr>
      </p:pic>
      <p:sp>
        <p:nvSpPr>
          <p:cNvPr id="25" name="Title 1"/>
          <p:cNvSpPr txBox="1">
            <a:spLocks/>
          </p:cNvSpPr>
          <p:nvPr/>
        </p:nvSpPr>
        <p:spPr>
          <a:xfrm>
            <a:off x="4584700" y="295001"/>
            <a:ext cx="3022600" cy="11255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895"/>
            <a:r>
              <a:rPr lang="zh-CN" altLang="en-US" sz="2800" dirty="0">
                <a:solidFill>
                  <a:srgbClr val="3C3C3C"/>
                </a:solidFill>
                <a:latin typeface="微软雅黑" panose="020B0503020204020204" pitchFamily="34" charset="-122"/>
                <a:ea typeface="微软雅黑" panose="020B0503020204020204" pitchFamily="34" charset="-122"/>
              </a:rPr>
              <a:t>项目简介</a:t>
            </a:r>
            <a:endParaRPr lang="en-GB" altLang="zh-CN" sz="2800" dirty="0">
              <a:solidFill>
                <a:srgbClr val="3C3C3C"/>
              </a:solidFill>
              <a:latin typeface="微软雅黑" panose="020B0503020204020204" pitchFamily="34" charset="-122"/>
              <a:ea typeface="微软雅黑" panose="020B0503020204020204" pitchFamily="34" charset="-122"/>
            </a:endParaRPr>
          </a:p>
        </p:txBody>
      </p:sp>
      <p:sp>
        <p:nvSpPr>
          <p:cNvPr id="30" name="Rectangle 22"/>
          <p:cNvSpPr>
            <a:spLocks noChangeArrowheads="1"/>
          </p:cNvSpPr>
          <p:nvPr/>
        </p:nvSpPr>
        <p:spPr bwMode="auto">
          <a:xfrm>
            <a:off x="779014" y="1728034"/>
            <a:ext cx="5596179" cy="1050096"/>
          </a:xfrm>
          <a:prstGeom prst="rect">
            <a:avLst/>
          </a:prstGeom>
          <a:solidFill>
            <a:srgbClr val="7F2E30">
              <a:alpha val="70195"/>
            </a:srgbClr>
          </a:solidFill>
          <a:ln>
            <a:noFill/>
          </a:ln>
        </p:spPr>
        <p:txBody>
          <a:bodyPr anchor="ct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eaLnBrk="1" hangingPunct="1"/>
            <a:endParaRPr lang="en-US" altLang="zh-CN" sz="1300">
              <a:solidFill>
                <a:srgbClr val="FFFFFF"/>
              </a:solidFill>
            </a:endParaRPr>
          </a:p>
        </p:txBody>
      </p:sp>
      <p:sp>
        <p:nvSpPr>
          <p:cNvPr id="31" name="矩形 30"/>
          <p:cNvSpPr>
            <a:spLocks noChangeArrowheads="1"/>
          </p:cNvSpPr>
          <p:nvPr/>
        </p:nvSpPr>
        <p:spPr bwMode="auto">
          <a:xfrm>
            <a:off x="152400" y="1879895"/>
            <a:ext cx="39456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eaLnBrk="1" hangingPunct="1">
              <a:spcBef>
                <a:spcPct val="20000"/>
              </a:spcBef>
            </a:pPr>
            <a:r>
              <a:rPr lang="zh-CN" altLang="en-US" sz="2800" dirty="0">
                <a:solidFill>
                  <a:schemeClr val="bg1"/>
                </a:solidFill>
                <a:latin typeface="微软雅黑" panose="020B0503020204020204" pitchFamily="34" charset="-122"/>
                <a:ea typeface="微软雅黑" panose="020B0503020204020204" pitchFamily="34" charset="-122"/>
                <a:sym typeface="Arial" pitchFamily="34" charset="0"/>
              </a:rPr>
              <a:t>赛车游戏助手</a:t>
            </a:r>
            <a:endParaRPr lang="en-US" altLang="zh-CN" sz="28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32" name="矩形 31"/>
          <p:cNvSpPr>
            <a:spLocks noChangeArrowheads="1"/>
          </p:cNvSpPr>
          <p:nvPr/>
        </p:nvSpPr>
        <p:spPr bwMode="auto">
          <a:xfrm>
            <a:off x="1034902" y="3193207"/>
            <a:ext cx="4505285" cy="202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nSpc>
                <a:spcPct val="150000"/>
              </a:lnSpc>
            </a:pPr>
            <a:r>
              <a:rPr lang="zh-CN" altLang="en-US" dirty="0">
                <a:latin typeface="微软雅黑" panose="020B0503020204020204" pitchFamily="34" charset="-122"/>
                <a:ea typeface="微软雅黑" panose="020B0503020204020204" pitchFamily="34" charset="-122"/>
              </a:rPr>
              <a:t>通过识别赛道环境，实现游戏中赛车的自动驾驶。</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图像识别：赛道边缘检测、前方车辆障碍物识别与检测</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人机交互：语音控制车辆启停、加减速</a:t>
            </a:r>
          </a:p>
        </p:txBody>
      </p:sp>
    </p:spTree>
    <p:extLst>
      <p:ext uri="{BB962C8B-B14F-4D97-AF65-F5344CB8AC3E}">
        <p14:creationId xmlns:p14="http://schemas.microsoft.com/office/powerpoint/2010/main" val="468812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508000"/>
            <a:ext cx="12192000" cy="699541"/>
          </a:xfrm>
          <a:prstGeom prst="rect">
            <a:avLst/>
          </a:prstGeom>
        </p:spPr>
      </p:pic>
      <p:sp>
        <p:nvSpPr>
          <p:cNvPr id="38" name="Title 1"/>
          <p:cNvSpPr txBox="1">
            <a:spLocks/>
          </p:cNvSpPr>
          <p:nvPr/>
        </p:nvSpPr>
        <p:spPr>
          <a:xfrm>
            <a:off x="4584700" y="295001"/>
            <a:ext cx="3022600" cy="11255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895"/>
            <a:r>
              <a:rPr lang="zh-CN" altLang="en-US" sz="2800" dirty="0">
                <a:solidFill>
                  <a:srgbClr val="3C3C3C"/>
                </a:solidFill>
                <a:latin typeface="微软雅黑" panose="020B0503020204020204" pitchFamily="34" charset="-122"/>
                <a:ea typeface="微软雅黑" panose="020B0503020204020204" pitchFamily="34" charset="-122"/>
              </a:rPr>
              <a:t>实现方法</a:t>
            </a:r>
            <a:endParaRPr lang="en-GB" altLang="zh-CN" sz="2800" dirty="0">
              <a:solidFill>
                <a:srgbClr val="3C3C3C"/>
              </a:solidFill>
              <a:latin typeface="微软雅黑" panose="020B0503020204020204" pitchFamily="34" charset="-122"/>
              <a:ea typeface="微软雅黑" panose="020B0503020204020204" pitchFamily="34" charset="-122"/>
            </a:endParaRPr>
          </a:p>
        </p:txBody>
      </p:sp>
      <p:sp>
        <p:nvSpPr>
          <p:cNvPr id="39" name="TextBox 16"/>
          <p:cNvSpPr txBox="1"/>
          <p:nvPr/>
        </p:nvSpPr>
        <p:spPr>
          <a:xfrm>
            <a:off x="894595" y="2524173"/>
            <a:ext cx="671979" cy="646331"/>
          </a:xfrm>
          <a:prstGeom prst="rect">
            <a:avLst/>
          </a:prstGeom>
          <a:noFill/>
        </p:spPr>
        <p:txBody>
          <a:bodyPr wrap="none" rtlCol="0">
            <a:spAutoFit/>
          </a:bodyPr>
          <a:lstStyle/>
          <a:p>
            <a:r>
              <a:rPr lang="en-US" sz="3600" b="1">
                <a:solidFill>
                  <a:srgbClr val="363636"/>
                </a:solidFill>
                <a:latin typeface="Source Sans Pro" panose="020B0503030403020204" pitchFamily="34" charset="0"/>
              </a:rPr>
              <a:t>01</a:t>
            </a:r>
            <a:endParaRPr lang="en-GB" sz="3600" b="1">
              <a:solidFill>
                <a:srgbClr val="363636"/>
              </a:solidFill>
              <a:latin typeface="Source Sans Pro" panose="020B0503030403020204" pitchFamily="34" charset="0"/>
            </a:endParaRPr>
          </a:p>
        </p:txBody>
      </p:sp>
      <p:grpSp>
        <p:nvGrpSpPr>
          <p:cNvPr id="40" name="Group 17"/>
          <p:cNvGrpSpPr/>
          <p:nvPr/>
        </p:nvGrpSpPr>
        <p:grpSpPr>
          <a:xfrm>
            <a:off x="1566575" y="2516306"/>
            <a:ext cx="2041329" cy="948329"/>
            <a:chOff x="509993" y="4146958"/>
            <a:chExt cx="2041329" cy="948328"/>
          </a:xfrm>
        </p:grpSpPr>
        <p:sp>
          <p:nvSpPr>
            <p:cNvPr id="50" name="TextBox 18"/>
            <p:cNvSpPr txBox="1"/>
            <p:nvPr/>
          </p:nvSpPr>
          <p:spPr>
            <a:xfrm>
              <a:off x="509993" y="4146958"/>
              <a:ext cx="1107996" cy="369332"/>
            </a:xfrm>
            <a:prstGeom prst="rect">
              <a:avLst/>
            </a:prstGeom>
            <a:noFill/>
          </p:spPr>
          <p:txBody>
            <a:bodyPr wrap="none" rtlCol="0">
              <a:spAutoFit/>
            </a:bodyPr>
            <a:lstStyle/>
            <a:p>
              <a:pPr defTabSz="1176895"/>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添加标题</a:t>
              </a:r>
              <a:endParaRPr lang="en-GB"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1" name="Rectangle 19"/>
            <p:cNvSpPr/>
            <p:nvPr/>
          </p:nvSpPr>
          <p:spPr>
            <a:xfrm>
              <a:off x="509993" y="4448956"/>
              <a:ext cx="2041329" cy="646330"/>
            </a:xfrm>
            <a:prstGeom prst="rect">
              <a:avLst/>
            </a:prstGeom>
          </p:spPr>
          <p:txBody>
            <a:bodyPr wrap="square">
              <a:spAutoFit/>
            </a:bodyPr>
            <a:lstStyle/>
            <a:p>
              <a:r>
                <a:rPr lang="en-GB" sz="1200" dirty="0">
                  <a:latin typeface="微软雅黑" panose="020B0503020204020204" pitchFamily="34" charset="-122"/>
                  <a:ea typeface="微软雅黑" panose="020B0503020204020204" pitchFamily="34" charset="-122"/>
                </a:rPr>
                <a:t>Lorem ipsum </a:t>
              </a:r>
              <a:r>
                <a:rPr lang="en-GB" sz="1200" dirty="0" err="1">
                  <a:latin typeface="微软雅黑" panose="020B0503020204020204" pitchFamily="34" charset="-122"/>
                  <a:ea typeface="微软雅黑" panose="020B0503020204020204" pitchFamily="34" charset="-122"/>
                </a:rPr>
                <a:t>dolor</a:t>
              </a:r>
              <a:r>
                <a:rPr lang="en-GB" sz="1200" dirty="0">
                  <a:latin typeface="微软雅黑" panose="020B0503020204020204" pitchFamily="34" charset="-122"/>
                  <a:ea typeface="微软雅黑" panose="020B0503020204020204" pitchFamily="34" charset="-122"/>
                </a:rPr>
                <a:t> sit </a:t>
              </a:r>
              <a:r>
                <a:rPr lang="en-GB" sz="1200" dirty="0" err="1">
                  <a:latin typeface="微软雅黑" panose="020B0503020204020204" pitchFamily="34" charset="-122"/>
                  <a:ea typeface="微软雅黑" panose="020B0503020204020204" pitchFamily="34" charset="-122"/>
                </a:rPr>
                <a:t>amet</a:t>
              </a:r>
              <a:r>
                <a:rPr lang="en-GB" sz="1200" dirty="0">
                  <a:latin typeface="微软雅黑" panose="020B0503020204020204" pitchFamily="34" charset="-122"/>
                  <a:ea typeface="微软雅黑" panose="020B0503020204020204" pitchFamily="34" charset="-122"/>
                </a:rPr>
                <a:t>, </a:t>
              </a:r>
              <a:r>
                <a:rPr lang="en-GB" sz="1200" dirty="0" err="1">
                  <a:latin typeface="微软雅黑" panose="020B0503020204020204" pitchFamily="34" charset="-122"/>
                  <a:ea typeface="微软雅黑" panose="020B0503020204020204" pitchFamily="34" charset="-122"/>
                </a:rPr>
                <a:t>consectetur</a:t>
              </a:r>
              <a:r>
                <a:rPr lang="en-GB" sz="1200" dirty="0">
                  <a:latin typeface="微软雅黑" panose="020B0503020204020204" pitchFamily="34" charset="-122"/>
                  <a:ea typeface="微软雅黑" panose="020B0503020204020204" pitchFamily="34" charset="-122"/>
                </a:rPr>
                <a:t> </a:t>
              </a:r>
              <a:r>
                <a:rPr lang="en-GB" sz="1200" dirty="0" err="1">
                  <a:latin typeface="微软雅黑" panose="020B0503020204020204" pitchFamily="34" charset="-122"/>
                  <a:ea typeface="微软雅黑" panose="020B0503020204020204" pitchFamily="34" charset="-122"/>
                </a:rPr>
                <a:t>adipiscing</a:t>
              </a:r>
              <a:r>
                <a:rPr lang="en-GB" sz="1200" dirty="0">
                  <a:latin typeface="微软雅黑" panose="020B0503020204020204" pitchFamily="34" charset="-122"/>
                  <a:ea typeface="微软雅黑" panose="020B0503020204020204" pitchFamily="34" charset="-122"/>
                </a:rPr>
                <a:t> </a:t>
              </a:r>
              <a:r>
                <a:rPr lang="en-GB" sz="1200" dirty="0" err="1">
                  <a:latin typeface="微软雅黑" panose="020B0503020204020204" pitchFamily="34" charset="-122"/>
                  <a:ea typeface="微软雅黑" panose="020B0503020204020204" pitchFamily="34" charset="-122"/>
                </a:rPr>
                <a:t>elit</a:t>
              </a:r>
              <a:endParaRPr lang="en-GB" sz="1200" dirty="0">
                <a:latin typeface="微软雅黑" panose="020B0503020204020204" pitchFamily="34" charset="-122"/>
                <a:ea typeface="微软雅黑" panose="020B0503020204020204" pitchFamily="34" charset="-122"/>
              </a:endParaRPr>
            </a:p>
          </p:txBody>
        </p:sp>
      </p:grpSp>
      <p:sp>
        <p:nvSpPr>
          <p:cNvPr id="52" name="TextBox 20"/>
          <p:cNvSpPr txBox="1"/>
          <p:nvPr/>
        </p:nvSpPr>
        <p:spPr>
          <a:xfrm>
            <a:off x="894595" y="3648004"/>
            <a:ext cx="671979" cy="646331"/>
          </a:xfrm>
          <a:prstGeom prst="rect">
            <a:avLst/>
          </a:prstGeom>
          <a:noFill/>
        </p:spPr>
        <p:txBody>
          <a:bodyPr wrap="none" rtlCol="0">
            <a:spAutoFit/>
          </a:bodyPr>
          <a:lstStyle/>
          <a:p>
            <a:r>
              <a:rPr lang="en-US" sz="3600" b="1">
                <a:solidFill>
                  <a:srgbClr val="363636"/>
                </a:solidFill>
                <a:latin typeface="Source Sans Pro" panose="020B0503030403020204" pitchFamily="34" charset="0"/>
              </a:rPr>
              <a:t>02</a:t>
            </a:r>
            <a:endParaRPr lang="en-GB" sz="3600" b="1">
              <a:solidFill>
                <a:srgbClr val="363636"/>
              </a:solidFill>
              <a:latin typeface="Source Sans Pro" panose="020B0503030403020204" pitchFamily="34" charset="0"/>
            </a:endParaRPr>
          </a:p>
        </p:txBody>
      </p:sp>
      <p:sp>
        <p:nvSpPr>
          <p:cNvPr id="53" name="TextBox 24"/>
          <p:cNvSpPr txBox="1"/>
          <p:nvPr/>
        </p:nvSpPr>
        <p:spPr>
          <a:xfrm>
            <a:off x="894595" y="4771833"/>
            <a:ext cx="671979" cy="646331"/>
          </a:xfrm>
          <a:prstGeom prst="rect">
            <a:avLst/>
          </a:prstGeom>
          <a:noFill/>
        </p:spPr>
        <p:txBody>
          <a:bodyPr wrap="none" rtlCol="0">
            <a:spAutoFit/>
          </a:bodyPr>
          <a:lstStyle/>
          <a:p>
            <a:r>
              <a:rPr lang="en-US" sz="3600" b="1">
                <a:solidFill>
                  <a:srgbClr val="363636"/>
                </a:solidFill>
                <a:latin typeface="Source Sans Pro" panose="020B0503030403020204" pitchFamily="34" charset="0"/>
              </a:rPr>
              <a:t>03</a:t>
            </a:r>
            <a:endParaRPr lang="en-GB" sz="3600" b="1">
              <a:solidFill>
                <a:srgbClr val="363636"/>
              </a:solidFill>
              <a:latin typeface="Source Sans Pro" panose="020B0503030403020204" pitchFamily="34" charset="0"/>
            </a:endParaRPr>
          </a:p>
        </p:txBody>
      </p:sp>
      <p:grpSp>
        <p:nvGrpSpPr>
          <p:cNvPr id="54" name="Group 32"/>
          <p:cNvGrpSpPr/>
          <p:nvPr/>
        </p:nvGrpSpPr>
        <p:grpSpPr>
          <a:xfrm>
            <a:off x="1553006" y="4763966"/>
            <a:ext cx="2054896" cy="948329"/>
            <a:chOff x="496426" y="4146958"/>
            <a:chExt cx="2054896" cy="948328"/>
          </a:xfrm>
        </p:grpSpPr>
        <p:sp>
          <p:nvSpPr>
            <p:cNvPr id="55" name="TextBox 33"/>
            <p:cNvSpPr txBox="1"/>
            <p:nvPr/>
          </p:nvSpPr>
          <p:spPr>
            <a:xfrm>
              <a:off x="496426" y="4146958"/>
              <a:ext cx="1107996" cy="369331"/>
            </a:xfrm>
            <a:prstGeom prst="rect">
              <a:avLst/>
            </a:prstGeom>
            <a:noFill/>
          </p:spPr>
          <p:txBody>
            <a:bodyPr wrap="none" rtlCol="0">
              <a:spAutoFit/>
            </a:bodyPr>
            <a:lstStyle/>
            <a:p>
              <a:pPr defTabSz="1176895"/>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添加标题</a:t>
              </a:r>
              <a:endParaRPr lang="en-GB"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6" name="Rectangle 34"/>
            <p:cNvSpPr/>
            <p:nvPr/>
          </p:nvSpPr>
          <p:spPr>
            <a:xfrm>
              <a:off x="509993" y="4448956"/>
              <a:ext cx="2041329" cy="646330"/>
            </a:xfrm>
            <a:prstGeom prst="rect">
              <a:avLst/>
            </a:prstGeom>
          </p:spPr>
          <p:txBody>
            <a:bodyPr wrap="square">
              <a:spAutoFit/>
            </a:bodyPr>
            <a:lstStyle/>
            <a:p>
              <a:r>
                <a:rPr lang="en-GB" sz="1200">
                  <a:latin typeface="微软雅黑" panose="020B0503020204020204" pitchFamily="34" charset="-122"/>
                  <a:ea typeface="微软雅黑" panose="020B0503020204020204" pitchFamily="34" charset="-122"/>
                </a:rPr>
                <a:t>Lorem ipsum dolor sit amet, consectetur adipiscing elit</a:t>
              </a:r>
            </a:p>
          </p:txBody>
        </p:sp>
      </p:grpSp>
      <p:grpSp>
        <p:nvGrpSpPr>
          <p:cNvPr id="57" name="Group 35"/>
          <p:cNvGrpSpPr/>
          <p:nvPr/>
        </p:nvGrpSpPr>
        <p:grpSpPr>
          <a:xfrm>
            <a:off x="1553006" y="3640138"/>
            <a:ext cx="2054896" cy="948329"/>
            <a:chOff x="496426" y="4146958"/>
            <a:chExt cx="2054896" cy="948328"/>
          </a:xfrm>
        </p:grpSpPr>
        <p:sp>
          <p:nvSpPr>
            <p:cNvPr id="58" name="TextBox 36"/>
            <p:cNvSpPr txBox="1"/>
            <p:nvPr/>
          </p:nvSpPr>
          <p:spPr>
            <a:xfrm>
              <a:off x="496426" y="4146958"/>
              <a:ext cx="1107996" cy="369331"/>
            </a:xfrm>
            <a:prstGeom prst="rect">
              <a:avLst/>
            </a:prstGeom>
            <a:noFill/>
          </p:spPr>
          <p:txBody>
            <a:bodyPr wrap="none" rtlCol="0">
              <a:spAutoFit/>
            </a:bodyPr>
            <a:lstStyle/>
            <a:p>
              <a:pPr defTabSz="1176895"/>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添加标题</a:t>
              </a:r>
              <a:endParaRPr lang="en-GB"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9" name="Rectangle 37"/>
            <p:cNvSpPr/>
            <p:nvPr/>
          </p:nvSpPr>
          <p:spPr>
            <a:xfrm>
              <a:off x="509993" y="4448956"/>
              <a:ext cx="2041329" cy="646330"/>
            </a:xfrm>
            <a:prstGeom prst="rect">
              <a:avLst/>
            </a:prstGeom>
          </p:spPr>
          <p:txBody>
            <a:bodyPr wrap="square">
              <a:spAutoFit/>
            </a:bodyPr>
            <a:lstStyle/>
            <a:p>
              <a:r>
                <a:rPr lang="en-GB" sz="1200" dirty="0">
                  <a:latin typeface="微软雅黑" panose="020B0503020204020204" pitchFamily="34" charset="-122"/>
                  <a:ea typeface="微软雅黑" panose="020B0503020204020204" pitchFamily="34" charset="-122"/>
                </a:rPr>
                <a:t>Lorem ipsum </a:t>
              </a:r>
              <a:r>
                <a:rPr lang="en-GB" sz="1200" dirty="0" err="1">
                  <a:latin typeface="微软雅黑" panose="020B0503020204020204" pitchFamily="34" charset="-122"/>
                  <a:ea typeface="微软雅黑" panose="020B0503020204020204" pitchFamily="34" charset="-122"/>
                </a:rPr>
                <a:t>dolor</a:t>
              </a:r>
              <a:r>
                <a:rPr lang="en-GB" sz="1200" dirty="0">
                  <a:latin typeface="微软雅黑" panose="020B0503020204020204" pitchFamily="34" charset="-122"/>
                  <a:ea typeface="微软雅黑" panose="020B0503020204020204" pitchFamily="34" charset="-122"/>
                </a:rPr>
                <a:t> sit </a:t>
              </a:r>
              <a:r>
                <a:rPr lang="en-GB" sz="1200" dirty="0" err="1">
                  <a:latin typeface="微软雅黑" panose="020B0503020204020204" pitchFamily="34" charset="-122"/>
                  <a:ea typeface="微软雅黑" panose="020B0503020204020204" pitchFamily="34" charset="-122"/>
                </a:rPr>
                <a:t>amet</a:t>
              </a:r>
              <a:r>
                <a:rPr lang="en-GB" sz="1200" dirty="0">
                  <a:latin typeface="微软雅黑" panose="020B0503020204020204" pitchFamily="34" charset="-122"/>
                  <a:ea typeface="微软雅黑" panose="020B0503020204020204" pitchFamily="34" charset="-122"/>
                </a:rPr>
                <a:t>, </a:t>
              </a:r>
              <a:r>
                <a:rPr lang="en-GB" sz="1200" dirty="0" err="1">
                  <a:latin typeface="微软雅黑" panose="020B0503020204020204" pitchFamily="34" charset="-122"/>
                  <a:ea typeface="微软雅黑" panose="020B0503020204020204" pitchFamily="34" charset="-122"/>
                </a:rPr>
                <a:t>consectetur</a:t>
              </a:r>
              <a:r>
                <a:rPr lang="en-GB" sz="1200" dirty="0">
                  <a:latin typeface="微软雅黑" panose="020B0503020204020204" pitchFamily="34" charset="-122"/>
                  <a:ea typeface="微软雅黑" panose="020B0503020204020204" pitchFamily="34" charset="-122"/>
                </a:rPr>
                <a:t> </a:t>
              </a:r>
              <a:r>
                <a:rPr lang="en-GB" sz="1200" dirty="0" err="1">
                  <a:latin typeface="微软雅黑" panose="020B0503020204020204" pitchFamily="34" charset="-122"/>
                  <a:ea typeface="微软雅黑" panose="020B0503020204020204" pitchFamily="34" charset="-122"/>
                </a:rPr>
                <a:t>adipiscing</a:t>
              </a:r>
              <a:r>
                <a:rPr lang="en-GB" sz="1200" dirty="0">
                  <a:latin typeface="微软雅黑" panose="020B0503020204020204" pitchFamily="34" charset="-122"/>
                  <a:ea typeface="微软雅黑" panose="020B0503020204020204" pitchFamily="34" charset="-122"/>
                </a:rPr>
                <a:t> </a:t>
              </a:r>
              <a:r>
                <a:rPr lang="en-GB" sz="1200" dirty="0" err="1">
                  <a:latin typeface="微软雅黑" panose="020B0503020204020204" pitchFamily="34" charset="-122"/>
                  <a:ea typeface="微软雅黑" panose="020B0503020204020204" pitchFamily="34" charset="-122"/>
                </a:rPr>
                <a:t>elit</a:t>
              </a:r>
              <a:endParaRPr lang="en-GB" sz="1200" dirty="0">
                <a:latin typeface="微软雅黑" panose="020B0503020204020204" pitchFamily="34" charset="-122"/>
                <a:ea typeface="微软雅黑" panose="020B0503020204020204" pitchFamily="34" charset="-122"/>
              </a:endParaRPr>
            </a:p>
          </p:txBody>
        </p:sp>
      </p:grpSp>
      <p:sp>
        <p:nvSpPr>
          <p:cNvPr id="67" name="Freeform 45"/>
          <p:cNvSpPr>
            <a:spLocks noEditPoints="1"/>
          </p:cNvSpPr>
          <p:nvPr/>
        </p:nvSpPr>
        <p:spPr bwMode="auto">
          <a:xfrm>
            <a:off x="3918653" y="4710814"/>
            <a:ext cx="747895" cy="437183"/>
          </a:xfrm>
          <a:custGeom>
            <a:avLst/>
            <a:gdLst>
              <a:gd name="T0" fmla="*/ 232 w 316"/>
              <a:gd name="T1" fmla="*/ 27 h 172"/>
              <a:gd name="T2" fmla="*/ 221 w 316"/>
              <a:gd name="T3" fmla="*/ 20 h 172"/>
              <a:gd name="T4" fmla="*/ 157 w 316"/>
              <a:gd name="T5" fmla="*/ 10 h 172"/>
              <a:gd name="T6" fmla="*/ 92 w 316"/>
              <a:gd name="T7" fmla="*/ 9 h 172"/>
              <a:gd name="T8" fmla="*/ 84 w 316"/>
              <a:gd name="T9" fmla="*/ 13 h 172"/>
              <a:gd name="T10" fmla="*/ 0 w 316"/>
              <a:gd name="T11" fmla="*/ 121 h 172"/>
              <a:gd name="T12" fmla="*/ 78 w 316"/>
              <a:gd name="T13" fmla="*/ 109 h 172"/>
              <a:gd name="T14" fmla="*/ 84 w 316"/>
              <a:gd name="T15" fmla="*/ 113 h 172"/>
              <a:gd name="T16" fmla="*/ 120 w 316"/>
              <a:gd name="T17" fmla="*/ 142 h 172"/>
              <a:gd name="T18" fmla="*/ 159 w 316"/>
              <a:gd name="T19" fmla="*/ 163 h 172"/>
              <a:gd name="T20" fmla="*/ 163 w 316"/>
              <a:gd name="T21" fmla="*/ 165 h 172"/>
              <a:gd name="T22" fmla="*/ 190 w 316"/>
              <a:gd name="T23" fmla="*/ 164 h 172"/>
              <a:gd name="T24" fmla="*/ 217 w 316"/>
              <a:gd name="T25" fmla="*/ 153 h 172"/>
              <a:gd name="T26" fmla="*/ 233 w 316"/>
              <a:gd name="T27" fmla="*/ 146 h 172"/>
              <a:gd name="T28" fmla="*/ 265 w 316"/>
              <a:gd name="T29" fmla="*/ 162 h 172"/>
              <a:gd name="T30" fmla="*/ 288 w 316"/>
              <a:gd name="T31" fmla="*/ 14 h 172"/>
              <a:gd name="T32" fmla="*/ 225 w 316"/>
              <a:gd name="T33" fmla="*/ 129 h 172"/>
              <a:gd name="T34" fmla="*/ 225 w 316"/>
              <a:gd name="T35" fmla="*/ 139 h 172"/>
              <a:gd name="T36" fmla="*/ 216 w 316"/>
              <a:gd name="T37" fmla="*/ 142 h 172"/>
              <a:gd name="T38" fmla="*/ 207 w 316"/>
              <a:gd name="T39" fmla="*/ 142 h 172"/>
              <a:gd name="T40" fmla="*/ 189 w 316"/>
              <a:gd name="T41" fmla="*/ 153 h 172"/>
              <a:gd name="T42" fmla="*/ 185 w 316"/>
              <a:gd name="T43" fmla="*/ 153 h 172"/>
              <a:gd name="T44" fmla="*/ 180 w 316"/>
              <a:gd name="T45" fmla="*/ 156 h 172"/>
              <a:gd name="T46" fmla="*/ 157 w 316"/>
              <a:gd name="T47" fmla="*/ 149 h 172"/>
              <a:gd name="T48" fmla="*/ 130 w 316"/>
              <a:gd name="T49" fmla="*/ 128 h 172"/>
              <a:gd name="T50" fmla="*/ 88 w 316"/>
              <a:gd name="T51" fmla="*/ 103 h 172"/>
              <a:gd name="T52" fmla="*/ 71 w 316"/>
              <a:gd name="T53" fmla="*/ 91 h 172"/>
              <a:gd name="T54" fmla="*/ 71 w 316"/>
              <a:gd name="T55" fmla="*/ 90 h 172"/>
              <a:gd name="T56" fmla="*/ 72 w 316"/>
              <a:gd name="T57" fmla="*/ 88 h 172"/>
              <a:gd name="T58" fmla="*/ 93 w 316"/>
              <a:gd name="T59" fmla="*/ 20 h 172"/>
              <a:gd name="T60" fmla="*/ 132 w 316"/>
              <a:gd name="T61" fmla="*/ 24 h 172"/>
              <a:gd name="T62" fmla="*/ 127 w 316"/>
              <a:gd name="T63" fmla="*/ 72 h 172"/>
              <a:gd name="T64" fmla="*/ 185 w 316"/>
              <a:gd name="T65" fmla="*/ 54 h 172"/>
              <a:gd name="T66" fmla="*/ 241 w 316"/>
              <a:gd name="T67" fmla="*/ 11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172">
                <a:moveTo>
                  <a:pt x="288" y="14"/>
                </a:moveTo>
                <a:cubicBezTo>
                  <a:pt x="232" y="27"/>
                  <a:pt x="232" y="27"/>
                  <a:pt x="232" y="27"/>
                </a:cubicBezTo>
                <a:cubicBezTo>
                  <a:pt x="233" y="31"/>
                  <a:pt x="233" y="31"/>
                  <a:pt x="233" y="31"/>
                </a:cubicBezTo>
                <a:cubicBezTo>
                  <a:pt x="228" y="22"/>
                  <a:pt x="221" y="20"/>
                  <a:pt x="221" y="20"/>
                </a:cubicBezTo>
                <a:cubicBezTo>
                  <a:pt x="178" y="7"/>
                  <a:pt x="178" y="7"/>
                  <a:pt x="178" y="7"/>
                </a:cubicBezTo>
                <a:cubicBezTo>
                  <a:pt x="173" y="5"/>
                  <a:pt x="165" y="7"/>
                  <a:pt x="157" y="10"/>
                </a:cubicBezTo>
                <a:cubicBezTo>
                  <a:pt x="156" y="9"/>
                  <a:pt x="156" y="9"/>
                  <a:pt x="156" y="9"/>
                </a:cubicBezTo>
                <a:cubicBezTo>
                  <a:pt x="92" y="9"/>
                  <a:pt x="92" y="9"/>
                  <a:pt x="92" y="9"/>
                </a:cubicBezTo>
                <a:cubicBezTo>
                  <a:pt x="92" y="9"/>
                  <a:pt x="92" y="9"/>
                  <a:pt x="92" y="9"/>
                </a:cubicBezTo>
                <a:cubicBezTo>
                  <a:pt x="91" y="9"/>
                  <a:pt x="87" y="10"/>
                  <a:pt x="84" y="13"/>
                </a:cubicBezTo>
                <a:cubicBezTo>
                  <a:pt x="50" y="0"/>
                  <a:pt x="50" y="0"/>
                  <a:pt x="50" y="0"/>
                </a:cubicBezTo>
                <a:cubicBezTo>
                  <a:pt x="0" y="121"/>
                  <a:pt x="0" y="121"/>
                  <a:pt x="0" y="121"/>
                </a:cubicBezTo>
                <a:cubicBezTo>
                  <a:pt x="54" y="148"/>
                  <a:pt x="54" y="148"/>
                  <a:pt x="54" y="148"/>
                </a:cubicBezTo>
                <a:cubicBezTo>
                  <a:pt x="69" y="144"/>
                  <a:pt x="76" y="120"/>
                  <a:pt x="78" y="109"/>
                </a:cubicBezTo>
                <a:cubicBezTo>
                  <a:pt x="82" y="112"/>
                  <a:pt x="82" y="112"/>
                  <a:pt x="82" y="112"/>
                </a:cubicBezTo>
                <a:cubicBezTo>
                  <a:pt x="84" y="113"/>
                  <a:pt x="84" y="113"/>
                  <a:pt x="84" y="113"/>
                </a:cubicBezTo>
                <a:cubicBezTo>
                  <a:pt x="84" y="120"/>
                  <a:pt x="85" y="130"/>
                  <a:pt x="99" y="127"/>
                </a:cubicBezTo>
                <a:cubicBezTo>
                  <a:pt x="99" y="127"/>
                  <a:pt x="100" y="157"/>
                  <a:pt x="120" y="142"/>
                </a:cubicBezTo>
                <a:cubicBezTo>
                  <a:pt x="120" y="142"/>
                  <a:pt x="120" y="161"/>
                  <a:pt x="138" y="155"/>
                </a:cubicBezTo>
                <a:cubicBezTo>
                  <a:pt x="138" y="155"/>
                  <a:pt x="141" y="172"/>
                  <a:pt x="159" y="163"/>
                </a:cubicBezTo>
                <a:cubicBezTo>
                  <a:pt x="162" y="165"/>
                  <a:pt x="162" y="165"/>
                  <a:pt x="162" y="165"/>
                </a:cubicBezTo>
                <a:cubicBezTo>
                  <a:pt x="163" y="165"/>
                  <a:pt x="163" y="165"/>
                  <a:pt x="163" y="165"/>
                </a:cubicBezTo>
                <a:cubicBezTo>
                  <a:pt x="164" y="165"/>
                  <a:pt x="173" y="168"/>
                  <a:pt x="181" y="167"/>
                </a:cubicBezTo>
                <a:cubicBezTo>
                  <a:pt x="185" y="167"/>
                  <a:pt x="188" y="166"/>
                  <a:pt x="190" y="164"/>
                </a:cubicBezTo>
                <a:cubicBezTo>
                  <a:pt x="196" y="163"/>
                  <a:pt x="208" y="161"/>
                  <a:pt x="214" y="153"/>
                </a:cubicBezTo>
                <a:cubicBezTo>
                  <a:pt x="215" y="153"/>
                  <a:pt x="216" y="153"/>
                  <a:pt x="217" y="153"/>
                </a:cubicBezTo>
                <a:cubicBezTo>
                  <a:pt x="217" y="153"/>
                  <a:pt x="217" y="153"/>
                  <a:pt x="217" y="153"/>
                </a:cubicBezTo>
                <a:cubicBezTo>
                  <a:pt x="224" y="153"/>
                  <a:pt x="230" y="150"/>
                  <a:pt x="233" y="146"/>
                </a:cubicBezTo>
                <a:cubicBezTo>
                  <a:pt x="235" y="143"/>
                  <a:pt x="236" y="140"/>
                  <a:pt x="236" y="136"/>
                </a:cubicBezTo>
                <a:cubicBezTo>
                  <a:pt x="236" y="136"/>
                  <a:pt x="248" y="160"/>
                  <a:pt x="265" y="162"/>
                </a:cubicBezTo>
                <a:cubicBezTo>
                  <a:pt x="316" y="137"/>
                  <a:pt x="316" y="137"/>
                  <a:pt x="316" y="137"/>
                </a:cubicBezTo>
                <a:lnTo>
                  <a:pt x="288" y="14"/>
                </a:lnTo>
                <a:close/>
                <a:moveTo>
                  <a:pt x="230" y="127"/>
                </a:moveTo>
                <a:cubicBezTo>
                  <a:pt x="225" y="129"/>
                  <a:pt x="225" y="129"/>
                  <a:pt x="225" y="129"/>
                </a:cubicBezTo>
                <a:cubicBezTo>
                  <a:pt x="226" y="133"/>
                  <a:pt x="226" y="133"/>
                  <a:pt x="226" y="133"/>
                </a:cubicBezTo>
                <a:cubicBezTo>
                  <a:pt x="226" y="137"/>
                  <a:pt x="225" y="139"/>
                  <a:pt x="225" y="139"/>
                </a:cubicBezTo>
                <a:cubicBezTo>
                  <a:pt x="223" y="141"/>
                  <a:pt x="220" y="142"/>
                  <a:pt x="216" y="142"/>
                </a:cubicBezTo>
                <a:cubicBezTo>
                  <a:pt x="216" y="142"/>
                  <a:pt x="216" y="142"/>
                  <a:pt x="216" y="142"/>
                </a:cubicBezTo>
                <a:cubicBezTo>
                  <a:pt x="214" y="143"/>
                  <a:pt x="212" y="142"/>
                  <a:pt x="211" y="142"/>
                </a:cubicBezTo>
                <a:cubicBezTo>
                  <a:pt x="207" y="142"/>
                  <a:pt x="207" y="142"/>
                  <a:pt x="207" y="142"/>
                </a:cubicBezTo>
                <a:cubicBezTo>
                  <a:pt x="206" y="146"/>
                  <a:pt x="206" y="146"/>
                  <a:pt x="206" y="146"/>
                </a:cubicBezTo>
                <a:cubicBezTo>
                  <a:pt x="204" y="150"/>
                  <a:pt x="196" y="153"/>
                  <a:pt x="189" y="153"/>
                </a:cubicBezTo>
                <a:cubicBezTo>
                  <a:pt x="188" y="153"/>
                  <a:pt x="188" y="153"/>
                  <a:pt x="188" y="153"/>
                </a:cubicBezTo>
                <a:cubicBezTo>
                  <a:pt x="185" y="153"/>
                  <a:pt x="185" y="153"/>
                  <a:pt x="185" y="153"/>
                </a:cubicBezTo>
                <a:cubicBezTo>
                  <a:pt x="184" y="155"/>
                  <a:pt x="184" y="155"/>
                  <a:pt x="184" y="155"/>
                </a:cubicBezTo>
                <a:cubicBezTo>
                  <a:pt x="183" y="156"/>
                  <a:pt x="182" y="156"/>
                  <a:pt x="180" y="156"/>
                </a:cubicBezTo>
                <a:cubicBezTo>
                  <a:pt x="175" y="157"/>
                  <a:pt x="169" y="155"/>
                  <a:pt x="167" y="155"/>
                </a:cubicBezTo>
                <a:cubicBezTo>
                  <a:pt x="157" y="149"/>
                  <a:pt x="157" y="149"/>
                  <a:pt x="157" y="149"/>
                </a:cubicBezTo>
                <a:cubicBezTo>
                  <a:pt x="156" y="144"/>
                  <a:pt x="154" y="140"/>
                  <a:pt x="149" y="140"/>
                </a:cubicBezTo>
                <a:cubicBezTo>
                  <a:pt x="149" y="140"/>
                  <a:pt x="147" y="116"/>
                  <a:pt x="130" y="128"/>
                </a:cubicBezTo>
                <a:cubicBezTo>
                  <a:pt x="130" y="128"/>
                  <a:pt x="125" y="108"/>
                  <a:pt x="109" y="117"/>
                </a:cubicBezTo>
                <a:cubicBezTo>
                  <a:pt x="88" y="103"/>
                  <a:pt x="88" y="103"/>
                  <a:pt x="88" y="103"/>
                </a:cubicBezTo>
                <a:cubicBezTo>
                  <a:pt x="72" y="91"/>
                  <a:pt x="72" y="91"/>
                  <a:pt x="72" y="91"/>
                </a:cubicBezTo>
                <a:cubicBezTo>
                  <a:pt x="71" y="91"/>
                  <a:pt x="71" y="91"/>
                  <a:pt x="71" y="91"/>
                </a:cubicBezTo>
                <a:cubicBezTo>
                  <a:pt x="71" y="91"/>
                  <a:pt x="71" y="91"/>
                  <a:pt x="71" y="91"/>
                </a:cubicBezTo>
                <a:cubicBezTo>
                  <a:pt x="71" y="90"/>
                  <a:pt x="71" y="90"/>
                  <a:pt x="71" y="90"/>
                </a:cubicBezTo>
                <a:cubicBezTo>
                  <a:pt x="72" y="89"/>
                  <a:pt x="72" y="89"/>
                  <a:pt x="72" y="89"/>
                </a:cubicBezTo>
                <a:cubicBezTo>
                  <a:pt x="72" y="88"/>
                  <a:pt x="72" y="88"/>
                  <a:pt x="72" y="88"/>
                </a:cubicBezTo>
                <a:cubicBezTo>
                  <a:pt x="72" y="87"/>
                  <a:pt x="90" y="26"/>
                  <a:pt x="91" y="21"/>
                </a:cubicBezTo>
                <a:cubicBezTo>
                  <a:pt x="91" y="21"/>
                  <a:pt x="93" y="20"/>
                  <a:pt x="93" y="20"/>
                </a:cubicBezTo>
                <a:cubicBezTo>
                  <a:pt x="138" y="20"/>
                  <a:pt x="138" y="20"/>
                  <a:pt x="138" y="20"/>
                </a:cubicBezTo>
                <a:cubicBezTo>
                  <a:pt x="134" y="22"/>
                  <a:pt x="132" y="24"/>
                  <a:pt x="132" y="24"/>
                </a:cubicBezTo>
                <a:cubicBezTo>
                  <a:pt x="125" y="30"/>
                  <a:pt x="122" y="60"/>
                  <a:pt x="122" y="60"/>
                </a:cubicBezTo>
                <a:cubicBezTo>
                  <a:pt x="119" y="67"/>
                  <a:pt x="127" y="72"/>
                  <a:pt x="127" y="72"/>
                </a:cubicBezTo>
                <a:cubicBezTo>
                  <a:pt x="140" y="81"/>
                  <a:pt x="154" y="47"/>
                  <a:pt x="154" y="47"/>
                </a:cubicBezTo>
                <a:cubicBezTo>
                  <a:pt x="161" y="41"/>
                  <a:pt x="172" y="45"/>
                  <a:pt x="185" y="54"/>
                </a:cubicBezTo>
                <a:cubicBezTo>
                  <a:pt x="206" y="76"/>
                  <a:pt x="232" y="102"/>
                  <a:pt x="239" y="111"/>
                </a:cubicBezTo>
                <a:cubicBezTo>
                  <a:pt x="241" y="114"/>
                  <a:pt x="242" y="117"/>
                  <a:pt x="241" y="119"/>
                </a:cubicBezTo>
                <a:cubicBezTo>
                  <a:pt x="240" y="123"/>
                  <a:pt x="233" y="126"/>
                  <a:pt x="230" y="127"/>
                </a:cubicBezTo>
                <a:close/>
              </a:path>
            </a:pathLst>
          </a:custGeom>
          <a:solidFill>
            <a:schemeClr val="bg1"/>
          </a:solidFill>
          <a:ln>
            <a:noFill/>
          </a:ln>
        </p:spPr>
        <p:txBody>
          <a:bodyPr vert="horz" wrap="square" lIns="91440" tIns="45720" rIns="91440" bIns="45720" numCol="1" anchor="t" anchorCtr="0" compatLnSpc="1"/>
          <a:lstStyle/>
          <a:p>
            <a:endParaRPr lang="en-GB"/>
          </a:p>
        </p:txBody>
      </p:sp>
      <p:sp>
        <p:nvSpPr>
          <p:cNvPr id="72" name="Freeform 50"/>
          <p:cNvSpPr/>
          <p:nvPr/>
        </p:nvSpPr>
        <p:spPr bwMode="auto">
          <a:xfrm>
            <a:off x="4836979" y="3039001"/>
            <a:ext cx="487583" cy="721835"/>
          </a:xfrm>
          <a:custGeom>
            <a:avLst/>
            <a:gdLst>
              <a:gd name="T0" fmla="*/ 25 w 206"/>
              <a:gd name="T1" fmla="*/ 112 h 284"/>
              <a:gd name="T2" fmla="*/ 25 w 206"/>
              <a:gd name="T3" fmla="*/ 64 h 284"/>
              <a:gd name="T4" fmla="*/ 5 w 206"/>
              <a:gd name="T5" fmla="*/ 64 h 284"/>
              <a:gd name="T6" fmla="*/ 4 w 206"/>
              <a:gd name="T7" fmla="*/ 60 h 284"/>
              <a:gd name="T8" fmla="*/ 104 w 206"/>
              <a:gd name="T9" fmla="*/ 2 h 284"/>
              <a:gd name="T10" fmla="*/ 117 w 206"/>
              <a:gd name="T11" fmla="*/ 2 h 284"/>
              <a:gd name="T12" fmla="*/ 145 w 206"/>
              <a:gd name="T13" fmla="*/ 25 h 284"/>
              <a:gd name="T14" fmla="*/ 145 w 206"/>
              <a:gd name="T15" fmla="*/ 2 h 284"/>
              <a:gd name="T16" fmla="*/ 168 w 206"/>
              <a:gd name="T17" fmla="*/ 2 h 284"/>
              <a:gd name="T18" fmla="*/ 168 w 206"/>
              <a:gd name="T19" fmla="*/ 40 h 284"/>
              <a:gd name="T20" fmla="*/ 184 w 206"/>
              <a:gd name="T21" fmla="*/ 49 h 284"/>
              <a:gd name="T22" fmla="*/ 184 w 206"/>
              <a:gd name="T23" fmla="*/ 49 h 284"/>
              <a:gd name="T24" fmla="*/ 184 w 206"/>
              <a:gd name="T25" fmla="*/ 49 h 284"/>
              <a:gd name="T26" fmla="*/ 202 w 206"/>
              <a:gd name="T27" fmla="*/ 60 h 284"/>
              <a:gd name="T28" fmla="*/ 201 w 206"/>
              <a:gd name="T29" fmla="*/ 64 h 284"/>
              <a:gd name="T30" fmla="*/ 184 w 206"/>
              <a:gd name="T31" fmla="*/ 64 h 284"/>
              <a:gd name="T32" fmla="*/ 184 w 206"/>
              <a:gd name="T33" fmla="*/ 117 h 284"/>
              <a:gd name="T34" fmla="*/ 169 w 206"/>
              <a:gd name="T35" fmla="*/ 134 h 284"/>
              <a:gd name="T36" fmla="*/ 136 w 206"/>
              <a:gd name="T37" fmla="*/ 134 h 284"/>
              <a:gd name="T38" fmla="*/ 129 w 206"/>
              <a:gd name="T39" fmla="*/ 137 h 284"/>
              <a:gd name="T40" fmla="*/ 140 w 206"/>
              <a:gd name="T41" fmla="*/ 155 h 284"/>
              <a:gd name="T42" fmla="*/ 139 w 206"/>
              <a:gd name="T43" fmla="*/ 160 h 284"/>
              <a:gd name="T44" fmla="*/ 118 w 206"/>
              <a:gd name="T45" fmla="*/ 161 h 284"/>
              <a:gd name="T46" fmla="*/ 119 w 206"/>
              <a:gd name="T47" fmla="*/ 168 h 284"/>
              <a:gd name="T48" fmla="*/ 130 w 206"/>
              <a:gd name="T49" fmla="*/ 179 h 284"/>
              <a:gd name="T50" fmla="*/ 115 w 206"/>
              <a:gd name="T51" fmla="*/ 195 h 284"/>
              <a:gd name="T52" fmla="*/ 129 w 206"/>
              <a:gd name="T53" fmla="*/ 211 h 284"/>
              <a:gd name="T54" fmla="*/ 129 w 206"/>
              <a:gd name="T55" fmla="*/ 220 h 284"/>
              <a:gd name="T56" fmla="*/ 115 w 206"/>
              <a:gd name="T57" fmla="*/ 235 h 284"/>
              <a:gd name="T58" fmla="*/ 124 w 206"/>
              <a:gd name="T59" fmla="*/ 248 h 284"/>
              <a:gd name="T60" fmla="*/ 124 w 206"/>
              <a:gd name="T61" fmla="*/ 260 h 284"/>
              <a:gd name="T62" fmla="*/ 102 w 206"/>
              <a:gd name="T63" fmla="*/ 284 h 284"/>
              <a:gd name="T64" fmla="*/ 86 w 206"/>
              <a:gd name="T65" fmla="*/ 264 h 284"/>
              <a:gd name="T66" fmla="*/ 85 w 206"/>
              <a:gd name="T67" fmla="*/ 163 h 284"/>
              <a:gd name="T68" fmla="*/ 83 w 206"/>
              <a:gd name="T69" fmla="*/ 160 h 284"/>
              <a:gd name="T70" fmla="*/ 71 w 206"/>
              <a:gd name="T71" fmla="*/ 159 h 284"/>
              <a:gd name="T72" fmla="*/ 68 w 206"/>
              <a:gd name="T73" fmla="*/ 152 h 284"/>
              <a:gd name="T74" fmla="*/ 77 w 206"/>
              <a:gd name="T75" fmla="*/ 140 h 284"/>
              <a:gd name="T76" fmla="*/ 78 w 206"/>
              <a:gd name="T77" fmla="*/ 136 h 284"/>
              <a:gd name="T78" fmla="*/ 73 w 206"/>
              <a:gd name="T79" fmla="*/ 134 h 284"/>
              <a:gd name="T80" fmla="*/ 40 w 206"/>
              <a:gd name="T81" fmla="*/ 134 h 284"/>
              <a:gd name="T82" fmla="*/ 25 w 206"/>
              <a:gd name="T83" fmla="*/ 11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6" h="284">
                <a:moveTo>
                  <a:pt x="25" y="112"/>
                </a:moveTo>
                <a:cubicBezTo>
                  <a:pt x="25" y="64"/>
                  <a:pt x="25" y="64"/>
                  <a:pt x="25" y="64"/>
                </a:cubicBezTo>
                <a:cubicBezTo>
                  <a:pt x="5" y="64"/>
                  <a:pt x="5" y="64"/>
                  <a:pt x="5" y="64"/>
                </a:cubicBezTo>
                <a:cubicBezTo>
                  <a:pt x="1" y="64"/>
                  <a:pt x="0" y="62"/>
                  <a:pt x="4" y="60"/>
                </a:cubicBezTo>
                <a:cubicBezTo>
                  <a:pt x="104" y="2"/>
                  <a:pt x="104" y="2"/>
                  <a:pt x="104" y="2"/>
                </a:cubicBezTo>
                <a:cubicBezTo>
                  <a:pt x="107" y="0"/>
                  <a:pt x="113" y="0"/>
                  <a:pt x="117" y="2"/>
                </a:cubicBezTo>
                <a:cubicBezTo>
                  <a:pt x="145" y="25"/>
                  <a:pt x="145" y="25"/>
                  <a:pt x="145" y="25"/>
                </a:cubicBezTo>
                <a:cubicBezTo>
                  <a:pt x="145" y="2"/>
                  <a:pt x="145" y="2"/>
                  <a:pt x="145" y="2"/>
                </a:cubicBezTo>
                <a:cubicBezTo>
                  <a:pt x="168" y="2"/>
                  <a:pt x="168" y="2"/>
                  <a:pt x="168" y="2"/>
                </a:cubicBezTo>
                <a:cubicBezTo>
                  <a:pt x="168" y="40"/>
                  <a:pt x="168" y="40"/>
                  <a:pt x="168" y="40"/>
                </a:cubicBezTo>
                <a:cubicBezTo>
                  <a:pt x="184" y="49"/>
                  <a:pt x="184" y="49"/>
                  <a:pt x="184" y="49"/>
                </a:cubicBezTo>
                <a:cubicBezTo>
                  <a:pt x="184" y="49"/>
                  <a:pt x="184" y="49"/>
                  <a:pt x="184" y="49"/>
                </a:cubicBezTo>
                <a:cubicBezTo>
                  <a:pt x="184" y="49"/>
                  <a:pt x="184" y="49"/>
                  <a:pt x="184" y="49"/>
                </a:cubicBezTo>
                <a:cubicBezTo>
                  <a:pt x="202" y="60"/>
                  <a:pt x="202" y="60"/>
                  <a:pt x="202" y="60"/>
                </a:cubicBezTo>
                <a:cubicBezTo>
                  <a:pt x="206" y="62"/>
                  <a:pt x="205" y="64"/>
                  <a:pt x="201" y="64"/>
                </a:cubicBezTo>
                <a:cubicBezTo>
                  <a:pt x="184" y="64"/>
                  <a:pt x="184" y="64"/>
                  <a:pt x="184" y="64"/>
                </a:cubicBezTo>
                <a:cubicBezTo>
                  <a:pt x="184" y="117"/>
                  <a:pt x="184" y="117"/>
                  <a:pt x="184" y="117"/>
                </a:cubicBezTo>
                <a:cubicBezTo>
                  <a:pt x="184" y="117"/>
                  <a:pt x="185" y="134"/>
                  <a:pt x="169" y="134"/>
                </a:cubicBezTo>
                <a:cubicBezTo>
                  <a:pt x="136" y="134"/>
                  <a:pt x="136" y="134"/>
                  <a:pt x="136" y="134"/>
                </a:cubicBezTo>
                <a:cubicBezTo>
                  <a:pt x="134" y="135"/>
                  <a:pt x="131" y="136"/>
                  <a:pt x="129" y="137"/>
                </a:cubicBezTo>
                <a:cubicBezTo>
                  <a:pt x="140" y="155"/>
                  <a:pt x="140" y="155"/>
                  <a:pt x="140" y="155"/>
                </a:cubicBezTo>
                <a:cubicBezTo>
                  <a:pt x="142" y="159"/>
                  <a:pt x="139" y="160"/>
                  <a:pt x="139" y="160"/>
                </a:cubicBezTo>
                <a:cubicBezTo>
                  <a:pt x="118" y="161"/>
                  <a:pt x="118" y="161"/>
                  <a:pt x="118" y="161"/>
                </a:cubicBezTo>
                <a:cubicBezTo>
                  <a:pt x="119" y="168"/>
                  <a:pt x="119" y="168"/>
                  <a:pt x="119" y="168"/>
                </a:cubicBezTo>
                <a:cubicBezTo>
                  <a:pt x="130" y="179"/>
                  <a:pt x="130" y="179"/>
                  <a:pt x="130" y="179"/>
                </a:cubicBezTo>
                <a:cubicBezTo>
                  <a:pt x="115" y="195"/>
                  <a:pt x="115" y="195"/>
                  <a:pt x="115" y="195"/>
                </a:cubicBezTo>
                <a:cubicBezTo>
                  <a:pt x="129" y="211"/>
                  <a:pt x="129" y="211"/>
                  <a:pt x="129" y="211"/>
                </a:cubicBezTo>
                <a:cubicBezTo>
                  <a:pt x="129" y="220"/>
                  <a:pt x="129" y="220"/>
                  <a:pt x="129" y="220"/>
                </a:cubicBezTo>
                <a:cubicBezTo>
                  <a:pt x="115" y="235"/>
                  <a:pt x="115" y="235"/>
                  <a:pt x="115" y="235"/>
                </a:cubicBezTo>
                <a:cubicBezTo>
                  <a:pt x="124" y="248"/>
                  <a:pt x="124" y="248"/>
                  <a:pt x="124" y="248"/>
                </a:cubicBezTo>
                <a:cubicBezTo>
                  <a:pt x="124" y="260"/>
                  <a:pt x="124" y="260"/>
                  <a:pt x="124" y="260"/>
                </a:cubicBezTo>
                <a:cubicBezTo>
                  <a:pt x="102" y="284"/>
                  <a:pt x="102" y="284"/>
                  <a:pt x="102" y="284"/>
                </a:cubicBezTo>
                <a:cubicBezTo>
                  <a:pt x="94" y="283"/>
                  <a:pt x="86" y="264"/>
                  <a:pt x="86" y="264"/>
                </a:cubicBezTo>
                <a:cubicBezTo>
                  <a:pt x="85" y="163"/>
                  <a:pt x="85" y="163"/>
                  <a:pt x="85" y="163"/>
                </a:cubicBezTo>
                <a:cubicBezTo>
                  <a:pt x="85" y="160"/>
                  <a:pt x="83" y="160"/>
                  <a:pt x="83" y="160"/>
                </a:cubicBezTo>
                <a:cubicBezTo>
                  <a:pt x="71" y="159"/>
                  <a:pt x="71" y="159"/>
                  <a:pt x="71" y="159"/>
                </a:cubicBezTo>
                <a:cubicBezTo>
                  <a:pt x="64" y="159"/>
                  <a:pt x="68" y="152"/>
                  <a:pt x="68" y="152"/>
                </a:cubicBezTo>
                <a:cubicBezTo>
                  <a:pt x="77" y="140"/>
                  <a:pt x="77" y="140"/>
                  <a:pt x="77" y="140"/>
                </a:cubicBezTo>
                <a:cubicBezTo>
                  <a:pt x="78" y="139"/>
                  <a:pt x="78" y="137"/>
                  <a:pt x="78" y="136"/>
                </a:cubicBezTo>
                <a:cubicBezTo>
                  <a:pt x="76" y="136"/>
                  <a:pt x="74" y="135"/>
                  <a:pt x="73" y="134"/>
                </a:cubicBezTo>
                <a:cubicBezTo>
                  <a:pt x="40" y="134"/>
                  <a:pt x="40" y="134"/>
                  <a:pt x="40" y="134"/>
                </a:cubicBezTo>
                <a:cubicBezTo>
                  <a:pt x="40" y="134"/>
                  <a:pt x="25" y="133"/>
                  <a:pt x="25" y="112"/>
                </a:cubicBezTo>
                <a:close/>
              </a:path>
            </a:pathLst>
          </a:custGeom>
          <a:solidFill>
            <a:schemeClr val="bg1"/>
          </a:solidFill>
          <a:ln>
            <a:noFill/>
          </a:ln>
        </p:spPr>
        <p:txBody>
          <a:bodyPr vert="horz" wrap="square" lIns="91440" tIns="45720" rIns="91440" bIns="45720" numCol="1" anchor="t" anchorCtr="0" compatLnSpc="1"/>
          <a:lstStyle/>
          <a:p>
            <a:endParaRPr lang="en-GB"/>
          </a:p>
        </p:txBody>
      </p:sp>
      <p:sp>
        <p:nvSpPr>
          <p:cNvPr id="45" name="TextBox 16">
            <a:extLst>
              <a:ext uri="{FF2B5EF4-FFF2-40B4-BE49-F238E27FC236}">
                <a16:creationId xmlns:a16="http://schemas.microsoft.com/office/drawing/2014/main" id="{1BF34EDE-8DC9-4FDB-AB8E-EF521FF586A2}"/>
              </a:ext>
            </a:extLst>
          </p:cNvPr>
          <p:cNvSpPr txBox="1"/>
          <p:nvPr/>
        </p:nvSpPr>
        <p:spPr>
          <a:xfrm>
            <a:off x="4666151" y="2524173"/>
            <a:ext cx="671979" cy="646331"/>
          </a:xfrm>
          <a:prstGeom prst="rect">
            <a:avLst/>
          </a:prstGeom>
          <a:noFill/>
        </p:spPr>
        <p:txBody>
          <a:bodyPr wrap="none" rtlCol="0">
            <a:spAutoFit/>
          </a:bodyPr>
          <a:lstStyle/>
          <a:p>
            <a:r>
              <a:rPr lang="en-US" sz="3600" b="1" dirty="0">
                <a:solidFill>
                  <a:srgbClr val="363636"/>
                </a:solidFill>
                <a:latin typeface="Source Sans Pro" panose="020B0503030403020204" pitchFamily="34" charset="0"/>
              </a:rPr>
              <a:t>04</a:t>
            </a:r>
            <a:endParaRPr lang="en-GB" sz="3600" b="1" dirty="0">
              <a:solidFill>
                <a:srgbClr val="363636"/>
              </a:solidFill>
              <a:latin typeface="Source Sans Pro" panose="020B0503030403020204" pitchFamily="34" charset="0"/>
            </a:endParaRPr>
          </a:p>
        </p:txBody>
      </p:sp>
      <p:grpSp>
        <p:nvGrpSpPr>
          <p:cNvPr id="46" name="Group 17">
            <a:extLst>
              <a:ext uri="{FF2B5EF4-FFF2-40B4-BE49-F238E27FC236}">
                <a16:creationId xmlns:a16="http://schemas.microsoft.com/office/drawing/2014/main" id="{D000D118-9033-46DB-97C0-212030FE8D26}"/>
              </a:ext>
            </a:extLst>
          </p:cNvPr>
          <p:cNvGrpSpPr/>
          <p:nvPr/>
        </p:nvGrpSpPr>
        <p:grpSpPr>
          <a:xfrm>
            <a:off x="5338131" y="2516306"/>
            <a:ext cx="2041329" cy="948329"/>
            <a:chOff x="509993" y="4146958"/>
            <a:chExt cx="2041329" cy="948328"/>
          </a:xfrm>
        </p:grpSpPr>
        <p:sp>
          <p:nvSpPr>
            <p:cNvPr id="47" name="TextBox 18">
              <a:extLst>
                <a:ext uri="{FF2B5EF4-FFF2-40B4-BE49-F238E27FC236}">
                  <a16:creationId xmlns:a16="http://schemas.microsoft.com/office/drawing/2014/main" id="{F767FE93-3225-4202-99B2-00FA080C6442}"/>
                </a:ext>
              </a:extLst>
            </p:cNvPr>
            <p:cNvSpPr txBox="1"/>
            <p:nvPr/>
          </p:nvSpPr>
          <p:spPr>
            <a:xfrm>
              <a:off x="509993" y="4146958"/>
              <a:ext cx="1107996" cy="369331"/>
            </a:xfrm>
            <a:prstGeom prst="rect">
              <a:avLst/>
            </a:prstGeom>
            <a:noFill/>
          </p:spPr>
          <p:txBody>
            <a:bodyPr wrap="none" rtlCol="0">
              <a:spAutoFit/>
            </a:bodyPr>
            <a:lstStyle/>
            <a:p>
              <a:pPr defTabSz="1176895"/>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添加标题</a:t>
              </a:r>
              <a:endParaRPr lang="en-GB"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8" name="Rectangle 19">
              <a:extLst>
                <a:ext uri="{FF2B5EF4-FFF2-40B4-BE49-F238E27FC236}">
                  <a16:creationId xmlns:a16="http://schemas.microsoft.com/office/drawing/2014/main" id="{27492CE9-0F01-4D78-883B-8F58267C8F2A}"/>
                </a:ext>
              </a:extLst>
            </p:cNvPr>
            <p:cNvSpPr/>
            <p:nvPr/>
          </p:nvSpPr>
          <p:spPr>
            <a:xfrm>
              <a:off x="509993" y="4448956"/>
              <a:ext cx="2041329" cy="646330"/>
            </a:xfrm>
            <a:prstGeom prst="rect">
              <a:avLst/>
            </a:prstGeom>
          </p:spPr>
          <p:txBody>
            <a:bodyPr wrap="square">
              <a:spAutoFit/>
            </a:bodyPr>
            <a:lstStyle/>
            <a:p>
              <a:r>
                <a:rPr lang="en-GB" sz="1200" dirty="0">
                  <a:latin typeface="微软雅黑" panose="020B0503020204020204" pitchFamily="34" charset="-122"/>
                  <a:ea typeface="微软雅黑" panose="020B0503020204020204" pitchFamily="34" charset="-122"/>
                </a:rPr>
                <a:t>Lorem ipsum </a:t>
              </a:r>
              <a:r>
                <a:rPr lang="en-GB" sz="1200" dirty="0" err="1">
                  <a:latin typeface="微软雅黑" panose="020B0503020204020204" pitchFamily="34" charset="-122"/>
                  <a:ea typeface="微软雅黑" panose="020B0503020204020204" pitchFamily="34" charset="-122"/>
                </a:rPr>
                <a:t>dolor</a:t>
              </a:r>
              <a:r>
                <a:rPr lang="en-GB" sz="1200" dirty="0">
                  <a:latin typeface="微软雅黑" panose="020B0503020204020204" pitchFamily="34" charset="-122"/>
                  <a:ea typeface="微软雅黑" panose="020B0503020204020204" pitchFamily="34" charset="-122"/>
                </a:rPr>
                <a:t> sit </a:t>
              </a:r>
              <a:r>
                <a:rPr lang="en-GB" sz="1200" dirty="0" err="1">
                  <a:latin typeface="微软雅黑" panose="020B0503020204020204" pitchFamily="34" charset="-122"/>
                  <a:ea typeface="微软雅黑" panose="020B0503020204020204" pitchFamily="34" charset="-122"/>
                </a:rPr>
                <a:t>amet</a:t>
              </a:r>
              <a:r>
                <a:rPr lang="en-GB" sz="1200" dirty="0">
                  <a:latin typeface="微软雅黑" panose="020B0503020204020204" pitchFamily="34" charset="-122"/>
                  <a:ea typeface="微软雅黑" panose="020B0503020204020204" pitchFamily="34" charset="-122"/>
                </a:rPr>
                <a:t>, </a:t>
              </a:r>
              <a:r>
                <a:rPr lang="en-GB" sz="1200" dirty="0" err="1">
                  <a:latin typeface="微软雅黑" panose="020B0503020204020204" pitchFamily="34" charset="-122"/>
                  <a:ea typeface="微软雅黑" panose="020B0503020204020204" pitchFamily="34" charset="-122"/>
                </a:rPr>
                <a:t>consectetur</a:t>
              </a:r>
              <a:r>
                <a:rPr lang="en-GB" sz="1200" dirty="0">
                  <a:latin typeface="微软雅黑" panose="020B0503020204020204" pitchFamily="34" charset="-122"/>
                  <a:ea typeface="微软雅黑" panose="020B0503020204020204" pitchFamily="34" charset="-122"/>
                </a:rPr>
                <a:t> </a:t>
              </a:r>
              <a:r>
                <a:rPr lang="en-GB" sz="1200" dirty="0" err="1">
                  <a:latin typeface="微软雅黑" panose="020B0503020204020204" pitchFamily="34" charset="-122"/>
                  <a:ea typeface="微软雅黑" panose="020B0503020204020204" pitchFamily="34" charset="-122"/>
                </a:rPr>
                <a:t>adipiscing</a:t>
              </a:r>
              <a:r>
                <a:rPr lang="en-GB" sz="1200" dirty="0">
                  <a:latin typeface="微软雅黑" panose="020B0503020204020204" pitchFamily="34" charset="-122"/>
                  <a:ea typeface="微软雅黑" panose="020B0503020204020204" pitchFamily="34" charset="-122"/>
                </a:rPr>
                <a:t> </a:t>
              </a:r>
              <a:r>
                <a:rPr lang="en-GB" sz="1200" dirty="0" err="1">
                  <a:latin typeface="微软雅黑" panose="020B0503020204020204" pitchFamily="34" charset="-122"/>
                  <a:ea typeface="微软雅黑" panose="020B0503020204020204" pitchFamily="34" charset="-122"/>
                </a:rPr>
                <a:t>elit</a:t>
              </a:r>
              <a:endParaRPr lang="en-GB" sz="1200" dirty="0">
                <a:latin typeface="微软雅黑" panose="020B0503020204020204" pitchFamily="34" charset="-122"/>
                <a:ea typeface="微软雅黑" panose="020B0503020204020204" pitchFamily="34" charset="-122"/>
              </a:endParaRPr>
            </a:p>
          </p:txBody>
        </p:sp>
      </p:grpSp>
      <p:sp>
        <p:nvSpPr>
          <p:cNvPr id="49" name="TextBox 20">
            <a:extLst>
              <a:ext uri="{FF2B5EF4-FFF2-40B4-BE49-F238E27FC236}">
                <a16:creationId xmlns:a16="http://schemas.microsoft.com/office/drawing/2014/main" id="{C7332F70-9F6A-4756-8144-86D533879BA3}"/>
              </a:ext>
            </a:extLst>
          </p:cNvPr>
          <p:cNvSpPr txBox="1"/>
          <p:nvPr/>
        </p:nvSpPr>
        <p:spPr>
          <a:xfrm>
            <a:off x="4666151" y="3648004"/>
            <a:ext cx="671979" cy="646331"/>
          </a:xfrm>
          <a:prstGeom prst="rect">
            <a:avLst/>
          </a:prstGeom>
          <a:noFill/>
        </p:spPr>
        <p:txBody>
          <a:bodyPr wrap="none" rtlCol="0">
            <a:spAutoFit/>
          </a:bodyPr>
          <a:lstStyle/>
          <a:p>
            <a:r>
              <a:rPr lang="en-US" sz="3600" b="1" dirty="0">
                <a:solidFill>
                  <a:srgbClr val="363636"/>
                </a:solidFill>
                <a:latin typeface="Source Sans Pro" panose="020B0503030403020204" pitchFamily="34" charset="0"/>
              </a:rPr>
              <a:t>05</a:t>
            </a:r>
            <a:endParaRPr lang="en-GB" sz="3600" b="1" dirty="0">
              <a:solidFill>
                <a:srgbClr val="363636"/>
              </a:solidFill>
              <a:latin typeface="Source Sans Pro" panose="020B0503030403020204" pitchFamily="34" charset="0"/>
            </a:endParaRPr>
          </a:p>
        </p:txBody>
      </p:sp>
      <p:sp>
        <p:nvSpPr>
          <p:cNvPr id="73" name="TextBox 24">
            <a:extLst>
              <a:ext uri="{FF2B5EF4-FFF2-40B4-BE49-F238E27FC236}">
                <a16:creationId xmlns:a16="http://schemas.microsoft.com/office/drawing/2014/main" id="{D2FE0566-5405-4A98-B705-00AC070DD217}"/>
              </a:ext>
            </a:extLst>
          </p:cNvPr>
          <p:cNvSpPr txBox="1"/>
          <p:nvPr/>
        </p:nvSpPr>
        <p:spPr>
          <a:xfrm>
            <a:off x="4666151" y="4771833"/>
            <a:ext cx="671979" cy="646331"/>
          </a:xfrm>
          <a:prstGeom prst="rect">
            <a:avLst/>
          </a:prstGeom>
          <a:noFill/>
        </p:spPr>
        <p:txBody>
          <a:bodyPr wrap="none" rtlCol="0">
            <a:spAutoFit/>
          </a:bodyPr>
          <a:lstStyle/>
          <a:p>
            <a:r>
              <a:rPr lang="en-US" sz="3600" b="1" dirty="0">
                <a:solidFill>
                  <a:srgbClr val="363636"/>
                </a:solidFill>
                <a:latin typeface="Source Sans Pro" panose="020B0503030403020204" pitchFamily="34" charset="0"/>
              </a:rPr>
              <a:t>06</a:t>
            </a:r>
            <a:endParaRPr lang="en-GB" sz="3600" b="1" dirty="0">
              <a:solidFill>
                <a:srgbClr val="363636"/>
              </a:solidFill>
              <a:latin typeface="Source Sans Pro" panose="020B0503030403020204" pitchFamily="34" charset="0"/>
            </a:endParaRPr>
          </a:p>
        </p:txBody>
      </p:sp>
      <p:grpSp>
        <p:nvGrpSpPr>
          <p:cNvPr id="74" name="Group 32">
            <a:extLst>
              <a:ext uri="{FF2B5EF4-FFF2-40B4-BE49-F238E27FC236}">
                <a16:creationId xmlns:a16="http://schemas.microsoft.com/office/drawing/2014/main" id="{D4C64509-0DB8-4ECC-BB4F-CFF369D484D7}"/>
              </a:ext>
            </a:extLst>
          </p:cNvPr>
          <p:cNvGrpSpPr/>
          <p:nvPr/>
        </p:nvGrpSpPr>
        <p:grpSpPr>
          <a:xfrm>
            <a:off x="5324562" y="4763966"/>
            <a:ext cx="2054896" cy="948329"/>
            <a:chOff x="496426" y="4146958"/>
            <a:chExt cx="2054896" cy="948328"/>
          </a:xfrm>
        </p:grpSpPr>
        <p:sp>
          <p:nvSpPr>
            <p:cNvPr id="75" name="TextBox 33">
              <a:extLst>
                <a:ext uri="{FF2B5EF4-FFF2-40B4-BE49-F238E27FC236}">
                  <a16:creationId xmlns:a16="http://schemas.microsoft.com/office/drawing/2014/main" id="{F80409C8-8390-4247-8E72-8A166061C293}"/>
                </a:ext>
              </a:extLst>
            </p:cNvPr>
            <p:cNvSpPr txBox="1"/>
            <p:nvPr/>
          </p:nvSpPr>
          <p:spPr>
            <a:xfrm>
              <a:off x="496426" y="4146958"/>
              <a:ext cx="1107996" cy="369331"/>
            </a:xfrm>
            <a:prstGeom prst="rect">
              <a:avLst/>
            </a:prstGeom>
            <a:noFill/>
          </p:spPr>
          <p:txBody>
            <a:bodyPr wrap="none" rtlCol="0">
              <a:spAutoFit/>
            </a:bodyPr>
            <a:lstStyle/>
            <a:p>
              <a:pPr defTabSz="1176895"/>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添加标题</a:t>
              </a:r>
              <a:endParaRPr lang="en-GB"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6" name="Rectangle 34">
              <a:extLst>
                <a:ext uri="{FF2B5EF4-FFF2-40B4-BE49-F238E27FC236}">
                  <a16:creationId xmlns:a16="http://schemas.microsoft.com/office/drawing/2014/main" id="{A797C304-2BCF-42D0-BD2F-D2706F96FEE1}"/>
                </a:ext>
              </a:extLst>
            </p:cNvPr>
            <p:cNvSpPr/>
            <p:nvPr/>
          </p:nvSpPr>
          <p:spPr>
            <a:xfrm>
              <a:off x="509993" y="4448956"/>
              <a:ext cx="2041329" cy="646330"/>
            </a:xfrm>
            <a:prstGeom prst="rect">
              <a:avLst/>
            </a:prstGeom>
          </p:spPr>
          <p:txBody>
            <a:bodyPr wrap="square">
              <a:spAutoFit/>
            </a:bodyPr>
            <a:lstStyle/>
            <a:p>
              <a:r>
                <a:rPr lang="en-GB" sz="1200" dirty="0">
                  <a:latin typeface="微软雅黑" panose="020B0503020204020204" pitchFamily="34" charset="-122"/>
                  <a:ea typeface="微软雅黑" panose="020B0503020204020204" pitchFamily="34" charset="-122"/>
                </a:rPr>
                <a:t>Lorem ipsum </a:t>
              </a:r>
              <a:r>
                <a:rPr lang="en-GB" sz="1200" dirty="0" err="1">
                  <a:latin typeface="微软雅黑" panose="020B0503020204020204" pitchFamily="34" charset="-122"/>
                  <a:ea typeface="微软雅黑" panose="020B0503020204020204" pitchFamily="34" charset="-122"/>
                </a:rPr>
                <a:t>dolor</a:t>
              </a:r>
              <a:r>
                <a:rPr lang="en-GB" sz="1200" dirty="0">
                  <a:latin typeface="微软雅黑" panose="020B0503020204020204" pitchFamily="34" charset="-122"/>
                  <a:ea typeface="微软雅黑" panose="020B0503020204020204" pitchFamily="34" charset="-122"/>
                </a:rPr>
                <a:t> sit </a:t>
              </a:r>
              <a:r>
                <a:rPr lang="en-GB" sz="1200" dirty="0" err="1">
                  <a:latin typeface="微软雅黑" panose="020B0503020204020204" pitchFamily="34" charset="-122"/>
                  <a:ea typeface="微软雅黑" panose="020B0503020204020204" pitchFamily="34" charset="-122"/>
                </a:rPr>
                <a:t>amet</a:t>
              </a:r>
              <a:r>
                <a:rPr lang="en-GB" sz="1200" dirty="0">
                  <a:latin typeface="微软雅黑" panose="020B0503020204020204" pitchFamily="34" charset="-122"/>
                  <a:ea typeface="微软雅黑" panose="020B0503020204020204" pitchFamily="34" charset="-122"/>
                </a:rPr>
                <a:t>, </a:t>
              </a:r>
              <a:r>
                <a:rPr lang="en-GB" sz="1200" dirty="0" err="1">
                  <a:latin typeface="微软雅黑" panose="020B0503020204020204" pitchFamily="34" charset="-122"/>
                  <a:ea typeface="微软雅黑" panose="020B0503020204020204" pitchFamily="34" charset="-122"/>
                </a:rPr>
                <a:t>consectetur</a:t>
              </a:r>
              <a:r>
                <a:rPr lang="en-GB" sz="1200" dirty="0">
                  <a:latin typeface="微软雅黑" panose="020B0503020204020204" pitchFamily="34" charset="-122"/>
                  <a:ea typeface="微软雅黑" panose="020B0503020204020204" pitchFamily="34" charset="-122"/>
                </a:rPr>
                <a:t> </a:t>
              </a:r>
              <a:r>
                <a:rPr lang="en-GB" sz="1200" dirty="0" err="1">
                  <a:latin typeface="微软雅黑" panose="020B0503020204020204" pitchFamily="34" charset="-122"/>
                  <a:ea typeface="微软雅黑" panose="020B0503020204020204" pitchFamily="34" charset="-122"/>
                </a:rPr>
                <a:t>adipiscing</a:t>
              </a:r>
              <a:r>
                <a:rPr lang="en-GB" sz="1200" dirty="0">
                  <a:latin typeface="微软雅黑" panose="020B0503020204020204" pitchFamily="34" charset="-122"/>
                  <a:ea typeface="微软雅黑" panose="020B0503020204020204" pitchFamily="34" charset="-122"/>
                </a:rPr>
                <a:t> </a:t>
              </a:r>
              <a:r>
                <a:rPr lang="en-GB" sz="1200" dirty="0" err="1">
                  <a:latin typeface="微软雅黑" panose="020B0503020204020204" pitchFamily="34" charset="-122"/>
                  <a:ea typeface="微软雅黑" panose="020B0503020204020204" pitchFamily="34" charset="-122"/>
                </a:rPr>
                <a:t>elit</a:t>
              </a:r>
              <a:endParaRPr lang="en-GB" sz="1200" dirty="0">
                <a:latin typeface="微软雅黑" panose="020B0503020204020204" pitchFamily="34" charset="-122"/>
                <a:ea typeface="微软雅黑" panose="020B0503020204020204" pitchFamily="34" charset="-122"/>
              </a:endParaRPr>
            </a:p>
          </p:txBody>
        </p:sp>
      </p:grpSp>
      <p:grpSp>
        <p:nvGrpSpPr>
          <p:cNvPr id="77" name="Group 35">
            <a:extLst>
              <a:ext uri="{FF2B5EF4-FFF2-40B4-BE49-F238E27FC236}">
                <a16:creationId xmlns:a16="http://schemas.microsoft.com/office/drawing/2014/main" id="{345B5B29-9F5E-4ED9-BDB8-4A3FF26FB970}"/>
              </a:ext>
            </a:extLst>
          </p:cNvPr>
          <p:cNvGrpSpPr/>
          <p:nvPr/>
        </p:nvGrpSpPr>
        <p:grpSpPr>
          <a:xfrm>
            <a:off x="5324562" y="3640138"/>
            <a:ext cx="2054896" cy="948329"/>
            <a:chOff x="496426" y="4146958"/>
            <a:chExt cx="2054896" cy="948328"/>
          </a:xfrm>
        </p:grpSpPr>
        <p:sp>
          <p:nvSpPr>
            <p:cNvPr id="78" name="TextBox 36">
              <a:extLst>
                <a:ext uri="{FF2B5EF4-FFF2-40B4-BE49-F238E27FC236}">
                  <a16:creationId xmlns:a16="http://schemas.microsoft.com/office/drawing/2014/main" id="{5306852E-89D3-42EB-BD2B-0395BF50F47D}"/>
                </a:ext>
              </a:extLst>
            </p:cNvPr>
            <p:cNvSpPr txBox="1"/>
            <p:nvPr/>
          </p:nvSpPr>
          <p:spPr>
            <a:xfrm>
              <a:off x="496426" y="4146958"/>
              <a:ext cx="1107996" cy="369331"/>
            </a:xfrm>
            <a:prstGeom prst="rect">
              <a:avLst/>
            </a:prstGeom>
            <a:noFill/>
          </p:spPr>
          <p:txBody>
            <a:bodyPr wrap="none" rtlCol="0">
              <a:spAutoFit/>
            </a:bodyPr>
            <a:lstStyle/>
            <a:p>
              <a:pPr defTabSz="1176895"/>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添加标题</a:t>
              </a:r>
              <a:endParaRPr lang="en-GB"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9" name="Rectangle 37">
              <a:extLst>
                <a:ext uri="{FF2B5EF4-FFF2-40B4-BE49-F238E27FC236}">
                  <a16:creationId xmlns:a16="http://schemas.microsoft.com/office/drawing/2014/main" id="{FD875D61-DD1B-414B-9495-5112201CD9F4}"/>
                </a:ext>
              </a:extLst>
            </p:cNvPr>
            <p:cNvSpPr/>
            <p:nvPr/>
          </p:nvSpPr>
          <p:spPr>
            <a:xfrm>
              <a:off x="509993" y="4448956"/>
              <a:ext cx="2041329" cy="646330"/>
            </a:xfrm>
            <a:prstGeom prst="rect">
              <a:avLst/>
            </a:prstGeom>
          </p:spPr>
          <p:txBody>
            <a:bodyPr wrap="square">
              <a:spAutoFit/>
            </a:bodyPr>
            <a:lstStyle/>
            <a:p>
              <a:r>
                <a:rPr lang="en-GB" sz="1200" dirty="0">
                  <a:latin typeface="微软雅黑" panose="020B0503020204020204" pitchFamily="34" charset="-122"/>
                  <a:ea typeface="微软雅黑" panose="020B0503020204020204" pitchFamily="34" charset="-122"/>
                </a:rPr>
                <a:t>Lorem ipsum </a:t>
              </a:r>
              <a:r>
                <a:rPr lang="en-GB" sz="1200" dirty="0" err="1">
                  <a:latin typeface="微软雅黑" panose="020B0503020204020204" pitchFamily="34" charset="-122"/>
                  <a:ea typeface="微软雅黑" panose="020B0503020204020204" pitchFamily="34" charset="-122"/>
                </a:rPr>
                <a:t>dolor</a:t>
              </a:r>
              <a:r>
                <a:rPr lang="en-GB" sz="1200" dirty="0">
                  <a:latin typeface="微软雅黑" panose="020B0503020204020204" pitchFamily="34" charset="-122"/>
                  <a:ea typeface="微软雅黑" panose="020B0503020204020204" pitchFamily="34" charset="-122"/>
                </a:rPr>
                <a:t> sit </a:t>
              </a:r>
              <a:r>
                <a:rPr lang="en-GB" sz="1200" dirty="0" err="1">
                  <a:latin typeface="微软雅黑" panose="020B0503020204020204" pitchFamily="34" charset="-122"/>
                  <a:ea typeface="微软雅黑" panose="020B0503020204020204" pitchFamily="34" charset="-122"/>
                </a:rPr>
                <a:t>amet</a:t>
              </a:r>
              <a:r>
                <a:rPr lang="en-GB" sz="1200" dirty="0">
                  <a:latin typeface="微软雅黑" panose="020B0503020204020204" pitchFamily="34" charset="-122"/>
                  <a:ea typeface="微软雅黑" panose="020B0503020204020204" pitchFamily="34" charset="-122"/>
                </a:rPr>
                <a:t>, </a:t>
              </a:r>
              <a:r>
                <a:rPr lang="en-GB" sz="1200" dirty="0" err="1">
                  <a:latin typeface="微软雅黑" panose="020B0503020204020204" pitchFamily="34" charset="-122"/>
                  <a:ea typeface="微软雅黑" panose="020B0503020204020204" pitchFamily="34" charset="-122"/>
                </a:rPr>
                <a:t>consectetur</a:t>
              </a:r>
              <a:r>
                <a:rPr lang="en-GB" sz="1200" dirty="0">
                  <a:latin typeface="微软雅黑" panose="020B0503020204020204" pitchFamily="34" charset="-122"/>
                  <a:ea typeface="微软雅黑" panose="020B0503020204020204" pitchFamily="34" charset="-122"/>
                </a:rPr>
                <a:t> </a:t>
              </a:r>
              <a:r>
                <a:rPr lang="en-GB" sz="1200" dirty="0" err="1">
                  <a:latin typeface="微软雅黑" panose="020B0503020204020204" pitchFamily="34" charset="-122"/>
                  <a:ea typeface="微软雅黑" panose="020B0503020204020204" pitchFamily="34" charset="-122"/>
                </a:rPr>
                <a:t>adipiscing</a:t>
              </a:r>
              <a:r>
                <a:rPr lang="en-GB" sz="1200" dirty="0">
                  <a:latin typeface="微软雅黑" panose="020B0503020204020204" pitchFamily="34" charset="-122"/>
                  <a:ea typeface="微软雅黑" panose="020B0503020204020204" pitchFamily="34" charset="-122"/>
                </a:rPr>
                <a:t> </a:t>
              </a:r>
              <a:r>
                <a:rPr lang="en-GB" sz="1200" dirty="0" err="1">
                  <a:latin typeface="微软雅黑" panose="020B0503020204020204" pitchFamily="34" charset="-122"/>
                  <a:ea typeface="微软雅黑" panose="020B0503020204020204" pitchFamily="34" charset="-122"/>
                </a:rPr>
                <a:t>elit</a:t>
              </a:r>
              <a:endParaRPr lang="en-GB" sz="12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69826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508000"/>
            <a:ext cx="12192000" cy="699541"/>
          </a:xfrm>
          <a:prstGeom prst="rect">
            <a:avLst/>
          </a:prstGeom>
        </p:spPr>
      </p:pic>
      <p:sp>
        <p:nvSpPr>
          <p:cNvPr id="35" name="Title 1"/>
          <p:cNvSpPr txBox="1">
            <a:spLocks/>
          </p:cNvSpPr>
          <p:nvPr/>
        </p:nvSpPr>
        <p:spPr>
          <a:xfrm>
            <a:off x="4584700" y="295001"/>
            <a:ext cx="3022600" cy="11255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895"/>
            <a:r>
              <a:rPr lang="zh-CN" altLang="en-US" sz="2800" dirty="0">
                <a:solidFill>
                  <a:srgbClr val="3C3C3C"/>
                </a:solidFill>
                <a:latin typeface="微软雅黑" panose="020B0503020204020204" pitchFamily="34" charset="-122"/>
                <a:ea typeface="微软雅黑" panose="020B0503020204020204" pitchFamily="34" charset="-122"/>
              </a:rPr>
              <a:t>核心技术和难点</a:t>
            </a:r>
            <a:endParaRPr lang="en-GB" altLang="zh-CN" sz="2800" dirty="0">
              <a:solidFill>
                <a:srgbClr val="3C3C3C"/>
              </a:solidFill>
              <a:latin typeface="微软雅黑" panose="020B0503020204020204" pitchFamily="34" charset="-122"/>
              <a:ea typeface="微软雅黑" panose="020B0503020204020204" pitchFamily="34" charset="-122"/>
            </a:endParaRPr>
          </a:p>
        </p:txBody>
      </p:sp>
      <p:sp>
        <p:nvSpPr>
          <p:cNvPr id="48" name="Oval 22"/>
          <p:cNvSpPr>
            <a:spLocks noChangeArrowheads="1"/>
          </p:cNvSpPr>
          <p:nvPr/>
        </p:nvSpPr>
        <p:spPr bwMode="auto">
          <a:xfrm>
            <a:off x="3070967" y="5069822"/>
            <a:ext cx="471056" cy="471056"/>
          </a:xfrm>
          <a:prstGeom prst="ellipse">
            <a:avLst/>
          </a:prstGeom>
          <a:solidFill>
            <a:srgbClr val="363636"/>
          </a:solidFill>
          <a:ln>
            <a:noFill/>
          </a:ln>
        </p:spPr>
        <p:txBody>
          <a:bodyPr anchor="ctr"/>
          <a:lstStyle/>
          <a:p>
            <a:pPr algn="ctr" eaLnBrk="1" hangingPunct="1"/>
            <a:endParaRPr lang="en-AU" altLang="en-US" sz="1600">
              <a:solidFill>
                <a:srgbClr val="FFFFFF"/>
              </a:solidFill>
              <a:latin typeface="FontAwesome"/>
            </a:endParaRPr>
          </a:p>
        </p:txBody>
      </p:sp>
      <p:sp>
        <p:nvSpPr>
          <p:cNvPr id="49" name="Oval 33"/>
          <p:cNvSpPr>
            <a:spLocks noChangeArrowheads="1"/>
          </p:cNvSpPr>
          <p:nvPr/>
        </p:nvSpPr>
        <p:spPr bwMode="auto">
          <a:xfrm>
            <a:off x="6540413" y="5069822"/>
            <a:ext cx="471056" cy="471056"/>
          </a:xfrm>
          <a:prstGeom prst="ellipse">
            <a:avLst/>
          </a:prstGeom>
          <a:solidFill>
            <a:srgbClr val="363636"/>
          </a:solidFill>
          <a:ln>
            <a:noFill/>
          </a:ln>
        </p:spPr>
        <p:txBody>
          <a:bodyPr anchor="ctr"/>
          <a:lstStyle/>
          <a:p>
            <a:pPr algn="ctr" eaLnBrk="1" hangingPunct="1"/>
            <a:endParaRPr lang="en-US" altLang="zh-CN" sz="1600">
              <a:solidFill>
                <a:srgbClr val="FFFFFF"/>
              </a:solidFill>
            </a:endParaRPr>
          </a:p>
        </p:txBody>
      </p:sp>
      <p:sp>
        <p:nvSpPr>
          <p:cNvPr id="51" name="TextBox 15"/>
          <p:cNvSpPr txBox="1">
            <a:spLocks noChangeArrowheads="1"/>
          </p:cNvSpPr>
          <p:nvPr/>
        </p:nvSpPr>
        <p:spPr bwMode="auto">
          <a:xfrm>
            <a:off x="3076073" y="5157269"/>
            <a:ext cx="4608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1600" b="1">
                <a:solidFill>
                  <a:srgbClr val="FFFFFF"/>
                </a:solidFill>
                <a:latin typeface="微软雅黑" pitchFamily="34" charset="-122"/>
                <a:ea typeface="微软雅黑" pitchFamily="34" charset="-122"/>
                <a:sym typeface="Gill Sans"/>
              </a:rPr>
              <a:t>01</a:t>
            </a:r>
            <a:endParaRPr lang="zh-CN" altLang="en-US" sz="1600" b="1">
              <a:solidFill>
                <a:srgbClr val="FFFFFF"/>
              </a:solidFill>
              <a:latin typeface="微软雅黑" pitchFamily="34" charset="-122"/>
              <a:ea typeface="微软雅黑" pitchFamily="34" charset="-122"/>
              <a:sym typeface="Gill Sans"/>
            </a:endParaRPr>
          </a:p>
        </p:txBody>
      </p:sp>
      <p:sp>
        <p:nvSpPr>
          <p:cNvPr id="52" name="TextBox 15"/>
          <p:cNvSpPr txBox="1">
            <a:spLocks noChangeArrowheads="1"/>
          </p:cNvSpPr>
          <p:nvPr/>
        </p:nvSpPr>
        <p:spPr bwMode="auto">
          <a:xfrm>
            <a:off x="6546954" y="5157269"/>
            <a:ext cx="4595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1600" b="1">
                <a:solidFill>
                  <a:srgbClr val="FFFFFF"/>
                </a:solidFill>
                <a:latin typeface="微软雅黑" pitchFamily="34" charset="-122"/>
                <a:ea typeface="微软雅黑" pitchFamily="34" charset="-122"/>
                <a:sym typeface="Gill Sans"/>
              </a:rPr>
              <a:t>02</a:t>
            </a:r>
            <a:endParaRPr lang="zh-CN" altLang="en-US" sz="1600" b="1">
              <a:solidFill>
                <a:srgbClr val="FFFFFF"/>
              </a:solidFill>
              <a:latin typeface="微软雅黑" pitchFamily="34" charset="-122"/>
              <a:ea typeface="微软雅黑" pitchFamily="34" charset="-122"/>
              <a:sym typeface="Gill Sans"/>
            </a:endParaRPr>
          </a:p>
        </p:txBody>
      </p:sp>
      <p:sp>
        <p:nvSpPr>
          <p:cNvPr id="58" name="文本框 57"/>
          <p:cNvSpPr txBox="1">
            <a:spLocks noChangeAspect="1"/>
          </p:cNvSpPr>
          <p:nvPr/>
        </p:nvSpPr>
        <p:spPr>
          <a:xfrm>
            <a:off x="3846837" y="4970108"/>
            <a:ext cx="1750636" cy="369332"/>
          </a:xfrm>
          <a:prstGeom prst="rect">
            <a:avLst/>
          </a:prstGeom>
          <a:noFill/>
          <a:ln>
            <a:noFill/>
          </a:ln>
        </p:spPr>
        <p:txBody>
          <a:bodyPr wrap="square">
            <a:spAutoFit/>
          </a:bodyPr>
          <a:lstStyle/>
          <a:p>
            <a:pPr algn="ctr" fontAlgn="ctr"/>
            <a:r>
              <a:rPr lang="zh-CN" altLang="en-US" dirty="0">
                <a:latin typeface="微软雅黑" panose="020B0503020204020204" pitchFamily="34" charset="-122"/>
                <a:ea typeface="微软雅黑" panose="020B0503020204020204" pitchFamily="34" charset="-122"/>
              </a:rPr>
              <a:t>图像处理速度</a:t>
            </a:r>
            <a:r>
              <a:rPr lang="en-US" altLang="zh-CN" noProof="1">
                <a:latin typeface="微软雅黑" panose="020B0503020204020204" pitchFamily="34" charset="-122"/>
                <a:ea typeface="微软雅黑" panose="020B0503020204020204" pitchFamily="34" charset="-122"/>
              </a:rPr>
              <a:t> </a:t>
            </a:r>
          </a:p>
        </p:txBody>
      </p:sp>
      <p:cxnSp>
        <p:nvCxnSpPr>
          <p:cNvPr id="59" name="直接连接符 58"/>
          <p:cNvCxnSpPr/>
          <p:nvPr/>
        </p:nvCxnSpPr>
        <p:spPr>
          <a:xfrm>
            <a:off x="4607474" y="5344476"/>
            <a:ext cx="2762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a:spLocks noChangeArrowheads="1"/>
          </p:cNvSpPr>
          <p:nvPr/>
        </p:nvSpPr>
        <p:spPr bwMode="auto">
          <a:xfrm>
            <a:off x="3616235" y="5441593"/>
            <a:ext cx="23415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1200" noProof="1">
                <a:solidFill>
                  <a:schemeClr val="tx1">
                    <a:lumMod val="65000"/>
                    <a:lumOff val="35000"/>
                  </a:schemeClr>
                </a:solidFill>
                <a:latin typeface="微软雅黑" panose="020B0503020204020204" pitchFamily="34" charset="-122"/>
                <a:ea typeface="微软雅黑" panose="020B0503020204020204" pitchFamily="34" charset="-122"/>
              </a:rPr>
              <a:t>在读取屏幕中所显示的图像的同时，需要完成边缘检测、车辆检测，并对当前车辆状态进行调整</a:t>
            </a:r>
            <a:endParaRPr lang="en-US" altLang="zh-CN" sz="1200" dirty="0">
              <a:latin typeface="微软雅黑" panose="020B0503020204020204" pitchFamily="34" charset="-122"/>
              <a:ea typeface="微软雅黑" panose="020B0503020204020204" pitchFamily="34" charset="-122"/>
            </a:endParaRPr>
          </a:p>
        </p:txBody>
      </p:sp>
      <p:sp>
        <p:nvSpPr>
          <p:cNvPr id="61" name="文本框 60"/>
          <p:cNvSpPr txBox="1">
            <a:spLocks noChangeAspect="1"/>
          </p:cNvSpPr>
          <p:nvPr/>
        </p:nvSpPr>
        <p:spPr>
          <a:xfrm>
            <a:off x="7000440" y="4987324"/>
            <a:ext cx="2403729" cy="646331"/>
          </a:xfrm>
          <a:prstGeom prst="rect">
            <a:avLst/>
          </a:prstGeom>
          <a:noFill/>
          <a:ln>
            <a:noFill/>
          </a:ln>
        </p:spPr>
        <p:txBody>
          <a:bodyPr wrap="square">
            <a:spAutoFit/>
          </a:bodyPr>
          <a:lstStyle/>
          <a:p>
            <a:pPr algn="ctr" fontAlgn="ctr"/>
            <a:r>
              <a:rPr lang="zh-CN" altLang="en-US" dirty="0">
                <a:latin typeface="微软雅黑" panose="020B0503020204020204" pitchFamily="34" charset="-122"/>
                <a:ea typeface="微软雅黑" panose="020B0503020204020204" pitchFamily="34" charset="-122"/>
              </a:rPr>
              <a:t>修改游戏中控制代码</a:t>
            </a:r>
            <a:endParaRPr lang="en-US" altLang="zh-CN" dirty="0">
              <a:latin typeface="微软雅黑" panose="020B0503020204020204" pitchFamily="34" charset="-122"/>
              <a:ea typeface="微软雅黑" panose="020B0503020204020204" pitchFamily="34" charset="-122"/>
            </a:endParaRPr>
          </a:p>
          <a:p>
            <a:pPr algn="ctr" fontAlgn="ctr"/>
            <a:r>
              <a:rPr lang="en-US" altLang="zh-CN" noProof="1">
                <a:latin typeface="微软雅黑" panose="020B0503020204020204" pitchFamily="34" charset="-122"/>
                <a:ea typeface="微软雅黑" panose="020B0503020204020204" pitchFamily="34" charset="-122"/>
              </a:rPr>
              <a:t> </a:t>
            </a:r>
          </a:p>
        </p:txBody>
      </p:sp>
      <p:cxnSp>
        <p:nvCxnSpPr>
          <p:cNvPr id="62" name="直接连接符 61"/>
          <p:cNvCxnSpPr/>
          <p:nvPr/>
        </p:nvCxnSpPr>
        <p:spPr>
          <a:xfrm>
            <a:off x="8076328" y="5363971"/>
            <a:ext cx="2762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a:spLocks noChangeArrowheads="1"/>
          </p:cNvSpPr>
          <p:nvPr/>
        </p:nvSpPr>
        <p:spPr bwMode="auto">
          <a:xfrm>
            <a:off x="7047394" y="5441592"/>
            <a:ext cx="23567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需要将游戏中通过按键所实现的移动更改为通过程序反馈结果控制移动</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Rectangle 5"/>
          <p:cNvSpPr>
            <a:spLocks noChangeArrowheads="1"/>
          </p:cNvSpPr>
          <p:nvPr/>
        </p:nvSpPr>
        <p:spPr bwMode="auto">
          <a:xfrm>
            <a:off x="1919844" y="2080370"/>
            <a:ext cx="3474141" cy="2201575"/>
          </a:xfrm>
          <a:prstGeom prst="rect">
            <a:avLst/>
          </a:prstGeom>
          <a:solidFill>
            <a:srgbClr val="363636"/>
          </a:solidFill>
          <a:ln>
            <a:noFill/>
          </a:ln>
        </p:spPr>
        <p:txBody>
          <a:bodyPr anchor="ctr"/>
          <a:lstStyle/>
          <a:p>
            <a:pPr algn="ctr" eaLnBrk="1" hangingPunct="1"/>
            <a:endParaRPr lang="id-ID" altLang="en-US" sz="5400">
              <a:solidFill>
                <a:srgbClr val="FFFFFF"/>
              </a:solidFill>
            </a:endParaRPr>
          </a:p>
        </p:txBody>
      </p:sp>
      <p:sp>
        <p:nvSpPr>
          <p:cNvPr id="47" name="Rectangle 6"/>
          <p:cNvSpPr>
            <a:spLocks noChangeArrowheads="1"/>
          </p:cNvSpPr>
          <p:nvPr/>
        </p:nvSpPr>
        <p:spPr bwMode="auto">
          <a:xfrm>
            <a:off x="6798017" y="2080370"/>
            <a:ext cx="3474141" cy="2201575"/>
          </a:xfrm>
          <a:prstGeom prst="rect">
            <a:avLst/>
          </a:prstGeom>
          <a:solidFill>
            <a:srgbClr val="7F2E30"/>
          </a:solidFill>
          <a:ln>
            <a:noFill/>
          </a:ln>
        </p:spPr>
        <p:txBody>
          <a:bodyPr anchor="ctr"/>
          <a:lstStyle/>
          <a:p>
            <a:pPr algn="ctr" eaLnBrk="1" hangingPunct="1"/>
            <a:endParaRPr lang="id-ID" altLang="en-US">
              <a:solidFill>
                <a:srgbClr val="FFFFFF"/>
              </a:solidFill>
            </a:endParaRPr>
          </a:p>
        </p:txBody>
      </p:sp>
      <p:sp>
        <p:nvSpPr>
          <p:cNvPr id="54" name="TextBox 13"/>
          <p:cNvSpPr txBox="1">
            <a:spLocks noChangeArrowheads="1"/>
          </p:cNvSpPr>
          <p:nvPr/>
        </p:nvSpPr>
        <p:spPr bwMode="auto">
          <a:xfrm>
            <a:off x="2320065" y="2383091"/>
            <a:ext cx="25819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r>
              <a:rPr lang="zh-CN" altLang="en-US" sz="2400" dirty="0">
                <a:solidFill>
                  <a:schemeClr val="bg1"/>
                </a:solidFill>
                <a:latin typeface="微软雅黑" panose="020B0503020204020204" pitchFamily="34" charset="-122"/>
                <a:ea typeface="微软雅黑" panose="020B0503020204020204" pitchFamily="34" charset="-122"/>
              </a:rPr>
              <a:t>图像识别</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
        <p:nvSpPr>
          <p:cNvPr id="55" name="TextBox 13"/>
          <p:cNvSpPr txBox="1">
            <a:spLocks noChangeArrowheads="1"/>
          </p:cNvSpPr>
          <p:nvPr/>
        </p:nvSpPr>
        <p:spPr bwMode="auto">
          <a:xfrm>
            <a:off x="2487403" y="3192301"/>
            <a:ext cx="2257663"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spcBef>
                <a:spcPct val="20000"/>
              </a:spcBef>
            </a:pPr>
            <a:r>
              <a:rPr lang="zh-CN" altLang="en-US" sz="1600" dirty="0">
                <a:solidFill>
                  <a:schemeClr val="bg1"/>
                </a:solidFill>
                <a:latin typeface="微软雅黑" panose="020B0503020204020204" pitchFamily="34" charset="-122"/>
                <a:ea typeface="微软雅黑" panose="020B0503020204020204" pitchFamily="34" charset="-122"/>
                <a:sym typeface="Arial" pitchFamily="34" charset="0"/>
              </a:rPr>
              <a:t>道路边缘检测</a:t>
            </a:r>
            <a:endParaRPr lang="en-US" altLang="zh-CN" sz="1600" dirty="0">
              <a:solidFill>
                <a:schemeClr val="bg1"/>
              </a:solidFill>
              <a:latin typeface="微软雅黑" panose="020B0503020204020204" pitchFamily="34" charset="-122"/>
              <a:ea typeface="微软雅黑" panose="020B0503020204020204" pitchFamily="34" charset="-122"/>
              <a:sym typeface="Arial" pitchFamily="34" charset="0"/>
            </a:endParaRPr>
          </a:p>
          <a:p>
            <a:pPr algn="ctr" eaLnBrk="1" hangingPunct="1">
              <a:spcBef>
                <a:spcPct val="20000"/>
              </a:spcBef>
            </a:pPr>
            <a:r>
              <a:rPr lang="zh-CN" altLang="en-US" sz="1600" dirty="0">
                <a:solidFill>
                  <a:schemeClr val="bg1"/>
                </a:solidFill>
                <a:latin typeface="微软雅黑" panose="020B0503020204020204" pitchFamily="34" charset="-122"/>
                <a:ea typeface="微软雅黑" panose="020B0503020204020204" pitchFamily="34" charset="-122"/>
                <a:sym typeface="Arial" pitchFamily="34" charset="0"/>
              </a:rPr>
              <a:t>车辆障碍物检测</a:t>
            </a:r>
            <a:endParaRPr lang="en-US" altLang="zh-CN" sz="16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56" name="TextBox 13"/>
          <p:cNvSpPr txBox="1">
            <a:spLocks noChangeArrowheads="1"/>
          </p:cNvSpPr>
          <p:nvPr/>
        </p:nvSpPr>
        <p:spPr bwMode="auto">
          <a:xfrm>
            <a:off x="7291754" y="2383091"/>
            <a:ext cx="2580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r>
              <a:rPr lang="zh-CN" altLang="en-US" sz="2400" dirty="0">
                <a:solidFill>
                  <a:schemeClr val="bg1"/>
                </a:solidFill>
                <a:latin typeface="微软雅黑" panose="020B0503020204020204" pitchFamily="34" charset="-122"/>
                <a:ea typeface="微软雅黑" panose="020B0503020204020204" pitchFamily="34" charset="-122"/>
              </a:rPr>
              <a:t>语音识别</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
        <p:nvSpPr>
          <p:cNvPr id="57" name="TextBox 13"/>
          <p:cNvSpPr txBox="1">
            <a:spLocks noChangeArrowheads="1"/>
          </p:cNvSpPr>
          <p:nvPr/>
        </p:nvSpPr>
        <p:spPr bwMode="auto">
          <a:xfrm>
            <a:off x="7452136" y="3340033"/>
            <a:ext cx="22594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spcBef>
                <a:spcPct val="20000"/>
              </a:spcBef>
            </a:pPr>
            <a:r>
              <a:rPr lang="zh-CN" altLang="en-US" sz="1600" dirty="0">
                <a:solidFill>
                  <a:schemeClr val="bg1"/>
                </a:solidFill>
                <a:latin typeface="微软雅黑" panose="020B0503020204020204" pitchFamily="34" charset="-122"/>
                <a:ea typeface="微软雅黑" panose="020B0503020204020204" pitchFamily="34" charset="-122"/>
                <a:sym typeface="Arial" pitchFamily="34" charset="0"/>
              </a:rPr>
              <a:t>实现对特定词语的识别</a:t>
            </a:r>
            <a:endParaRPr lang="en-US" altLang="zh-CN" sz="1600" dirty="0">
              <a:solidFill>
                <a:schemeClr val="bg1"/>
              </a:solidFill>
              <a:latin typeface="微软雅黑" panose="020B0503020204020204" pitchFamily="34" charset="-122"/>
              <a:ea typeface="微软雅黑" panose="020B0503020204020204" pitchFamily="34" charset="-122"/>
              <a:sym typeface="Arial" pitchFamily="34" charset="0"/>
            </a:endParaRPr>
          </a:p>
        </p:txBody>
      </p:sp>
    </p:spTree>
    <p:custDataLst>
      <p:tags r:id="rId1"/>
    </p:custDataLst>
    <p:extLst>
      <p:ext uri="{BB962C8B-B14F-4D97-AF65-F5344CB8AC3E}">
        <p14:creationId xmlns:p14="http://schemas.microsoft.com/office/powerpoint/2010/main" val="1852245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282700" y="2057400"/>
            <a:ext cx="684915" cy="684915"/>
          </a:xfrm>
          <a:prstGeom prst="ellipse">
            <a:avLst/>
          </a:prstGeom>
          <a:solidFill>
            <a:srgbClr val="7F2E30"/>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panose="02000000000000000000" pitchFamily="2" charset="0"/>
                <a:ea typeface="Roboto" panose="02000000000000000000" pitchFamily="2" charset="0"/>
              </a:rPr>
              <a:t>0</a:t>
            </a:r>
            <a:r>
              <a:rPr lang="en-US" altLang="zh-CN" dirty="0">
                <a:latin typeface="Roboto" panose="02000000000000000000" pitchFamily="2" charset="0"/>
                <a:ea typeface="Roboto" panose="02000000000000000000" pitchFamily="2" charset="0"/>
              </a:rPr>
              <a:t>3</a:t>
            </a:r>
            <a:endParaRPr lang="en-US" dirty="0">
              <a:latin typeface="Roboto" panose="02000000000000000000" pitchFamily="2" charset="0"/>
              <a:ea typeface="Roboto" panose="02000000000000000000" pitchFamily="2" charset="0"/>
            </a:endParaRPr>
          </a:p>
        </p:txBody>
      </p:sp>
      <p:sp>
        <p:nvSpPr>
          <p:cNvPr id="7" name="Rectangle 6"/>
          <p:cNvSpPr/>
          <p:nvPr/>
        </p:nvSpPr>
        <p:spPr>
          <a:xfrm>
            <a:off x="2078955" y="2047622"/>
            <a:ext cx="3826456" cy="615553"/>
          </a:xfrm>
          <a:prstGeom prst="rect">
            <a:avLst/>
          </a:prstGeom>
        </p:spPr>
        <p:txBody>
          <a:bodyPr wrap="square">
            <a:spAutoFit/>
          </a:bodyPr>
          <a:lstStyle/>
          <a:p>
            <a:pPr marL="285750" indent="-285750">
              <a:buFont typeface="Arial" panose="020B0604020202020204" pitchFamily="34" charset="0"/>
              <a:buChar char="•"/>
            </a:pPr>
            <a:r>
              <a:rPr lang="zh-CN" altLang="en-US" sz="1700" dirty="0">
                <a:solidFill>
                  <a:schemeClr val="tx1">
                    <a:lumMod val="85000"/>
                    <a:lumOff val="15000"/>
                  </a:schemeClr>
                </a:solidFill>
                <a:latin typeface="微软雅黑" panose="020B0503020204020204" pitchFamily="34" charset="-122"/>
                <a:ea typeface="微软雅黑" panose="020B0503020204020204" pitchFamily="34" charset="-122"/>
              </a:rPr>
              <a:t>进行开题报告</a:t>
            </a:r>
            <a:endParaRPr lang="en-US" altLang="zh-CN" sz="1700" dirty="0">
              <a:solidFill>
                <a:schemeClr val="tx1">
                  <a:lumMod val="85000"/>
                  <a:lumOff val="1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700" dirty="0">
                <a:solidFill>
                  <a:schemeClr val="tx1">
                    <a:lumMod val="85000"/>
                    <a:lumOff val="15000"/>
                  </a:schemeClr>
                </a:solidFill>
                <a:latin typeface="微软雅黑" panose="020B0503020204020204" pitchFamily="34" charset="-122"/>
                <a:ea typeface="微软雅黑" panose="020B0503020204020204" pitchFamily="34" charset="-122"/>
              </a:rPr>
              <a:t>完成项目总体方案设计</a:t>
            </a:r>
            <a:endParaRPr lang="en-US" sz="17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Oval 7"/>
          <p:cNvSpPr/>
          <p:nvPr/>
        </p:nvSpPr>
        <p:spPr>
          <a:xfrm>
            <a:off x="1295309" y="3404925"/>
            <a:ext cx="684915" cy="684915"/>
          </a:xfrm>
          <a:prstGeom prst="ellipse">
            <a:avLst/>
          </a:prstGeom>
          <a:solidFill>
            <a:srgbClr val="7F2E30"/>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panose="02000000000000000000" pitchFamily="2" charset="0"/>
                <a:ea typeface="Roboto" panose="02000000000000000000" pitchFamily="2" charset="0"/>
              </a:rPr>
              <a:t>0</a:t>
            </a:r>
            <a:r>
              <a:rPr lang="en-US" altLang="zh-CN" dirty="0">
                <a:latin typeface="Roboto" panose="02000000000000000000" pitchFamily="2" charset="0"/>
                <a:ea typeface="Roboto" panose="02000000000000000000" pitchFamily="2" charset="0"/>
              </a:rPr>
              <a:t>4</a:t>
            </a:r>
            <a:endParaRPr lang="en-US" dirty="0">
              <a:latin typeface="Roboto" panose="02000000000000000000" pitchFamily="2" charset="0"/>
              <a:ea typeface="Roboto" panose="02000000000000000000" pitchFamily="2" charset="0"/>
            </a:endParaRPr>
          </a:p>
        </p:txBody>
      </p:sp>
      <p:sp>
        <p:nvSpPr>
          <p:cNvPr id="9" name="Rectangle 8"/>
          <p:cNvSpPr/>
          <p:nvPr/>
        </p:nvSpPr>
        <p:spPr>
          <a:xfrm>
            <a:off x="2078955" y="3426688"/>
            <a:ext cx="3826456" cy="615553"/>
          </a:xfrm>
          <a:prstGeom prst="rect">
            <a:avLst/>
          </a:prstGeom>
        </p:spPr>
        <p:txBody>
          <a:bodyPr wrap="square">
            <a:spAutoFit/>
          </a:bodyPr>
          <a:lstStyle/>
          <a:p>
            <a:pPr marL="285750" indent="-285750">
              <a:buFont typeface="Arial" panose="020B0604020202020204" pitchFamily="34" charset="0"/>
              <a:buChar char="•"/>
            </a:pPr>
            <a:r>
              <a:rPr lang="zh-CN" altLang="en-US" sz="1700" dirty="0">
                <a:solidFill>
                  <a:schemeClr val="tx1">
                    <a:lumMod val="85000"/>
                    <a:lumOff val="15000"/>
                  </a:schemeClr>
                </a:solidFill>
                <a:latin typeface="微软雅黑" panose="020B0503020204020204" pitchFamily="34" charset="-122"/>
                <a:ea typeface="微软雅黑" panose="020B0503020204020204" pitchFamily="34" charset="-122"/>
              </a:rPr>
              <a:t>实现道路边缘检测和车辆障碍物识别</a:t>
            </a:r>
            <a:endParaRPr lang="en-US" sz="17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Oval 9"/>
          <p:cNvSpPr/>
          <p:nvPr/>
        </p:nvSpPr>
        <p:spPr>
          <a:xfrm>
            <a:off x="1282700" y="4702493"/>
            <a:ext cx="684915" cy="684915"/>
          </a:xfrm>
          <a:prstGeom prst="ellipse">
            <a:avLst/>
          </a:prstGeom>
          <a:solidFill>
            <a:srgbClr val="7F2E30"/>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panose="02000000000000000000" pitchFamily="2" charset="0"/>
                <a:ea typeface="Roboto" panose="02000000000000000000" pitchFamily="2" charset="0"/>
              </a:rPr>
              <a:t>0</a:t>
            </a:r>
            <a:r>
              <a:rPr lang="en-US" altLang="zh-CN" dirty="0">
                <a:latin typeface="Roboto" panose="02000000000000000000" pitchFamily="2" charset="0"/>
                <a:ea typeface="Roboto" panose="02000000000000000000" pitchFamily="2" charset="0"/>
              </a:rPr>
              <a:t>5</a:t>
            </a:r>
            <a:endParaRPr lang="en-US" dirty="0">
              <a:latin typeface="Roboto" panose="02000000000000000000" pitchFamily="2" charset="0"/>
              <a:ea typeface="Roboto" panose="02000000000000000000" pitchFamily="2" charset="0"/>
            </a:endParaRPr>
          </a:p>
        </p:txBody>
      </p:sp>
      <p:sp>
        <p:nvSpPr>
          <p:cNvPr id="11" name="Rectangle 10"/>
          <p:cNvSpPr/>
          <p:nvPr/>
        </p:nvSpPr>
        <p:spPr>
          <a:xfrm>
            <a:off x="2078955" y="4702493"/>
            <a:ext cx="3826456" cy="615553"/>
          </a:xfrm>
          <a:prstGeom prst="rect">
            <a:avLst/>
          </a:prstGeom>
        </p:spPr>
        <p:txBody>
          <a:bodyPr wrap="square">
            <a:spAutoFit/>
          </a:bodyPr>
          <a:lstStyle/>
          <a:p>
            <a:pPr marL="285750" indent="-285750">
              <a:buFont typeface="Arial" panose="020B0604020202020204" pitchFamily="34" charset="0"/>
              <a:buChar char="•"/>
            </a:pPr>
            <a:r>
              <a:rPr lang="zh-CN" altLang="en-US" sz="1700" dirty="0">
                <a:solidFill>
                  <a:schemeClr val="tx1">
                    <a:lumMod val="85000"/>
                    <a:lumOff val="15000"/>
                  </a:schemeClr>
                </a:solidFill>
                <a:latin typeface="微软雅黑" panose="020B0503020204020204" pitchFamily="34" charset="-122"/>
                <a:ea typeface="微软雅黑" panose="020B0503020204020204" pitchFamily="34" charset="-122"/>
              </a:rPr>
              <a:t>实现游戏中赛车速度和方向的程序控制</a:t>
            </a:r>
            <a:endParaRPr lang="en-US" sz="17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Oval 11"/>
          <p:cNvSpPr/>
          <p:nvPr/>
        </p:nvSpPr>
        <p:spPr>
          <a:xfrm>
            <a:off x="6756400" y="2057400"/>
            <a:ext cx="684915" cy="684915"/>
          </a:xfrm>
          <a:prstGeom prst="ellipse">
            <a:avLst/>
          </a:prstGeom>
          <a:solidFill>
            <a:srgbClr val="363636"/>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panose="02000000000000000000" pitchFamily="2" charset="0"/>
                <a:ea typeface="Roboto" panose="02000000000000000000" pitchFamily="2" charset="0"/>
              </a:rPr>
              <a:t>0</a:t>
            </a:r>
            <a:r>
              <a:rPr lang="en-US" altLang="zh-CN" dirty="0">
                <a:latin typeface="Roboto" panose="02000000000000000000" pitchFamily="2" charset="0"/>
                <a:ea typeface="Roboto" panose="02000000000000000000" pitchFamily="2" charset="0"/>
              </a:rPr>
              <a:t>6</a:t>
            </a:r>
            <a:endParaRPr lang="en-US" dirty="0">
              <a:latin typeface="Roboto" panose="02000000000000000000" pitchFamily="2" charset="0"/>
              <a:ea typeface="Roboto" panose="02000000000000000000" pitchFamily="2" charset="0"/>
            </a:endParaRPr>
          </a:p>
        </p:txBody>
      </p:sp>
      <p:sp>
        <p:nvSpPr>
          <p:cNvPr id="13" name="Rectangle 12"/>
          <p:cNvSpPr/>
          <p:nvPr/>
        </p:nvSpPr>
        <p:spPr>
          <a:xfrm>
            <a:off x="7552655" y="1928027"/>
            <a:ext cx="3826456" cy="877163"/>
          </a:xfrm>
          <a:prstGeom prst="rect">
            <a:avLst/>
          </a:prstGeom>
        </p:spPr>
        <p:txBody>
          <a:bodyPr wrap="square">
            <a:spAutoFit/>
          </a:bodyPr>
          <a:lstStyle/>
          <a:p>
            <a:pPr marL="285750" indent="-285750">
              <a:buFont typeface="Arial" panose="020B0604020202020204" pitchFamily="34" charset="0"/>
              <a:buChar char="•"/>
            </a:pPr>
            <a:r>
              <a:rPr lang="zh-CN" altLang="en-US" sz="1700" dirty="0">
                <a:solidFill>
                  <a:schemeClr val="tx1">
                    <a:lumMod val="85000"/>
                    <a:lumOff val="15000"/>
                  </a:schemeClr>
                </a:solidFill>
                <a:latin typeface="微软雅黑" panose="020B0503020204020204" pitchFamily="34" charset="-122"/>
                <a:ea typeface="微软雅黑" panose="020B0503020204020204" pitchFamily="34" charset="-122"/>
              </a:rPr>
              <a:t>实现赛车起步和停止的语音控制</a:t>
            </a:r>
            <a:endParaRPr lang="en-US" altLang="zh-CN" sz="1700" dirty="0">
              <a:solidFill>
                <a:schemeClr val="tx1">
                  <a:lumMod val="85000"/>
                  <a:lumOff val="1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700" dirty="0">
                <a:solidFill>
                  <a:schemeClr val="tx1">
                    <a:lumMod val="85000"/>
                    <a:lumOff val="15000"/>
                  </a:schemeClr>
                </a:solidFill>
                <a:latin typeface="微软雅黑" panose="020B0503020204020204" pitchFamily="34" charset="-122"/>
                <a:ea typeface="微软雅黑" panose="020B0503020204020204" pitchFamily="34" charset="-122"/>
              </a:rPr>
              <a:t>根据边缘和障碍识别结果实现赛车自动驾驶</a:t>
            </a:r>
            <a:endParaRPr lang="en-US" sz="17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Oval 13"/>
          <p:cNvSpPr/>
          <p:nvPr/>
        </p:nvSpPr>
        <p:spPr>
          <a:xfrm>
            <a:off x="6769009" y="3404925"/>
            <a:ext cx="684915" cy="684915"/>
          </a:xfrm>
          <a:prstGeom prst="ellipse">
            <a:avLst/>
          </a:prstGeom>
          <a:solidFill>
            <a:srgbClr val="363636"/>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panose="02000000000000000000" pitchFamily="2" charset="0"/>
                <a:ea typeface="Roboto" panose="02000000000000000000" pitchFamily="2" charset="0"/>
              </a:rPr>
              <a:t>0</a:t>
            </a:r>
            <a:r>
              <a:rPr lang="en-US" altLang="zh-CN" dirty="0">
                <a:latin typeface="Roboto" panose="02000000000000000000" pitchFamily="2" charset="0"/>
                <a:ea typeface="Roboto" panose="02000000000000000000" pitchFamily="2" charset="0"/>
              </a:rPr>
              <a:t>7</a:t>
            </a:r>
            <a:endParaRPr lang="en-US" dirty="0">
              <a:latin typeface="Roboto" panose="02000000000000000000" pitchFamily="2" charset="0"/>
              <a:ea typeface="Roboto" panose="02000000000000000000" pitchFamily="2" charset="0"/>
            </a:endParaRPr>
          </a:p>
        </p:txBody>
      </p:sp>
      <p:sp>
        <p:nvSpPr>
          <p:cNvPr id="15" name="Rectangle 14"/>
          <p:cNvSpPr/>
          <p:nvPr/>
        </p:nvSpPr>
        <p:spPr>
          <a:xfrm>
            <a:off x="7552655" y="3439605"/>
            <a:ext cx="3826456" cy="615553"/>
          </a:xfrm>
          <a:prstGeom prst="rect">
            <a:avLst/>
          </a:prstGeom>
        </p:spPr>
        <p:txBody>
          <a:bodyPr wrap="square">
            <a:spAutoFit/>
          </a:bodyPr>
          <a:lstStyle/>
          <a:p>
            <a:pPr marL="171450" indent="-171450">
              <a:buFont typeface="Arial" panose="020B0604020202020204" pitchFamily="34" charset="0"/>
              <a:buChar char="•"/>
            </a:pPr>
            <a:r>
              <a:rPr lang="zh-CN" altLang="en-US" sz="1700" dirty="0">
                <a:solidFill>
                  <a:schemeClr val="tx1">
                    <a:lumMod val="85000"/>
                    <a:lumOff val="15000"/>
                  </a:schemeClr>
                </a:solidFill>
                <a:latin typeface="微软雅黑" panose="020B0503020204020204" pitchFamily="34" charset="-122"/>
                <a:ea typeface="微软雅黑" panose="020B0503020204020204" pitchFamily="34" charset="-122"/>
              </a:rPr>
              <a:t>进一步优化赛车自动驾驶程序</a:t>
            </a:r>
            <a:endParaRPr lang="en-US" altLang="zh-CN" sz="1700" dirty="0">
              <a:solidFill>
                <a:schemeClr val="tx1">
                  <a:lumMod val="85000"/>
                  <a:lumOff val="15000"/>
                </a:schemeClr>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700" dirty="0">
                <a:solidFill>
                  <a:schemeClr val="tx1">
                    <a:lumMod val="85000"/>
                    <a:lumOff val="15000"/>
                  </a:schemeClr>
                </a:solidFill>
                <a:latin typeface="微软雅黑" panose="020B0503020204020204" pitchFamily="34" charset="-122"/>
                <a:ea typeface="微软雅黑" panose="020B0503020204020204" pitchFamily="34" charset="-122"/>
              </a:rPr>
              <a:t>实现加速减速的语音控制</a:t>
            </a:r>
            <a:endParaRPr lang="en-US" sz="17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Oval 15"/>
          <p:cNvSpPr/>
          <p:nvPr/>
        </p:nvSpPr>
        <p:spPr>
          <a:xfrm>
            <a:off x="6756400" y="4702493"/>
            <a:ext cx="684915" cy="684915"/>
          </a:xfrm>
          <a:prstGeom prst="ellipse">
            <a:avLst/>
          </a:prstGeom>
          <a:solidFill>
            <a:srgbClr val="363636"/>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panose="02000000000000000000" pitchFamily="2" charset="0"/>
                <a:ea typeface="Roboto" panose="02000000000000000000" pitchFamily="2" charset="0"/>
              </a:rPr>
              <a:t>0</a:t>
            </a:r>
            <a:r>
              <a:rPr lang="en-US" altLang="zh-CN" dirty="0">
                <a:latin typeface="Roboto" panose="02000000000000000000" pitchFamily="2" charset="0"/>
                <a:ea typeface="Roboto" panose="02000000000000000000" pitchFamily="2" charset="0"/>
              </a:rPr>
              <a:t>8</a:t>
            </a:r>
            <a:endParaRPr lang="en-US" dirty="0">
              <a:latin typeface="Roboto" panose="02000000000000000000" pitchFamily="2" charset="0"/>
              <a:ea typeface="Roboto" panose="02000000000000000000" pitchFamily="2" charset="0"/>
            </a:endParaRPr>
          </a:p>
        </p:txBody>
      </p:sp>
      <p:sp>
        <p:nvSpPr>
          <p:cNvPr id="17" name="Rectangle 16"/>
          <p:cNvSpPr/>
          <p:nvPr/>
        </p:nvSpPr>
        <p:spPr>
          <a:xfrm>
            <a:off x="7552655" y="4860284"/>
            <a:ext cx="3826456" cy="353943"/>
          </a:xfrm>
          <a:prstGeom prst="rect">
            <a:avLst/>
          </a:prstGeom>
        </p:spPr>
        <p:txBody>
          <a:bodyPr wrap="square">
            <a:spAutoFit/>
          </a:bodyPr>
          <a:lstStyle/>
          <a:p>
            <a:pPr marL="285750" indent="-285750">
              <a:buFont typeface="Arial" panose="020B0604020202020204" pitchFamily="34" charset="0"/>
              <a:buChar char="•"/>
            </a:pPr>
            <a:r>
              <a:rPr lang="zh-CN" altLang="en-US" sz="1700" dirty="0">
                <a:solidFill>
                  <a:schemeClr val="tx1">
                    <a:lumMod val="85000"/>
                    <a:lumOff val="15000"/>
                  </a:schemeClr>
                </a:solidFill>
                <a:latin typeface="微软雅黑" panose="020B0503020204020204" pitchFamily="34" charset="-122"/>
                <a:ea typeface="微软雅黑" panose="020B0503020204020204" pitchFamily="34" charset="-122"/>
              </a:rPr>
              <a:t>完成验收和答辩</a:t>
            </a:r>
            <a:endParaRPr lang="en-US" sz="17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508000"/>
            <a:ext cx="12192000" cy="699541"/>
          </a:xfrm>
          <a:prstGeom prst="rect">
            <a:avLst/>
          </a:prstGeom>
        </p:spPr>
      </p:pic>
      <p:sp>
        <p:nvSpPr>
          <p:cNvPr id="24" name="Title 1"/>
          <p:cNvSpPr txBox="1">
            <a:spLocks/>
          </p:cNvSpPr>
          <p:nvPr/>
        </p:nvSpPr>
        <p:spPr>
          <a:xfrm>
            <a:off x="4584700" y="295001"/>
            <a:ext cx="3022600" cy="11255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895"/>
            <a:r>
              <a:rPr lang="zh-CN" altLang="en-US" sz="2800" dirty="0">
                <a:solidFill>
                  <a:srgbClr val="3C3C3C"/>
                </a:solidFill>
                <a:latin typeface="微软雅黑" panose="020B0503020204020204" pitchFamily="34" charset="-122"/>
                <a:ea typeface="微软雅黑" panose="020B0503020204020204" pitchFamily="34" charset="-122"/>
              </a:rPr>
              <a:t>时间安排</a:t>
            </a:r>
            <a:endParaRPr lang="en-GB" altLang="zh-CN" sz="2800" dirty="0">
              <a:solidFill>
                <a:srgbClr val="3C3C3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0638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文本框 14"/>
          <p:cNvSpPr txBox="1"/>
          <p:nvPr/>
        </p:nvSpPr>
        <p:spPr>
          <a:xfrm>
            <a:off x="4712586" y="2909011"/>
            <a:ext cx="2954655" cy="923330"/>
          </a:xfrm>
          <a:prstGeom prst="rect">
            <a:avLst/>
          </a:prstGeom>
          <a:noFill/>
          <a:effectLst/>
        </p:spPr>
        <p:txBody>
          <a:bodyPr wrap="none" rtlCol="0">
            <a:spAutoFit/>
          </a:bodyPr>
          <a:lstStyle/>
          <a:p>
            <a:r>
              <a:rPr lang="zh-CN" altLang="en-US" sz="5400" dirty="0">
                <a:solidFill>
                  <a:srgbClr val="3C3C3C"/>
                </a:solidFill>
                <a:latin typeface="微软雅黑" panose="020B0503020204020204" pitchFamily="34" charset="-122"/>
                <a:ea typeface="微软雅黑" panose="020B0503020204020204" pitchFamily="34" charset="-122"/>
              </a:rPr>
              <a:t>谢谢观看</a:t>
            </a:r>
          </a:p>
        </p:txBody>
      </p:sp>
    </p:spTree>
    <p:custDataLst>
      <p:tags r:id="rId1"/>
    </p:custDataLst>
    <p:extLst>
      <p:ext uri="{BB962C8B-B14F-4D97-AF65-F5344CB8AC3E}">
        <p14:creationId xmlns:p14="http://schemas.microsoft.com/office/powerpoint/2010/main" val="748300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Volt - Colorful Birigh"/>
</p:tagLst>
</file>

<file path=ppt/tags/tag2.xml><?xml version="1.0" encoding="utf-8"?>
<p:tagLst xmlns:a="http://schemas.openxmlformats.org/drawingml/2006/main" xmlns:r="http://schemas.openxmlformats.org/officeDocument/2006/relationships" xmlns:p="http://schemas.openxmlformats.org/presentationml/2006/main">
  <p:tag name="TIMING" val="|0.3|0.8|4.7|0.8"/>
</p:tagLst>
</file>

<file path=ppt/tags/tag3.xml><?xml version="1.0" encoding="utf-8"?>
<p:tagLst xmlns:a="http://schemas.openxmlformats.org/drawingml/2006/main" xmlns:r="http://schemas.openxmlformats.org/officeDocument/2006/relationships" xmlns:p="http://schemas.openxmlformats.org/presentationml/2006/main">
  <p:tag name="TIMING" val="|0.4"/>
</p:tagLst>
</file>

<file path=ppt/tags/tag4.xml><?xml version="1.0" encoding="utf-8"?>
<p:tagLst xmlns:a="http://schemas.openxmlformats.org/drawingml/2006/main" xmlns:r="http://schemas.openxmlformats.org/officeDocument/2006/relationships" xmlns:p="http://schemas.openxmlformats.org/presentationml/2006/main">
  <p:tag name="TIMING" val="|0.4|0.8"/>
</p:tagLst>
</file>

<file path=ppt/theme/theme1.xml><?xml version="1.0" encoding="utf-8"?>
<a:theme xmlns:a="http://schemas.openxmlformats.org/drawingml/2006/main" name="第一PPT，www.1ppt.com">
  <a:themeElements>
    <a:clrScheme name="Single Blue">
      <a:dk1>
        <a:sysClr val="windowText" lastClr="000000"/>
      </a:dk1>
      <a:lt1>
        <a:sysClr val="window" lastClr="FFFFFF"/>
      </a:lt1>
      <a:dk2>
        <a:srgbClr val="231D1F"/>
      </a:dk2>
      <a:lt2>
        <a:srgbClr val="ECF0F1"/>
      </a:lt2>
      <a:accent1>
        <a:srgbClr val="4B7FA7"/>
      </a:accent1>
      <a:accent2>
        <a:srgbClr val="4B7FA7"/>
      </a:accent2>
      <a:accent3>
        <a:srgbClr val="4B7FA7"/>
      </a:accent3>
      <a:accent4>
        <a:srgbClr val="4B7FA7"/>
      </a:accent4>
      <a:accent5>
        <a:srgbClr val="4B7FA7"/>
      </a:accent5>
      <a:accent6>
        <a:srgbClr val="4B7FA7"/>
      </a:accent6>
      <a:hlink>
        <a:srgbClr val="4B7FA7"/>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7326</TotalTime>
  <Words>338</Words>
  <Application>Microsoft Office PowerPoint</Application>
  <PresentationFormat>宽屏</PresentationFormat>
  <Paragraphs>75</Paragraphs>
  <Slides>8</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FontAwesome</vt:lpstr>
      <vt:lpstr>Roboto</vt:lpstr>
      <vt:lpstr>微软雅黑</vt:lpstr>
      <vt:lpstr>幼圆</vt:lpstr>
      <vt:lpstr>Adobe Garamond Pro Bold</vt:lpstr>
      <vt:lpstr>Arial</vt:lpstr>
      <vt:lpstr>Calibri</vt:lpstr>
      <vt:lpstr>Calibri Light</vt:lpstr>
      <vt:lpstr>Source Sans Pro</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dc:title>
  <dc:creator>第一PPT</dc:creator>
  <cp:keywords>www.1ppt.com</cp:keywords>
  <dc:description>www.1ppt.com</dc:description>
  <cp:lastModifiedBy>洪 思劼</cp:lastModifiedBy>
  <cp:revision>1157</cp:revision>
  <dcterms:created xsi:type="dcterms:W3CDTF">2015-03-01T11:49:49Z</dcterms:created>
  <dcterms:modified xsi:type="dcterms:W3CDTF">2019-09-24T15:08:44Z</dcterms:modified>
</cp:coreProperties>
</file>