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0" r:id="rId2"/>
    <p:sldId id="367" r:id="rId3"/>
    <p:sldId id="292" r:id="rId4"/>
    <p:sldId id="399" r:id="rId5"/>
    <p:sldId id="258" r:id="rId6"/>
    <p:sldId id="261" r:id="rId7"/>
    <p:sldId id="382" r:id="rId8"/>
    <p:sldId id="397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38" y="7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1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4" y="104776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7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9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5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5" y="4124326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5" y="2019301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7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7" y="1509715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3" y="1509715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5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7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1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3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1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3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500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7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1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87564" y="1721817"/>
            <a:ext cx="5416868" cy="18085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基于道路识别的</a:t>
            </a:r>
            <a:endParaRPr lang="en-US" altLang="zh-CN" sz="4800" spc="300" dirty="0">
              <a:solidFill>
                <a:srgbClr val="7F2E30"/>
              </a:solidFill>
              <a:latin typeface="Adobe Garamond Pro Bold" panose="02020702060506020403" pitchFamily="18" charset="0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赛车游戏辅助工具</a:t>
            </a:r>
            <a:endParaRPr lang="zh-CN" altLang="en-US" sz="4800" spc="3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1108" y="6099935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2282" y="4264356"/>
            <a:ext cx="2087431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06016339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叶重荫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06016404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洪思劼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06016428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郭宇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96757" y="6099935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2019.9.30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7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5" y="2440547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7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7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487665" y="4688070"/>
            <a:ext cx="2011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核心技术和难点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F54DAD-4333-490C-8242-745514F6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13" y="2473474"/>
            <a:ext cx="6324600" cy="2857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-152399" y="1888699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无人驾驶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25939" y="3154632"/>
            <a:ext cx="385829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无人驾驶汽车通过车载传感系统感知道路环境，自动规划行车路线并控制车辆到达预定目标。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利用车载传感器来感知车辆周围环境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根据所获得的道路、车辆位置和障碍物信息规划行驶路线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控制车辆的转向和速度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0688DC8-1E1B-4F50-9088-BBA6A398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06"/>
          <a:stretch/>
        </p:blipFill>
        <p:spPr>
          <a:xfrm>
            <a:off x="5964890" y="2445454"/>
            <a:ext cx="5285815" cy="32470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52400" y="1879895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赛车游戏助手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4902" y="3193207"/>
            <a:ext cx="4505285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通过图像处理识别赛道环境，实现游戏中赛车的自动驾驶。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图像识别：赛道边缘检测、前方车辆障碍物识别与检测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人机交互：语音控制车辆启停、加减速</a:t>
            </a:r>
          </a:p>
        </p:txBody>
      </p:sp>
    </p:spTree>
    <p:extLst>
      <p:ext uri="{BB962C8B-B14F-4D97-AF65-F5344CB8AC3E}">
        <p14:creationId xmlns:p14="http://schemas.microsoft.com/office/powerpoint/2010/main" val="4688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1112034" y="256581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1784014" y="2557950"/>
            <a:ext cx="3119680" cy="1471549"/>
            <a:chOff x="509993" y="4146958"/>
            <a:chExt cx="2041329" cy="1471548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图像预处理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11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opencv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提供的函数对获取的游戏画面进行基本的操作：灰度化，二值化，截取等。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1157389" y="43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185787" y="253678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6844198" y="2528914"/>
            <a:ext cx="3022600" cy="1471549"/>
            <a:chOff x="496426" y="4146958"/>
            <a:chExt cx="2054896" cy="1471548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语音识别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11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初步打算使用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自带的语音模块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pyspeech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，通过不断训练提高识别效果。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1815800" y="4307100"/>
            <a:ext cx="3119680" cy="1471549"/>
            <a:chOff x="496426" y="4146958"/>
            <a:chExt cx="2054896" cy="1471548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道路检测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11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通过霍夫变换检测截取区域中的直线，并拟合出道路中线，对比车头位置来控制方向。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69118" y="5014106"/>
            <a:ext cx="747895" cy="437183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72" name="Freeform 50"/>
          <p:cNvSpPr/>
          <p:nvPr/>
        </p:nvSpPr>
        <p:spPr bwMode="auto">
          <a:xfrm>
            <a:off x="4836979" y="3039001"/>
            <a:ext cx="487583" cy="721835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1BF34EDE-8DC9-4FDB-AB8E-EF521FF586A2}"/>
              </a:ext>
            </a:extLst>
          </p:cNvPr>
          <p:cNvSpPr txBox="1"/>
          <p:nvPr/>
        </p:nvSpPr>
        <p:spPr>
          <a:xfrm>
            <a:off x="6185787" y="420550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04</a:t>
            </a:r>
            <a:endParaRPr lang="en-GB" sz="3600" b="1" dirty="0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D000D118-9033-46DB-97C0-212030FE8D26}"/>
              </a:ext>
            </a:extLst>
          </p:cNvPr>
          <p:cNvGrpSpPr/>
          <p:nvPr/>
        </p:nvGrpSpPr>
        <p:grpSpPr>
          <a:xfrm>
            <a:off x="6857767" y="4197634"/>
            <a:ext cx="3002644" cy="1040662"/>
            <a:chOff x="509993" y="4146958"/>
            <a:chExt cx="2041329" cy="1040661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F767FE93-3225-4202-99B2-00FA080C6442}"/>
                </a:ext>
              </a:extLst>
            </p:cNvPr>
            <p:cNvSpPr txBox="1"/>
            <p:nvPr/>
          </p:nvSpPr>
          <p:spPr>
            <a:xfrm>
              <a:off x="509993" y="4146958"/>
              <a:ext cx="121058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车辆检测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27492CE9-0F01-4D78-883B-8F58267C8F2A}"/>
                </a:ext>
              </a:extLst>
            </p:cNvPr>
            <p:cNvSpPr/>
            <p:nvPr/>
          </p:nvSpPr>
          <p:spPr>
            <a:xfrm>
              <a:off x="509993" y="4448956"/>
              <a:ext cx="2041329" cy="738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初步考虑使用神经网络进行车辆检测。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核心技术和难点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3070967" y="5069822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741195" y="5024767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3076073" y="5157269"/>
            <a:ext cx="460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6752687" y="5086366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8" name="文本框 57"/>
          <p:cNvSpPr txBox="1">
            <a:spLocks noChangeAspect="1"/>
          </p:cNvSpPr>
          <p:nvPr/>
        </p:nvSpPr>
        <p:spPr>
          <a:xfrm>
            <a:off x="3846837" y="4970108"/>
            <a:ext cx="17506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图像处理速度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4607474" y="5344476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3616235" y="5441593"/>
            <a:ext cx="2530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由于赛车游戏图像变化很快，在读取屏幕中所显示的图像的同时，需要完成边缘检测、车辆检测，所以对图像处理的速度有很高的要求。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>
            <a:spLocks noChangeAspect="1"/>
          </p:cNvSpPr>
          <p:nvPr/>
        </p:nvSpPr>
        <p:spPr>
          <a:xfrm>
            <a:off x="7046812" y="5091040"/>
            <a:ext cx="3210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语音指令和赛车检测准确性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8076328" y="5363971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7325147" y="5526645"/>
            <a:ext cx="235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初期效果可能不准确，需要通过不断地训练提高准确性。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919844" y="2080370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6798017" y="2080370"/>
            <a:ext cx="3474141" cy="2201575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2320065" y="2383091"/>
            <a:ext cx="258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2487403" y="3192301"/>
            <a:ext cx="2257663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道路边缘检测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车辆障碍物检测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7291754" y="2383091"/>
            <a:ext cx="258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7452136" y="3340033"/>
            <a:ext cx="2259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实现对特定指令的识别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8955" y="2047622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进行开题报告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完成项目总体方案设计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09" y="3404925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955" y="3426688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实现对道路边缘的图像处理和识别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3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955" y="4702493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通过图像识别结果来控制赛车的运动方向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2655" y="1928027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实现赛车起步和停止的语音控制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根据边缘和障碍识别结果实现赛车自动驾驶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09" y="3404925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2655" y="3439605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进一步优化赛车自动驾驶程序，能过自动躲避障碍物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实现加速减速的语音控制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3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2655" y="4860284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完成验收和答辩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6" y="2909011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7343</TotalTime>
  <Words>371</Words>
  <Application>Microsoft Office PowerPoint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FontAwesome</vt:lpstr>
      <vt:lpstr>Roboto</vt:lpstr>
      <vt:lpstr>微软雅黑</vt:lpstr>
      <vt:lpstr>幼圆</vt:lpstr>
      <vt:lpstr>Adobe Garamond Pro Bold</vt:lpstr>
      <vt:lpstr>Arial</vt:lpstr>
      <vt:lpstr>Calibri</vt:lpstr>
      <vt:lpstr>Calibri Light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洪 思劼</cp:lastModifiedBy>
  <cp:revision>1160</cp:revision>
  <dcterms:created xsi:type="dcterms:W3CDTF">2015-03-01T11:49:49Z</dcterms:created>
  <dcterms:modified xsi:type="dcterms:W3CDTF">2019-09-24T16:11:31Z</dcterms:modified>
</cp:coreProperties>
</file>