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0" r:id="rId2"/>
    <p:sldId id="367" r:id="rId3"/>
    <p:sldId id="292" r:id="rId4"/>
    <p:sldId id="399" r:id="rId5"/>
    <p:sldId id="400" r:id="rId6"/>
    <p:sldId id="258" r:id="rId7"/>
    <p:sldId id="261" r:id="rId8"/>
    <p:sldId id="382" r:id="rId9"/>
    <p:sldId id="397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38" y="7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1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4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1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4" y="104776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7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9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301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5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5" y="4124326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5" y="2019301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7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7" y="1509715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3" y="1509715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5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9001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7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1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3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1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3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500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7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1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387564" y="1721817"/>
            <a:ext cx="5416868" cy="180850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基于道路识别的</a:t>
            </a:r>
            <a:endParaRPr lang="en-US" altLang="zh-CN" sz="4800" spc="300" dirty="0">
              <a:solidFill>
                <a:srgbClr val="7F2E30"/>
              </a:solidFill>
              <a:latin typeface="Adobe Garamond Pro Bold" panose="02020702060506020403" pitchFamily="18" charset="0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spc="3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赛车游戏辅助工具</a:t>
            </a:r>
            <a:endParaRPr lang="zh-CN" altLang="en-US" sz="4800" spc="3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1108" y="6099935"/>
            <a:ext cx="1224136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2282" y="4264356"/>
            <a:ext cx="2087431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06016339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叶重荫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06016404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洪思劼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06016428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郭宇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96757" y="6099935"/>
            <a:ext cx="1224136" cy="288032"/>
          </a:xfrm>
          <a:prstGeom prst="rect">
            <a:avLst/>
          </a:prstGeom>
          <a:noFill/>
          <a:ln>
            <a:solidFill>
              <a:srgbClr val="3C3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2019.9.30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7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5" y="2440547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7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4"/>
            <a:ext cx="1910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7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7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487665" y="4688070"/>
            <a:ext cx="2011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895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核心技术和难点</a:t>
            </a:r>
            <a:endParaRPr lang="en-US" sz="16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F54DAD-4333-490C-8242-745514F6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13" y="2473474"/>
            <a:ext cx="6324600" cy="2857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-152399" y="1888699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无人驾驶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4904" y="3085624"/>
            <a:ext cx="385829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无人驾驶汽车通过车载传感系统感知道路环境，自动规划行车路线并控制车辆到达预定目标。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利用车载传感器来感知车辆周围环境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根据所获得的道路、车辆位置和障碍物信息规划行驶路线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控制车辆的转向和速度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0688DC8-1E1B-4F50-9088-BBA6A398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06"/>
          <a:stretch/>
        </p:blipFill>
        <p:spPr>
          <a:xfrm>
            <a:off x="5964890" y="2445454"/>
            <a:ext cx="5285815" cy="32470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52400" y="1879895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赛车游戏助手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34902" y="3193207"/>
            <a:ext cx="4505285" cy="119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通过图像处理识别赛道环境，实现游戏中赛车的自动驾驶。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人机交互：语音控制车辆启停、加减速</a:t>
            </a:r>
          </a:p>
        </p:txBody>
      </p:sp>
    </p:spTree>
    <p:extLst>
      <p:ext uri="{BB962C8B-B14F-4D97-AF65-F5344CB8AC3E}">
        <p14:creationId xmlns:p14="http://schemas.microsoft.com/office/powerpoint/2010/main" val="4688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79014" y="1728034"/>
            <a:ext cx="5596179" cy="1050096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52400" y="1879895"/>
            <a:ext cx="3945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语音识别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271246" y="3085624"/>
            <a:ext cx="5468471" cy="20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语音识别是解决机器“听懂”人类语言的一项技术，也是人机交互中一项重要技术。广泛意义上的语音识别按照任务的不同可以分为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个方向：说话人识别、关键词检出、语言辨识和语音识别。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在项目中主要涉及：关键词检出、语音识别。</a:t>
            </a:r>
          </a:p>
        </p:txBody>
      </p:sp>
    </p:spTree>
    <p:extLst>
      <p:ext uri="{BB962C8B-B14F-4D97-AF65-F5344CB8AC3E}">
        <p14:creationId xmlns:p14="http://schemas.microsoft.com/office/powerpoint/2010/main" val="28572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1112034" y="2565818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1784014" y="2557950"/>
            <a:ext cx="3119680" cy="1256105"/>
            <a:chOff x="509993" y="4146958"/>
            <a:chExt cx="2041329" cy="1256104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792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语音接受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使用电脑自带麦克风获取相关语音信息。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pyaudio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1157389" y="43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0</a:t>
            </a:r>
            <a:r>
              <a:rPr lang="en-US" altLang="zh-CN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3</a:t>
            </a:r>
            <a:endParaRPr lang="en-GB" sz="3600" b="1" dirty="0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185787" y="2536782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0</a:t>
            </a:r>
            <a:r>
              <a:rPr lang="en-US" altLang="zh-CN" sz="3600" b="1" dirty="0">
                <a:solidFill>
                  <a:srgbClr val="363636"/>
                </a:solidFill>
                <a:latin typeface="Source Sans Pro" panose="020B0503030403020204" pitchFamily="34" charset="0"/>
              </a:rPr>
              <a:t>2</a:t>
            </a:r>
            <a:endParaRPr lang="en-GB" sz="3600" b="1" dirty="0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6844198" y="2528915"/>
            <a:ext cx="3022600" cy="1471549"/>
            <a:chOff x="496426" y="4146958"/>
            <a:chExt cx="2054896" cy="1471548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语音识别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1169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自带的语音模块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pyspeech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，通过不断训练提高识别效果。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*调用谷歌或百度的云语音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接口。</a:t>
              </a:r>
              <a:endParaRPr lang="en-GB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1815800" y="4307102"/>
            <a:ext cx="3119680" cy="825218"/>
            <a:chOff x="496426" y="4146958"/>
            <a:chExt cx="2054896" cy="825217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797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895"/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反应对应</a:t>
              </a:r>
              <a:endParaRPr lang="en-GB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523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将语音识别出的结果对应至相应反应。</a:t>
              </a:r>
              <a:endPara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9" y="3039001"/>
            <a:ext cx="487583" cy="721835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核心技术和难点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2187124" y="4908226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2198616" y="4969825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01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61" name="文本框 60"/>
          <p:cNvSpPr txBox="1">
            <a:spLocks noChangeAspect="1"/>
          </p:cNvSpPr>
          <p:nvPr/>
        </p:nvSpPr>
        <p:spPr>
          <a:xfrm>
            <a:off x="2492741" y="4974499"/>
            <a:ext cx="3210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语音指令和赛车检测准确性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522257" y="5247430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>
            <a:spLocks noChangeArrowheads="1"/>
          </p:cNvSpPr>
          <p:nvPr/>
        </p:nvSpPr>
        <p:spPr bwMode="auto">
          <a:xfrm>
            <a:off x="2771076" y="5410104"/>
            <a:ext cx="235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初期效果可能不准确，需要通过不断地训练提高准确性。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409729" y="1833233"/>
            <a:ext cx="3474141" cy="2201575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id-ID" altLang="en-US">
              <a:solidFill>
                <a:srgbClr val="FFFFFF"/>
              </a:solidFill>
            </a:endParaRPr>
          </a:p>
        </p:txBody>
      </p:sp>
      <p:sp>
        <p:nvSpPr>
          <p:cNvPr id="56" name="TextBox 13"/>
          <p:cNvSpPr txBox="1">
            <a:spLocks noChangeArrowheads="1"/>
          </p:cNvSpPr>
          <p:nvPr/>
        </p:nvSpPr>
        <p:spPr bwMode="auto">
          <a:xfrm>
            <a:off x="4805908" y="2244994"/>
            <a:ext cx="258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语音识别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5017089" y="3414455"/>
            <a:ext cx="2259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实现对特定指令的识别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77DAA251-B075-4228-BDE9-D494C335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151" y="4903552"/>
            <a:ext cx="471056" cy="47105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 sz="1600">
              <a:solidFill>
                <a:srgbClr val="FFFFFF"/>
              </a:solidFill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E3B155FD-5740-4F67-878D-4060B6CF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643" y="4965151"/>
            <a:ext cx="459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/>
              </a:rPr>
              <a:t>02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Gill San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6C7DD3-0CC1-4507-9327-9AA117AE4857}"/>
              </a:ext>
            </a:extLst>
          </p:cNvPr>
          <p:cNvSpPr txBox="1">
            <a:spLocks noChangeAspect="1"/>
          </p:cNvSpPr>
          <p:nvPr/>
        </p:nvSpPr>
        <p:spPr>
          <a:xfrm>
            <a:off x="7369768" y="4969825"/>
            <a:ext cx="3210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查准率和查全率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02CA9F-C4F3-45C8-8F3D-0F33E656DA14}"/>
              </a:ext>
            </a:extLst>
          </p:cNvPr>
          <p:cNvCxnSpPr/>
          <p:nvPr/>
        </p:nvCxnSpPr>
        <p:spPr>
          <a:xfrm>
            <a:off x="8399284" y="5242756"/>
            <a:ext cx="276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9CED313-5492-42B8-94AC-A68FB6699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843" y="5405430"/>
            <a:ext cx="27190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说出对应指令没有响应的比例和说出不正确指令被响应比例的平衡。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24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78955" y="2047622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进行开题报告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完成项目总体方案设计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09" y="3404925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8955" y="3426688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实现对道路边缘的图像处理和识别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3"/>
            <a:ext cx="684915" cy="684915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8955" y="4702493"/>
            <a:ext cx="382645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通过图像识别结果来控制赛车的运动方向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52655" y="1928027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实现赛车起步和停止的语音控制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根据边缘和障碍识别结果实现赛车自动驾驶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09" y="3404925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52655" y="3439605"/>
            <a:ext cx="38264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进一步优化赛车自动驾驶程序，能过自动躲避障碍物</a:t>
            </a:r>
            <a:endParaRPr lang="en-US" altLang="zh-CN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实现加速减速的语音控制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3"/>
            <a:ext cx="684915" cy="684915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2655" y="4860284"/>
            <a:ext cx="382645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完成验收和答辩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895"/>
            <a:r>
              <a:rPr lang="zh-CN" altLang="en-US" sz="28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  <a:endParaRPr lang="en-GB" altLang="zh-CN" sz="2800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6" y="2909011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7377</TotalTime>
  <Words>375</Words>
  <Application>Microsoft Office PowerPoint</Application>
  <PresentationFormat>宽屏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Roboto</vt:lpstr>
      <vt:lpstr>微软雅黑</vt:lpstr>
      <vt:lpstr>幼圆</vt:lpstr>
      <vt:lpstr>Adobe Garamond Pro Bold</vt:lpstr>
      <vt:lpstr>Arial</vt:lpstr>
      <vt:lpstr>Calibri</vt:lpstr>
      <vt:lpstr>Calibri Light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洪 思劼</cp:lastModifiedBy>
  <cp:revision>1165</cp:revision>
  <dcterms:created xsi:type="dcterms:W3CDTF">2015-03-01T11:49:49Z</dcterms:created>
  <dcterms:modified xsi:type="dcterms:W3CDTF">2019-09-28T15:35:38Z</dcterms:modified>
</cp:coreProperties>
</file>