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6F35-2F02-42A8-9B39-3EA3113C48D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3D52-9107-4191-83A2-AE882E5138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C3D52-9107-4191-83A2-AE882E5138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激励</a:t>
            </a:r>
            <a:r>
              <a:rPr lang="en-US" altLang="zh-CN" dirty="0" smtClean="0"/>
              <a:t>BRD</a:t>
            </a:r>
            <a:r>
              <a:rPr lang="zh-CN" altLang="en-US" dirty="0" smtClean="0"/>
              <a:t>商业需求分析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BRD</a:t>
            </a:r>
            <a:r>
              <a:rPr lang="zh-CN" altLang="en-US" dirty="0" smtClean="0"/>
              <a:t>商业需求文档写作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 smtClean="0"/>
              <a:t>产品商业</a:t>
            </a:r>
            <a:r>
              <a:rPr lang="zh-CN" altLang="en-US" dirty="0" smtClean="0"/>
              <a:t>价值分析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撰写人     激励</a:t>
            </a:r>
            <a:r>
              <a:rPr lang="zh-CN" altLang="en-US" dirty="0" smtClean="0"/>
              <a:t>鬼</a:t>
            </a:r>
            <a:endParaRPr lang="en-US" altLang="zh-CN" dirty="0" smtClean="0"/>
          </a:p>
          <a:p>
            <a:r>
              <a:rPr lang="zh-CN" altLang="en-US" dirty="0" smtClean="0"/>
              <a:t>撰写时间 </a:t>
            </a:r>
            <a:r>
              <a:rPr lang="en-US" altLang="zh-CN" dirty="0" smtClean="0"/>
              <a:t>2021-05-24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很多人做事情</a:t>
            </a:r>
            <a:r>
              <a:rPr lang="zh-CN" altLang="en-US" dirty="0" smtClean="0"/>
              <a:t>没时间没规划</a:t>
            </a:r>
            <a:r>
              <a:rPr lang="zh-CN" altLang="en-US" dirty="0" smtClean="0"/>
              <a:t>，定了目标也没有主动执行的能力。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很多人没有能力分解目标的能力。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产品价值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时间管理</a:t>
            </a:r>
            <a:endParaRPr lang="en-US" altLang="zh-CN" dirty="0" smtClean="0"/>
          </a:p>
          <a:p>
            <a:r>
              <a:rPr lang="zh-CN" altLang="en-US" dirty="0" smtClean="0"/>
              <a:t>自我</a:t>
            </a:r>
            <a:r>
              <a:rPr lang="zh-CN" altLang="en-US" dirty="0" smtClean="0"/>
              <a:t>目标管理</a:t>
            </a:r>
            <a:endParaRPr lang="en-US" altLang="zh-CN" dirty="0" smtClean="0"/>
          </a:p>
          <a:p>
            <a:r>
              <a:rPr lang="zh-CN" altLang="en-US" dirty="0" smtClean="0"/>
              <a:t>情绪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自我知识管理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产品价值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战略价值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实现个人成长价值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产品形态 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业务模式 帮助用户正确建立目标和分解任务</a:t>
            </a:r>
            <a:endParaRPr lang="en-US" altLang="zh-CN" dirty="0" smtClean="0"/>
          </a:p>
          <a:p>
            <a:r>
              <a:rPr lang="zh-CN" altLang="en-US" dirty="0" smtClean="0"/>
              <a:t>运营模式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在线运营</a:t>
            </a:r>
            <a:endParaRPr lang="en-US" altLang="zh-CN" dirty="0" smtClean="0"/>
          </a:p>
          <a:p>
            <a:r>
              <a:rPr lang="zh-CN" altLang="en-US" dirty="0" smtClean="0"/>
              <a:t>盈利模式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广告，返点，激励金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市场容量</a:t>
            </a:r>
            <a:endParaRPr lang="en-US" altLang="zh-CN" dirty="0" smtClean="0"/>
          </a:p>
          <a:p>
            <a:r>
              <a:rPr lang="zh-CN" altLang="en-US" dirty="0" smtClean="0"/>
              <a:t>竞争对手分析 无</a:t>
            </a:r>
            <a:endParaRPr lang="en-US" altLang="zh-CN" dirty="0" smtClean="0"/>
          </a:p>
          <a:p>
            <a:r>
              <a:rPr lang="zh-CN" altLang="en-US" dirty="0" smtClean="0"/>
              <a:t>对市场未来的判断</a:t>
            </a:r>
            <a:endParaRPr lang="en-US" altLang="zh-CN" dirty="0" smtClean="0"/>
          </a:p>
          <a:p>
            <a:r>
              <a:rPr lang="zh-CN" altLang="en-US" dirty="0" smtClean="0"/>
              <a:t>我们在市场上的机会在什么地方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赚他个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激励</a:t>
            </a:r>
            <a:r>
              <a:rPr lang="zh-CN" altLang="en-US" dirty="0" smtClean="0"/>
              <a:t>产品设计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激励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激励后台设计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激励前端设计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126</Words>
  <PresentationFormat>全屏显示(4:3)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激励BRD商业需求分析</vt:lpstr>
      <vt:lpstr>产品介绍</vt:lpstr>
      <vt:lpstr>产品价值-客户价值</vt:lpstr>
      <vt:lpstr>产品价值-战略价值</vt:lpstr>
      <vt:lpstr>解决方案</vt:lpstr>
      <vt:lpstr>市场分析</vt:lpstr>
      <vt:lpstr>执行计划</vt:lpstr>
      <vt:lpstr>财务预估</vt:lpstr>
      <vt:lpstr>风险预估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激励BRD商业需求分析</dc:title>
  <dc:creator>Administrator</dc:creator>
  <cp:lastModifiedBy>Administrator</cp:lastModifiedBy>
  <cp:revision>22</cp:revision>
  <dcterms:created xsi:type="dcterms:W3CDTF">2021-05-24T06:49:13Z</dcterms:created>
  <dcterms:modified xsi:type="dcterms:W3CDTF">2021-05-24T09:49:54Z</dcterms:modified>
</cp:coreProperties>
</file>