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c7e2356fc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c7e2356fc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2df40a97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2df40a97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23613f84c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23613f84c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2c6b4876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2c6b4876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c7e2356f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c7e2356f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2c6b487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2c6b487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c7e2356f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c7e2356f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c7e2356f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c7e2356f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c7e2356f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c7e2356f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2c6b4876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2c6b4876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23613f84c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23613f84c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Jilin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2c6b487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2c6b487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30b18e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30b18e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23613f84c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23613f84c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23613f84c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23613f84c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23613f84c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23613f84c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23613f84c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23613f84c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c7e2356f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c7e2356f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Jilin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23613f84c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23613f84c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Jilin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Key Expansion: A key is expanded into subkeys for each round.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Initialization: The input block is divided into two halves.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Rounds: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For each round: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One half of the block is processed through a round function.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The output is combined with the other half of the block (e.g., XORed).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The halves are swapped for the next round.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Final Permutation: After all rounds, a final permutation may be applied to the output.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Decryption: The decryption process is similar, using the inverse operations.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23613f84c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23613f84c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Jilin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2df40a43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2df40a4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c7e2356fc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c7e2356fc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Jilin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c7e2356f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c7e2356f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hyperlink" Target="http://www.ftdichip.com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 Said! </a:t>
            </a:r>
            <a:r>
              <a:rPr lang="en" sz="2400"/>
              <a:t>(NOT Simon </a:t>
            </a:r>
            <a:r>
              <a:rPr i="1" lang="en" sz="2400"/>
              <a:t>Says</a:t>
            </a:r>
            <a:r>
              <a:rPr lang="en" sz="2400"/>
              <a:t>)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Renad Alanazi, Jackson Clary, Rayan Syed, Jilin Zheng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Arduino Uno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577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rom the host computer to the Arduino’s </a:t>
            </a:r>
            <a:r>
              <a:rPr lang="en" sz="1800"/>
              <a:t>serial communication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Unencrypted data from the </a:t>
            </a:r>
            <a:r>
              <a:rPr lang="en"/>
              <a:t>Arduino to the </a:t>
            </a:r>
            <a:r>
              <a:rPr lang="en" sz="1800"/>
              <a:t>FPGA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FPGA encrypts the data and send it to the </a:t>
            </a:r>
            <a:r>
              <a:rPr lang="en" sz="1800"/>
              <a:t>Arduino </a:t>
            </a:r>
            <a:endParaRPr sz="1800"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18251" r="15064" t="0"/>
          <a:stretch/>
        </p:blipFill>
        <p:spPr>
          <a:xfrm>
            <a:off x="6086025" y="227725"/>
            <a:ext cx="2746274" cy="46880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SparkFun Logic Level Converter - Bi-Directional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580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asys 3 pmod operate on 3.3V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operate on 5V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logic level converter to step down the 5V to 3V and increase the 3V to 5V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875" y="1132900"/>
            <a:ext cx="2712425" cy="3455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PuTTY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466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serial console emulator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Converts data between serial and parallel formats.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option to be used to connect lab machine or personal laptop to FPGA board to send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725" y="1038813"/>
            <a:ext cx="3788576" cy="36437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Tera Term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45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Tera Term is a terminal emulator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connect to FPGA when </a:t>
            </a:r>
            <a:r>
              <a:rPr lang="en"/>
              <a:t>physically</a:t>
            </a:r>
            <a:r>
              <a:rPr lang="en"/>
              <a:t> connected via micro-USB under “Serial”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to send binary file to FPGA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Contains data to be encrypted/decrypted</a:t>
            </a:r>
            <a:endParaRPr sz="180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900" y="1229275"/>
            <a:ext cx="3884400" cy="2684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1543975" y="2136750"/>
            <a:ext cx="5250900" cy="8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Transmitting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the 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800" y="3119950"/>
            <a:ext cx="4430851" cy="1870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UART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0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FPGA includes FTDI FT2232HQ USB-UART bridge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Download FTDI USB Serial Port driver from </a:t>
            </a: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www.ftdichip.com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Has serial ports TXD (for transmitting) and RXD (for receiving)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terminal file will go through this chip, letting us work with TX and RX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UART module in verilog will constantly take data into FPGA and send it back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data in will be encoded/unencoded before being turned into data out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375" y="3119950"/>
            <a:ext cx="2007415" cy="1870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27"/>
          <p:cNvPicPr preferRelativeResize="0"/>
          <p:nvPr/>
        </p:nvPicPr>
        <p:blipFill rotWithShape="1">
          <a:blip r:embed="rId6">
            <a:alphaModFix/>
          </a:blip>
          <a:srcRect b="0" l="0" r="29163" t="0"/>
          <a:stretch/>
        </p:blipFill>
        <p:spPr>
          <a:xfrm>
            <a:off x="1958650" y="527125"/>
            <a:ext cx="6992724" cy="40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UART Core Diagram (with FIFO)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925"/>
            <a:ext cx="8839204" cy="36168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UART Transmitter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5113"/>
            <a:ext cx="8839204" cy="2606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29"/>
          <p:cNvSpPr txBox="1"/>
          <p:nvPr/>
        </p:nvSpPr>
        <p:spPr>
          <a:xfrm>
            <a:off x="311700" y="3531975"/>
            <a:ext cx="85206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UART transmitter is a component in electronic devices that converts </a:t>
            </a:r>
            <a:r>
              <a:rPr lang="en" sz="1800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parallel data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from a CPU (our PC) into </a:t>
            </a:r>
            <a:r>
              <a:rPr lang="en" sz="1800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serial form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for transmission over a communication line. It’s purpose is to enable reliable, serial communication between devices by formatting and sending data in a sequential manner.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UART </a:t>
            </a:r>
            <a:r>
              <a:rPr lang="en"/>
              <a:t>Receiver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UART receiver is a component in electronic devices that receives </a:t>
            </a:r>
            <a:r>
              <a:rPr lang="en" u="sng"/>
              <a:t>serial data</a:t>
            </a:r>
            <a:r>
              <a:rPr lang="en"/>
              <a:t> transmitted over a communication line and converts it back into </a:t>
            </a:r>
            <a:r>
              <a:rPr lang="en" u="sng"/>
              <a:t>para</a:t>
            </a:r>
            <a:r>
              <a:rPr lang="en" u="sng"/>
              <a:t>l</a:t>
            </a:r>
            <a:r>
              <a:rPr lang="en" u="sng"/>
              <a:t>lel form</a:t>
            </a:r>
            <a:r>
              <a:rPr lang="en"/>
              <a:t> for the CPU. Its purpose is to accurately interpret and reconstruct the transmitted data, ensuring smooth and effective communication between devices.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50" y="1017713"/>
            <a:ext cx="7711698" cy="2451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Module for UART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536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UART uses baud instead of clock meaning </a:t>
            </a:r>
            <a:r>
              <a:rPr lang="en"/>
              <a:t>meaning</a:t>
            </a:r>
            <a:r>
              <a:rPr lang="en"/>
              <a:t> that a </a:t>
            </a:r>
            <a:r>
              <a:rPr lang="en"/>
              <a:t>module</a:t>
            </a:r>
            <a:r>
              <a:rPr lang="en"/>
              <a:t> to </a:t>
            </a:r>
            <a:r>
              <a:rPr lang="en"/>
              <a:t>generate the baud rate (significantly slower than FPGA clock)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Baud rate - max bits per seconds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9600 on Nexys A7 Artix-7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700" y="69601"/>
            <a:ext cx="3159600" cy="493110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Goals/Usage/</a:t>
            </a:r>
            <a:r>
              <a:rPr lang="en"/>
              <a:t>Motivation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Goals: Hardware encryption!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Using a host computer, an user can utilize UART and send serial data (consisting of plaintext/ciphertext) to be encrypted/decrypted by the FPGA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SIMON block cipher (National Security Agency)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After the algorithm has been completed, the FPGA will send the appropriate data back (via UART) to the host computer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Usage/Motivation: </a:t>
            </a:r>
            <a:r>
              <a:rPr lang="en" sz="1700"/>
              <a:t>pervasive computing and IoT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“a hacker should not be able to take control of your insulin pump or override the brakes in your car”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Flexible, optimal, platform independent encryption/decryption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FPGAs, ASICs, microcontrollers, etc.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Low area costs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Verilog Module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48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Receiver module has input rx and converts it into data using Moore FSM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Start: waits 16 baud cycles before starting sample, state -&gt;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Samples one bit of data from rx in the middle of a 16 baud cycle count, goes to stop when all data written and 16 baud cycle count is done, state -&gt; stop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Stop: data = 0, baud count = 0, state -&gt; start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00" y="3648425"/>
            <a:ext cx="2686000" cy="12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227" y="237850"/>
            <a:ext cx="3248073" cy="466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Transmitter Verilog Module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57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Transmitter module has data input and converts it to output tx using Moore FSM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Idle until ready to start writing, state -&gt; start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Start: tx = 0, state -&gt;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write data into tx until done -&gt; stop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Stop/default: tx = 1, state -&gt; idle</a:t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200" y="205238"/>
            <a:ext cx="2666675" cy="4733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Successes/Current Progress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Good, working understanding of theory behind each component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Arduino, PuTTy, Tera Term, UART, SIMON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Began implementing SIMON and UART in Verilog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Successful simulation results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NSA resource on verifying encryption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Number of plaintext test cases with the correct ciphertext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Failures/Next Steps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lab being brought online, begin testing with physical FPGA boards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key scheduling function for SIMON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Round function cannot be tested without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if FIFO modules are needed for our project to prevent data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procedure to run </a:t>
            </a:r>
            <a:r>
              <a:rPr lang="en"/>
              <a:t>encryption with </a:t>
            </a:r>
            <a:r>
              <a:rPr lang="en"/>
              <a:t>Arduino board (i.e. </a:t>
            </a:r>
            <a:r>
              <a:rPr lang="en"/>
              <a:t>temporarily</a:t>
            </a:r>
            <a:r>
              <a:rPr lang="en"/>
              <a:t> disconnect)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943650" y="526350"/>
            <a:ext cx="7256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https://github.com/jilinzheng/SIMON-Said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Block Diagrams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6150"/>
            <a:ext cx="8839202" cy="29511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344025" y="2136750"/>
            <a:ext cx="4673700" cy="8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</a:t>
            </a:r>
            <a:r>
              <a:rPr lang="en">
                <a:solidFill>
                  <a:schemeClr val="lt1"/>
                </a:solidFill>
              </a:rPr>
              <a:t>Cipher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750" y="903576"/>
            <a:ext cx="3810549" cy="3336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Feistel cipher structure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Key expansion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Initialization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Rounds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Round function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Swap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Final permutation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Decrypt</a:t>
            </a:r>
            <a:r>
              <a:rPr lang="en" sz="1800"/>
              <a:t> using inverse operations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Function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406" y="1017725"/>
            <a:ext cx="4147007" cy="3742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88" y="1017725"/>
            <a:ext cx="4853844" cy="37429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-2186"/>
          <a:stretch/>
        </p:blipFill>
        <p:spPr>
          <a:xfrm>
            <a:off x="362275" y="2450609"/>
            <a:ext cx="3722375" cy="101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38" y="3499513"/>
            <a:ext cx="8318275" cy="1497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7357" y="88350"/>
            <a:ext cx="4534367" cy="3375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275" y="88350"/>
            <a:ext cx="2832225" cy="2326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Key Schedule Function</a:t>
            </a:r>
            <a:endParaRPr sz="25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, [single] round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m</a:t>
            </a:r>
            <a:r>
              <a:rPr lang="en"/>
              <a:t>,</a:t>
            </a:r>
            <a:r>
              <a:rPr lang="en"/>
              <a:t> key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 </a:t>
            </a:r>
            <a:r>
              <a:rPr lang="en"/>
              <a:t>= 2</a:t>
            </a:r>
            <a:r>
              <a:rPr baseline="30000" i="1" lang="en"/>
              <a:t>n</a:t>
            </a:r>
            <a:r>
              <a:rPr lang="en"/>
              <a:t> - 4 (</a:t>
            </a:r>
            <a:r>
              <a:rPr i="1" lang="en"/>
              <a:t>n</a:t>
            </a:r>
            <a:r>
              <a:rPr lang="en"/>
              <a:t>, word size)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(z</a:t>
            </a:r>
            <a:r>
              <a:rPr baseline="-25000" i="1" lang="en"/>
              <a:t>j</a:t>
            </a:r>
            <a:r>
              <a:rPr i="1" lang="en"/>
              <a:t>)</a:t>
            </a:r>
            <a:r>
              <a:rPr baseline="-25000" i="1" lang="en"/>
              <a:t>i</a:t>
            </a:r>
            <a:r>
              <a:rPr lang="en"/>
              <a:t>, i</a:t>
            </a:r>
            <a:r>
              <a:rPr baseline="30000" lang="en"/>
              <a:t>th</a:t>
            </a:r>
            <a:r>
              <a:rPr lang="en"/>
              <a:t> bit of constant sequence z</a:t>
            </a:r>
            <a:r>
              <a:rPr baseline="-25000" lang="en"/>
              <a:t>j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151" y="194350"/>
            <a:ext cx="3577176" cy="47548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75" y="3764775"/>
            <a:ext cx="5065701" cy="1184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235150" y="2136750"/>
            <a:ext cx="4673700" cy="8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Inputting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the 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