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p:cViewPr varScale="1">
        <p:scale>
          <a:sx n="103" d="100"/>
          <a:sy n="103" d="100"/>
        </p:scale>
        <p:origin x="1027"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02556" y="3883342"/>
            <a:ext cx="250469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T</a:t>
            </a:r>
            <a:r>
              <a:rPr lang="en-US" sz="1100" b="0" i="0" u="none" strike="noStrike" cap="none" dirty="0" err="1">
                <a:solidFill>
                  <a:schemeClr val="tx1"/>
                </a:solidFill>
                <a:latin typeface="Arial"/>
                <a:ea typeface="Arial"/>
                <a:cs typeface="Arial"/>
                <a:sym typeface="Arial"/>
              </a:rPr>
              <a:t>hameem</a:t>
            </a:r>
            <a:r>
              <a:rPr lang="en-US" sz="1100" b="0" i="0" u="none" strike="noStrike" cap="none" dirty="0">
                <a:solidFill>
                  <a:schemeClr val="tx1"/>
                </a:solidFill>
                <a:latin typeface="Arial"/>
                <a:ea typeface="Arial"/>
                <a:cs typeface="Arial"/>
                <a:sym typeface="Arial"/>
              </a:rPr>
              <a:t> </a:t>
            </a:r>
            <a:r>
              <a:rPr lang="en-US" sz="1100" b="0" i="0" u="none" strike="noStrike" cap="none" dirty="0" err="1">
                <a:solidFill>
                  <a:schemeClr val="tx1"/>
                </a:solidFill>
                <a:latin typeface="Arial"/>
                <a:ea typeface="Arial"/>
                <a:cs typeface="Arial"/>
                <a:sym typeface="Arial"/>
              </a:rPr>
              <a:t>Ansari.S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a:t>
            </a:r>
            <a:r>
              <a:rPr lang="en-US" sz="1100" dirty="0">
                <a:solidFill>
                  <a:schemeClr val="tx1"/>
                </a:solidFill>
              </a:rPr>
              <a:t>51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5CD78437-F645-C0C2-9FF3-A7F48C164493}"/>
              </a:ext>
            </a:extLst>
          </p:cNvPr>
          <p:cNvPicPr>
            <a:picLocks noChangeAspect="1"/>
          </p:cNvPicPr>
          <p:nvPr/>
        </p:nvPicPr>
        <p:blipFill>
          <a:blip r:embed="rId2"/>
          <a:stretch>
            <a:fillRect/>
          </a:stretch>
        </p:blipFill>
        <p:spPr>
          <a:xfrm>
            <a:off x="311700" y="1196558"/>
            <a:ext cx="8696832" cy="342141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C2891133-8297-8C5A-0A0A-8F41038DA810}"/>
              </a:ext>
            </a:extLst>
          </p:cNvPr>
          <p:cNvPicPr>
            <a:picLocks noChangeAspect="1"/>
          </p:cNvPicPr>
          <p:nvPr/>
        </p:nvPicPr>
        <p:blipFill>
          <a:blip r:embed="rId2"/>
          <a:stretch>
            <a:fillRect/>
          </a:stretch>
        </p:blipFill>
        <p:spPr>
          <a:xfrm>
            <a:off x="1085385" y="1098014"/>
            <a:ext cx="6571785" cy="378622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274091AC-ACBC-D10C-0788-020FF524C8B4}"/>
              </a:ext>
            </a:extLst>
          </p:cNvPr>
          <p:cNvPicPr>
            <a:picLocks noChangeAspect="1"/>
          </p:cNvPicPr>
          <p:nvPr/>
        </p:nvPicPr>
        <p:blipFill>
          <a:blip r:embed="rId2"/>
          <a:stretch>
            <a:fillRect/>
          </a:stretch>
        </p:blipFill>
        <p:spPr>
          <a:xfrm>
            <a:off x="88106" y="1267649"/>
            <a:ext cx="2220754" cy="2796540"/>
          </a:xfrm>
          <a:prstGeom prst="rect">
            <a:avLst/>
          </a:prstGeom>
        </p:spPr>
      </p:pic>
      <p:pic>
        <p:nvPicPr>
          <p:cNvPr id="5" name="Picture 4">
            <a:extLst>
              <a:ext uri="{FF2B5EF4-FFF2-40B4-BE49-F238E27FC236}">
                <a16:creationId xmlns:a16="http://schemas.microsoft.com/office/drawing/2014/main" id="{2B9757CE-28B2-2917-3845-C75067C76924}"/>
              </a:ext>
            </a:extLst>
          </p:cNvPr>
          <p:cNvPicPr>
            <a:picLocks noChangeAspect="1"/>
          </p:cNvPicPr>
          <p:nvPr/>
        </p:nvPicPr>
        <p:blipFill>
          <a:blip r:embed="rId3"/>
          <a:stretch>
            <a:fillRect/>
          </a:stretch>
        </p:blipFill>
        <p:spPr>
          <a:xfrm>
            <a:off x="2393795" y="1211765"/>
            <a:ext cx="3397406" cy="2852423"/>
          </a:xfrm>
          <a:prstGeom prst="rect">
            <a:avLst/>
          </a:prstGeom>
        </p:spPr>
      </p:pic>
      <p:pic>
        <p:nvPicPr>
          <p:cNvPr id="9" name="Picture 8">
            <a:extLst>
              <a:ext uri="{FF2B5EF4-FFF2-40B4-BE49-F238E27FC236}">
                <a16:creationId xmlns:a16="http://schemas.microsoft.com/office/drawing/2014/main" id="{79828096-4FDD-AD48-F5F4-4E089FB0B7C1}"/>
              </a:ext>
            </a:extLst>
          </p:cNvPr>
          <p:cNvPicPr>
            <a:picLocks noChangeAspect="1"/>
          </p:cNvPicPr>
          <p:nvPr/>
        </p:nvPicPr>
        <p:blipFill>
          <a:blip r:embed="rId4"/>
          <a:stretch>
            <a:fillRect/>
          </a:stretch>
        </p:blipFill>
        <p:spPr>
          <a:xfrm>
            <a:off x="5876136" y="1145538"/>
            <a:ext cx="3189249" cy="285242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id="{A37E8010-7156-029C-A77F-FF827BF1BD36}"/>
              </a:ext>
            </a:extLst>
          </p:cNvPr>
          <p:cNvPicPr>
            <a:picLocks noChangeAspect="1"/>
          </p:cNvPicPr>
          <p:nvPr/>
        </p:nvPicPr>
        <p:blipFill>
          <a:blip r:embed="rId3"/>
          <a:stretch>
            <a:fillRect/>
          </a:stretch>
        </p:blipFill>
        <p:spPr>
          <a:xfrm>
            <a:off x="4410560" y="1267648"/>
            <a:ext cx="4505649" cy="3232385"/>
          </a:xfrm>
          <a:prstGeom prst="rect">
            <a:avLst/>
          </a:prstGeom>
        </p:spPr>
      </p:pic>
      <p:pic>
        <p:nvPicPr>
          <p:cNvPr id="8" name="Picture 7">
            <a:extLst>
              <a:ext uri="{FF2B5EF4-FFF2-40B4-BE49-F238E27FC236}">
                <a16:creationId xmlns:a16="http://schemas.microsoft.com/office/drawing/2014/main" id="{134CAEBD-BC54-E1C7-9CB3-D0501BCB8574}"/>
              </a:ext>
            </a:extLst>
          </p:cNvPr>
          <p:cNvPicPr>
            <a:picLocks noChangeAspect="1"/>
          </p:cNvPicPr>
          <p:nvPr/>
        </p:nvPicPr>
        <p:blipFill>
          <a:blip r:embed="rId4"/>
          <a:stretch>
            <a:fillRect/>
          </a:stretch>
        </p:blipFill>
        <p:spPr>
          <a:xfrm>
            <a:off x="483220" y="1267648"/>
            <a:ext cx="3791414" cy="328948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259</TotalTime>
  <Words>1195</Words>
  <Application>Microsoft Office PowerPoint</Application>
  <PresentationFormat>On-screen Show (16:9)</PresentationFormat>
  <Paragraphs>124</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Praveen Kumar</cp:lastModifiedBy>
  <cp:revision>9</cp:revision>
  <dcterms:modified xsi:type="dcterms:W3CDTF">2024-04-11T15:46:39Z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