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1E62-406D-724F-AFEB-9DA8904B7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86E37-878F-3A41-B37C-2F85E91F0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169C-6CC5-B349-B914-4130589D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FCD-446C-8A4C-8070-ABDFBF48BA2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FD91-0B26-6E4C-A3F3-127E6F1C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41AF-BAB1-7844-B337-EB17AF38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82BA-2DBF-9D4C-A3DA-8EFBD72D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6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7CC-0AEE-764F-844E-6AC823CD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9C0BF-0D98-9849-AAB9-0A7B87BAC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11A80-DC78-D94A-88D7-68EA9834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FCD-446C-8A4C-8070-ABDFBF48BA2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F36E-089C-5B42-B25C-2970A3AF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1B0A-3485-404A-A0CA-9AA7DF4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82BA-2DBF-9D4C-A3DA-8EFBD72D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2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0F3AB-F523-FC4E-9CCB-28940ABC8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8CD0D-88C9-754A-977F-5093B6A66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6AFC-4476-AF40-9CC7-8CB023A6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FCD-446C-8A4C-8070-ABDFBF48BA2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23AD-D1D1-8A45-B964-49C8F20F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4388-2186-204C-963E-41B4F366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82BA-2DBF-9D4C-A3DA-8EFBD72D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D5BB-4960-0644-89D8-7F4696BA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1E05-11BA-9243-8C14-19567FD6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C9E6F-F748-7746-9CD1-59575FA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FCD-446C-8A4C-8070-ABDFBF48BA2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AED2-D47A-634D-AB91-8F0E8082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1AED-68B2-8940-9868-8A885642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82BA-2DBF-9D4C-A3DA-8EFBD72D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DDDB-17A5-9D4B-A079-CE97D043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6F143-1B0E-BC4B-9BF1-D890C10F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307F-8807-5047-A604-8A52D301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FCD-446C-8A4C-8070-ABDFBF48BA2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B2F2F-90F3-E14E-A0EF-7743E63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9B64-E1C4-CF4A-B165-2ABCDC7D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82BA-2DBF-9D4C-A3DA-8EFBD72D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CD1D-9C73-184A-BCAB-DABE8F97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2653-EFE9-B04B-A495-017A541B7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E755E-1027-3947-A002-0B8EEEF4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143B-2420-6C4F-9719-16F55BCF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FCD-446C-8A4C-8070-ABDFBF48BA2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323CB-62DC-4A41-8E70-881AE639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E610-6536-3C4E-B921-D41EBF4B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82BA-2DBF-9D4C-A3DA-8EFBD72D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6275-629F-954F-8716-37DF3830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41B2-8D8F-1441-B636-533575036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A3736-2CEE-C844-A8AB-7FE36FBAF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68749-607A-0145-8B82-0F972AD0A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A5362-E58E-A245-A3BF-A0E94A58E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4D639-FD0C-1D43-9D0A-4F9891C3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FCD-446C-8A4C-8070-ABDFBF48BA2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528BA-1486-7841-A826-3F8C32F7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77349-4B64-2047-BD4E-5CDD2876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82BA-2DBF-9D4C-A3DA-8EFBD72D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3649-03A9-E341-B027-19D632E7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438CD-8C2B-1548-8F9C-314B38BB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FCD-446C-8A4C-8070-ABDFBF48BA2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471ED-96BB-D044-9745-AA3AB7D8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1EA39-7B0D-AB46-844A-5B92975F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82BA-2DBF-9D4C-A3DA-8EFBD72D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3748A-243E-CD4D-AD61-51E4C073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FCD-446C-8A4C-8070-ABDFBF48BA2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E586E-9FD9-264C-AD66-C65E39D0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F8C7-2522-584D-A4AD-08B16EEB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82BA-2DBF-9D4C-A3DA-8EFBD72D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2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881-0054-814B-BE10-D616DBE3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B904-A5EF-D049-B2B7-0AAD3935C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8DDA0-4918-4541-B57B-5820624E2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D9340-A14E-3746-AEF7-0A45291A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FCD-446C-8A4C-8070-ABDFBF48BA2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27671-18F7-AC4F-8B4C-8E8EA96B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AD6E0-96FC-EA4E-801F-363A1D6D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82BA-2DBF-9D4C-A3DA-8EFBD72D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72DF-7A78-304D-94C4-A0AD6DCF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9D6CC-505E-C349-AF5A-593B259CC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DBA97-4953-614E-AB11-9C8ADF301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FC5E-C96F-B94C-AFE6-D2C88CB7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FCD-446C-8A4C-8070-ABDFBF48BA2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CF030-B225-4546-BD0D-8C1C9B28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58280-EE6E-2F44-8611-FF6D664C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82BA-2DBF-9D4C-A3DA-8EFBD72D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9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71E56-B27A-814D-8551-0C3E9599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D6570-4C2F-EE42-83A4-0F90F2807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4BA2-1521-7245-BDE7-8763BE179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AFCD-446C-8A4C-8070-ABDFBF48BA2A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DDF6-5955-914E-880A-BA9D64711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E823-716A-224A-BA6F-1920F58A5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82BA-2DBF-9D4C-A3DA-8EFBD72D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8D546A-1534-0E48-B652-BA0603084D50}"/>
              </a:ext>
            </a:extLst>
          </p:cNvPr>
          <p:cNvSpPr/>
          <p:nvPr/>
        </p:nvSpPr>
        <p:spPr>
          <a:xfrm>
            <a:off x="861237" y="648586"/>
            <a:ext cx="10122196" cy="50823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50913-701C-EC4A-812A-3E1BA38217C3}"/>
              </a:ext>
            </a:extLst>
          </p:cNvPr>
          <p:cNvSpPr txBox="1"/>
          <p:nvPr/>
        </p:nvSpPr>
        <p:spPr>
          <a:xfrm>
            <a:off x="5272254" y="279254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5F8AA-3475-0D4A-9DF0-91E45F0E2825}"/>
              </a:ext>
            </a:extLst>
          </p:cNvPr>
          <p:cNvSpPr txBox="1"/>
          <p:nvPr/>
        </p:nvSpPr>
        <p:spPr>
          <a:xfrm>
            <a:off x="1925053" y="1363579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3FCCB-EEE8-BC4D-B076-3A673BD9FBD2}"/>
              </a:ext>
            </a:extLst>
          </p:cNvPr>
          <p:cNvSpPr/>
          <p:nvPr/>
        </p:nvSpPr>
        <p:spPr>
          <a:xfrm>
            <a:off x="3619917" y="1283732"/>
            <a:ext cx="2770437" cy="4491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27E51-A70A-FB41-ACA3-C5301935F413}"/>
              </a:ext>
            </a:extLst>
          </p:cNvPr>
          <p:cNvSpPr txBox="1"/>
          <p:nvPr/>
        </p:nvSpPr>
        <p:spPr>
          <a:xfrm>
            <a:off x="1925053" y="2238349"/>
            <a:ext cx="162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455F5-E7E2-7F49-8328-78AD272468E1}"/>
              </a:ext>
            </a:extLst>
          </p:cNvPr>
          <p:cNvSpPr/>
          <p:nvPr/>
        </p:nvSpPr>
        <p:spPr>
          <a:xfrm>
            <a:off x="3619917" y="2158502"/>
            <a:ext cx="2770437" cy="4491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B25B34FD-F84A-4345-BD23-78BCCF6DFE6F}"/>
              </a:ext>
            </a:extLst>
          </p:cNvPr>
          <p:cNvSpPr/>
          <p:nvPr/>
        </p:nvSpPr>
        <p:spPr>
          <a:xfrm>
            <a:off x="3545305" y="3192379"/>
            <a:ext cx="2845049" cy="336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361BC-90F9-3F42-A7CC-63F5EF9CBF46}"/>
              </a:ext>
            </a:extLst>
          </p:cNvPr>
          <p:cNvSpPr txBox="1"/>
          <p:nvPr/>
        </p:nvSpPr>
        <p:spPr>
          <a:xfrm>
            <a:off x="3619917" y="3978442"/>
            <a:ext cx="18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Forgot Password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23851-4E8B-894B-B559-882BF4F7B07B}"/>
              </a:ext>
            </a:extLst>
          </p:cNvPr>
          <p:cNvSpPr txBox="1"/>
          <p:nvPr/>
        </p:nvSpPr>
        <p:spPr>
          <a:xfrm>
            <a:off x="5272254" y="3978442"/>
            <a:ext cx="18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Register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A2B5970F-298A-1042-B137-097DDFFB3142}"/>
              </a:ext>
            </a:extLst>
          </p:cNvPr>
          <p:cNvSpPr/>
          <p:nvPr/>
        </p:nvSpPr>
        <p:spPr>
          <a:xfrm rot="2693860">
            <a:off x="7469270" y="1611307"/>
            <a:ext cx="2791068" cy="2217376"/>
          </a:xfrm>
          <a:prstGeom prst="wedgeRoundRectCallout">
            <a:avLst>
              <a:gd name="adj1" fmla="val -42471"/>
              <a:gd name="adj2" fmla="val 1436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E1CD2-53C4-E94C-99ED-1D6AFE418F49}"/>
              </a:ext>
            </a:extLst>
          </p:cNvPr>
          <p:cNvSpPr txBox="1"/>
          <p:nvPr/>
        </p:nvSpPr>
        <p:spPr>
          <a:xfrm>
            <a:off x="7750161" y="1732911"/>
            <a:ext cx="2039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ask user to enter email / Phone Number /Password (with standard validation)/ Re-enter password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7AA72-748F-AF41-8F46-593B4E9D762D}"/>
              </a:ext>
            </a:extLst>
          </p:cNvPr>
          <p:cNvSpPr txBox="1"/>
          <p:nvPr/>
        </p:nvSpPr>
        <p:spPr>
          <a:xfrm>
            <a:off x="6705600" y="274455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All required standard validation to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167091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8D546A-1534-0E48-B652-BA0603084D50}"/>
              </a:ext>
            </a:extLst>
          </p:cNvPr>
          <p:cNvSpPr/>
          <p:nvPr/>
        </p:nvSpPr>
        <p:spPr>
          <a:xfrm>
            <a:off x="861237" y="648586"/>
            <a:ext cx="10122196" cy="50823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50913-701C-EC4A-812A-3E1BA38217C3}"/>
              </a:ext>
            </a:extLst>
          </p:cNvPr>
          <p:cNvSpPr txBox="1"/>
          <p:nvPr/>
        </p:nvSpPr>
        <p:spPr>
          <a:xfrm>
            <a:off x="4732421" y="279254"/>
            <a:ext cx="183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7AA72-748F-AF41-8F46-593B4E9D762D}"/>
              </a:ext>
            </a:extLst>
          </p:cNvPr>
          <p:cNvSpPr txBox="1"/>
          <p:nvPr/>
        </p:nvSpPr>
        <p:spPr>
          <a:xfrm>
            <a:off x="6705600" y="274455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All required standard validation to be implemented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FE82FA-9AA0-5044-A9A7-5CE968613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35939"/>
              </p:ext>
            </p:extLst>
          </p:nvPr>
        </p:nvGraphicFramePr>
        <p:xfrm>
          <a:off x="1090863" y="719666"/>
          <a:ext cx="9625265" cy="277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053">
                  <a:extLst>
                    <a:ext uri="{9D8B030D-6E8A-4147-A177-3AD203B41FA5}">
                      <a16:colId xmlns:a16="http://schemas.microsoft.com/office/drawing/2014/main" val="29729999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1630951583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2391769439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3780042151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4251576641"/>
                    </a:ext>
                  </a:extLst>
                </a:gridCol>
              </a:tblGrid>
              <a:tr h="427264">
                <a:tc>
                  <a:txBody>
                    <a:bodyPr/>
                    <a:lstStyle/>
                    <a:p>
                      <a:r>
                        <a:rPr lang="en-US" dirty="0"/>
                        <a:t>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</a:t>
                      </a:r>
                      <a:r>
                        <a:rPr lang="en-US" dirty="0" err="1"/>
                        <a:t>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67266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Asdfsadf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Asdfasfsdfsf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asdasfsf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41729"/>
                  </a:ext>
                </a:extLst>
              </a:tr>
              <a:tr h="6422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15450"/>
                  </a:ext>
                </a:extLst>
              </a:tr>
              <a:tr h="10012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55135"/>
                  </a:ext>
                </a:extLst>
              </a:tr>
            </a:tbl>
          </a:graphicData>
        </a:graphic>
      </p:graphicFrame>
      <p:sp>
        <p:nvSpPr>
          <p:cNvPr id="16" name="Terminator 15">
            <a:extLst>
              <a:ext uri="{FF2B5EF4-FFF2-40B4-BE49-F238E27FC236}">
                <a16:creationId xmlns:a16="http://schemas.microsoft.com/office/drawing/2014/main" id="{7B28BCEC-FA29-E748-8CD6-E0FCD5B2AD34}"/>
              </a:ext>
            </a:extLst>
          </p:cNvPr>
          <p:cNvSpPr/>
          <p:nvPr/>
        </p:nvSpPr>
        <p:spPr>
          <a:xfrm>
            <a:off x="4229893" y="4108738"/>
            <a:ext cx="2845049" cy="336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Request</a:t>
            </a:r>
          </a:p>
        </p:txBody>
      </p:sp>
    </p:spTree>
    <p:extLst>
      <p:ext uri="{BB962C8B-B14F-4D97-AF65-F5344CB8AC3E}">
        <p14:creationId xmlns:p14="http://schemas.microsoft.com/office/powerpoint/2010/main" val="100152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8D546A-1534-0E48-B652-BA0603084D50}"/>
              </a:ext>
            </a:extLst>
          </p:cNvPr>
          <p:cNvSpPr/>
          <p:nvPr/>
        </p:nvSpPr>
        <p:spPr>
          <a:xfrm>
            <a:off x="861237" y="648586"/>
            <a:ext cx="10122196" cy="578429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50913-701C-EC4A-812A-3E1BA38217C3}"/>
              </a:ext>
            </a:extLst>
          </p:cNvPr>
          <p:cNvSpPr txBox="1"/>
          <p:nvPr/>
        </p:nvSpPr>
        <p:spPr>
          <a:xfrm>
            <a:off x="4748462" y="279254"/>
            <a:ext cx="23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Request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B51FFB-43AA-C84B-96FF-E3FE4614819A}"/>
              </a:ext>
            </a:extLst>
          </p:cNvPr>
          <p:cNvSpPr txBox="1"/>
          <p:nvPr/>
        </p:nvSpPr>
        <p:spPr>
          <a:xfrm>
            <a:off x="1187117" y="946483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6684-28CE-284D-BBF6-7CC447B49A13}"/>
              </a:ext>
            </a:extLst>
          </p:cNvPr>
          <p:cNvSpPr txBox="1"/>
          <p:nvPr/>
        </p:nvSpPr>
        <p:spPr>
          <a:xfrm>
            <a:off x="1187117" y="1613712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err="1"/>
              <a:t>Desc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66D26-CD20-734E-B16C-897AB9718D55}"/>
              </a:ext>
            </a:extLst>
          </p:cNvPr>
          <p:cNvSpPr txBox="1"/>
          <p:nvPr/>
        </p:nvSpPr>
        <p:spPr>
          <a:xfrm>
            <a:off x="1187117" y="2280941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09924-504E-9548-8BAC-07DBF644BF33}"/>
              </a:ext>
            </a:extLst>
          </p:cNvPr>
          <p:cNvSpPr txBox="1"/>
          <p:nvPr/>
        </p:nvSpPr>
        <p:spPr>
          <a:xfrm>
            <a:off x="1187117" y="2948170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0903C-777A-5947-963B-C4D532DB8118}"/>
              </a:ext>
            </a:extLst>
          </p:cNvPr>
          <p:cNvSpPr txBox="1"/>
          <p:nvPr/>
        </p:nvSpPr>
        <p:spPr>
          <a:xfrm>
            <a:off x="1187117" y="3615399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3FA5CB-DBC8-D64A-9CFB-26703A65EF33}"/>
              </a:ext>
            </a:extLst>
          </p:cNvPr>
          <p:cNvSpPr txBox="1"/>
          <p:nvPr/>
        </p:nvSpPr>
        <p:spPr>
          <a:xfrm>
            <a:off x="1187117" y="4733509"/>
            <a:ext cx="157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Alternate Phone 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E07CB5-0BE5-9E4B-A1B0-2CFA1BCA74C2}"/>
              </a:ext>
            </a:extLst>
          </p:cNvPr>
          <p:cNvSpPr/>
          <p:nvPr/>
        </p:nvSpPr>
        <p:spPr>
          <a:xfrm>
            <a:off x="3085122" y="1557254"/>
            <a:ext cx="2005263" cy="482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DDFAB5-89B5-1040-AE12-A5CAA16B0F96}"/>
              </a:ext>
            </a:extLst>
          </p:cNvPr>
          <p:cNvSpPr/>
          <p:nvPr/>
        </p:nvSpPr>
        <p:spPr>
          <a:xfrm>
            <a:off x="3085122" y="2224642"/>
            <a:ext cx="2005263" cy="482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91CD4-73F4-DC4D-968F-1CAD55BF17B9}"/>
              </a:ext>
            </a:extLst>
          </p:cNvPr>
          <p:cNvSpPr/>
          <p:nvPr/>
        </p:nvSpPr>
        <p:spPr>
          <a:xfrm>
            <a:off x="3085121" y="2891554"/>
            <a:ext cx="2005263" cy="482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48BB27-CA6F-9941-AE5A-D89FF207531E}"/>
              </a:ext>
            </a:extLst>
          </p:cNvPr>
          <p:cNvSpPr/>
          <p:nvPr/>
        </p:nvSpPr>
        <p:spPr>
          <a:xfrm>
            <a:off x="3085120" y="3558466"/>
            <a:ext cx="2005263" cy="482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380507-4C56-824D-AB49-28E82F293A73}"/>
              </a:ext>
            </a:extLst>
          </p:cNvPr>
          <p:cNvSpPr/>
          <p:nvPr/>
        </p:nvSpPr>
        <p:spPr>
          <a:xfrm>
            <a:off x="3085120" y="4815392"/>
            <a:ext cx="569681" cy="482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BC5BB3-A75B-3946-B80E-9929FC8A9C92}"/>
              </a:ext>
            </a:extLst>
          </p:cNvPr>
          <p:cNvSpPr/>
          <p:nvPr/>
        </p:nvSpPr>
        <p:spPr>
          <a:xfrm>
            <a:off x="3802910" y="4815392"/>
            <a:ext cx="1287473" cy="4825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0C2F45-6E79-DA46-90EB-00DE4E3C60D6}"/>
              </a:ext>
            </a:extLst>
          </p:cNvPr>
          <p:cNvSpPr txBox="1"/>
          <p:nvPr/>
        </p:nvSpPr>
        <p:spPr>
          <a:xfrm>
            <a:off x="5589745" y="807982"/>
            <a:ext cx="515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Checkboxes created by pulling data from master table (Plumbing, Electrical, Painting, Deep Cleaning)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AA535A-8494-9045-81D5-9D3D602A0E0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090386" y="1131148"/>
            <a:ext cx="49935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D27A9B-F50F-184B-8491-EE041C11D1CC}"/>
              </a:ext>
            </a:extLst>
          </p:cNvPr>
          <p:cNvSpPr txBox="1"/>
          <p:nvPr/>
        </p:nvSpPr>
        <p:spPr>
          <a:xfrm>
            <a:off x="5824967" y="1613712"/>
            <a:ext cx="515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Text Area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4295F-8ABD-5D4B-A2CF-7B2E7DD033A9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5090385" y="1798378"/>
            <a:ext cx="734582" cy="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DC0578-2999-1643-B1B4-8BCEC1E071C6}"/>
              </a:ext>
            </a:extLst>
          </p:cNvPr>
          <p:cNvSpPr txBox="1"/>
          <p:nvPr/>
        </p:nvSpPr>
        <p:spPr>
          <a:xfrm>
            <a:off x="5589745" y="2786303"/>
            <a:ext cx="515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smart drop down pulling data from master table (Keep Only Indian States)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3F15BD-0642-DC44-A9A6-629135EC722B}"/>
              </a:ext>
            </a:extLst>
          </p:cNvPr>
          <p:cNvCxnSpPr>
            <a:endCxn id="35" idx="1"/>
          </p:cNvCxnSpPr>
          <p:nvPr/>
        </p:nvCxnSpPr>
        <p:spPr>
          <a:xfrm flipV="1">
            <a:off x="5090386" y="3109469"/>
            <a:ext cx="499359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0A006E-A28C-E24B-81BE-112AF5F43AFD}"/>
              </a:ext>
            </a:extLst>
          </p:cNvPr>
          <p:cNvSpPr txBox="1"/>
          <p:nvPr/>
        </p:nvSpPr>
        <p:spPr>
          <a:xfrm>
            <a:off x="5824967" y="2263321"/>
            <a:ext cx="515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Text Field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7330CB-99B6-834A-9477-44DA24FABA0B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090385" y="2447987"/>
            <a:ext cx="734582" cy="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D7AC184-0806-C04F-A979-8463E4D7CC1A}"/>
              </a:ext>
            </a:extLst>
          </p:cNvPr>
          <p:cNvSpPr txBox="1"/>
          <p:nvPr/>
        </p:nvSpPr>
        <p:spPr>
          <a:xfrm>
            <a:off x="2956409" y="4233533"/>
            <a:ext cx="102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Code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66F967-7241-D846-B226-FE1FAE32F195}"/>
              </a:ext>
            </a:extLst>
          </p:cNvPr>
          <p:cNvSpPr txBox="1"/>
          <p:nvPr/>
        </p:nvSpPr>
        <p:spPr>
          <a:xfrm>
            <a:off x="3832756" y="4416300"/>
            <a:ext cx="102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3F7CDE-502D-264B-ABA5-67B8C761F526}"/>
              </a:ext>
            </a:extLst>
          </p:cNvPr>
          <p:cNvSpPr txBox="1"/>
          <p:nvPr/>
        </p:nvSpPr>
        <p:spPr>
          <a:xfrm>
            <a:off x="6705600" y="274455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All required standard validation to be implemented</a:t>
            </a:r>
          </a:p>
        </p:txBody>
      </p:sp>
      <p:sp>
        <p:nvSpPr>
          <p:cNvPr id="42" name="Terminator 41">
            <a:extLst>
              <a:ext uri="{FF2B5EF4-FFF2-40B4-BE49-F238E27FC236}">
                <a16:creationId xmlns:a16="http://schemas.microsoft.com/office/drawing/2014/main" id="{FEA12E6F-63E8-6A4A-9C02-79D3B945182E}"/>
              </a:ext>
            </a:extLst>
          </p:cNvPr>
          <p:cNvSpPr/>
          <p:nvPr/>
        </p:nvSpPr>
        <p:spPr>
          <a:xfrm>
            <a:off x="2744696" y="5791734"/>
            <a:ext cx="2845049" cy="336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CA38A-1170-8244-A62B-426E383A6DEF}"/>
              </a:ext>
            </a:extLst>
          </p:cNvPr>
          <p:cNvSpPr/>
          <p:nvPr/>
        </p:nvSpPr>
        <p:spPr>
          <a:xfrm>
            <a:off x="3085120" y="1052623"/>
            <a:ext cx="221606" cy="17012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CB5F4-C97F-D64C-B0B7-A7AECFCBD5E8}"/>
              </a:ext>
            </a:extLst>
          </p:cNvPr>
          <p:cNvSpPr/>
          <p:nvPr/>
        </p:nvSpPr>
        <p:spPr>
          <a:xfrm>
            <a:off x="3433195" y="1052623"/>
            <a:ext cx="221606" cy="17012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B02642-B9C2-474D-B7D4-287554F3B55A}"/>
              </a:ext>
            </a:extLst>
          </p:cNvPr>
          <p:cNvSpPr/>
          <p:nvPr/>
        </p:nvSpPr>
        <p:spPr>
          <a:xfrm>
            <a:off x="3835246" y="1076886"/>
            <a:ext cx="221606" cy="17012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55ADDF-017E-0148-8AEC-D549CF81E594}"/>
              </a:ext>
            </a:extLst>
          </p:cNvPr>
          <p:cNvSpPr/>
          <p:nvPr/>
        </p:nvSpPr>
        <p:spPr>
          <a:xfrm>
            <a:off x="4262815" y="1070779"/>
            <a:ext cx="221606" cy="17012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8D546A-1534-0E48-B652-BA0603084D50}"/>
              </a:ext>
            </a:extLst>
          </p:cNvPr>
          <p:cNvSpPr/>
          <p:nvPr/>
        </p:nvSpPr>
        <p:spPr>
          <a:xfrm>
            <a:off x="861237" y="648586"/>
            <a:ext cx="10122196" cy="581638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50913-701C-EC4A-812A-3E1BA38217C3}"/>
              </a:ext>
            </a:extLst>
          </p:cNvPr>
          <p:cNvSpPr txBox="1"/>
          <p:nvPr/>
        </p:nvSpPr>
        <p:spPr>
          <a:xfrm>
            <a:off x="861237" y="27523"/>
            <a:ext cx="609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Request Status Page (To be updated by predefined admin user (after admin login, you can hard code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B51FFB-43AA-C84B-96FF-E3FE4614819A}"/>
              </a:ext>
            </a:extLst>
          </p:cNvPr>
          <p:cNvSpPr txBox="1"/>
          <p:nvPr/>
        </p:nvSpPr>
        <p:spPr>
          <a:xfrm>
            <a:off x="1187117" y="946483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6684-28CE-284D-BBF6-7CC447B49A13}"/>
              </a:ext>
            </a:extLst>
          </p:cNvPr>
          <p:cNvSpPr txBox="1"/>
          <p:nvPr/>
        </p:nvSpPr>
        <p:spPr>
          <a:xfrm>
            <a:off x="1187117" y="1613712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err="1"/>
              <a:t>Desc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66D26-CD20-734E-B16C-897AB9718D55}"/>
              </a:ext>
            </a:extLst>
          </p:cNvPr>
          <p:cNvSpPr txBox="1"/>
          <p:nvPr/>
        </p:nvSpPr>
        <p:spPr>
          <a:xfrm>
            <a:off x="1187117" y="2280941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09924-504E-9548-8BAC-07DBF644BF33}"/>
              </a:ext>
            </a:extLst>
          </p:cNvPr>
          <p:cNvSpPr txBox="1"/>
          <p:nvPr/>
        </p:nvSpPr>
        <p:spPr>
          <a:xfrm>
            <a:off x="1187117" y="2948170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0903C-777A-5947-963B-C4D532DB8118}"/>
              </a:ext>
            </a:extLst>
          </p:cNvPr>
          <p:cNvSpPr txBox="1"/>
          <p:nvPr/>
        </p:nvSpPr>
        <p:spPr>
          <a:xfrm>
            <a:off x="1187117" y="3615399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3FA5CB-DBC8-D64A-9CFB-26703A65EF33}"/>
              </a:ext>
            </a:extLst>
          </p:cNvPr>
          <p:cNvSpPr txBox="1"/>
          <p:nvPr/>
        </p:nvSpPr>
        <p:spPr>
          <a:xfrm>
            <a:off x="1187117" y="4282628"/>
            <a:ext cx="157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Alternate Phone N.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3F7CDE-502D-264B-ABA5-67B8C761F526}"/>
              </a:ext>
            </a:extLst>
          </p:cNvPr>
          <p:cNvSpPr txBox="1"/>
          <p:nvPr/>
        </p:nvSpPr>
        <p:spPr>
          <a:xfrm>
            <a:off x="6705600" y="274455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All required standard validation to be implemented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2B62E3-9257-1140-88E6-F47B0B0960C4}"/>
              </a:ext>
            </a:extLst>
          </p:cNvPr>
          <p:cNvSpPr txBox="1"/>
          <p:nvPr/>
        </p:nvSpPr>
        <p:spPr>
          <a:xfrm>
            <a:off x="1187117" y="4975125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8CD38E-878C-464D-A121-7CA98B8CEDEA}"/>
              </a:ext>
            </a:extLst>
          </p:cNvPr>
          <p:cNvSpPr txBox="1"/>
          <p:nvPr/>
        </p:nvSpPr>
        <p:spPr>
          <a:xfrm>
            <a:off x="1187117" y="5529123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4CF6AC-7D4A-7F46-B5DF-CC670AA615E7}"/>
              </a:ext>
            </a:extLst>
          </p:cNvPr>
          <p:cNvSpPr txBox="1"/>
          <p:nvPr/>
        </p:nvSpPr>
        <p:spPr>
          <a:xfrm>
            <a:off x="5653913" y="4812101"/>
            <a:ext cx="515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smart drop down pulling data from master table (Pending, In Progress, Completed)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851CE5-D7EE-B745-874D-F15D412DC1AA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>
            <a:off x="4983500" y="5135267"/>
            <a:ext cx="6704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236E3B9-CB91-7B49-9E75-C2B3CE7057F3}"/>
              </a:ext>
            </a:extLst>
          </p:cNvPr>
          <p:cNvSpPr/>
          <p:nvPr/>
        </p:nvSpPr>
        <p:spPr>
          <a:xfrm>
            <a:off x="2176131" y="4950601"/>
            <a:ext cx="2807369" cy="3693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79E77B-F9A3-9F43-BA34-C8A246986F59}"/>
              </a:ext>
            </a:extLst>
          </p:cNvPr>
          <p:cNvSpPr/>
          <p:nvPr/>
        </p:nvSpPr>
        <p:spPr>
          <a:xfrm>
            <a:off x="2176131" y="5523118"/>
            <a:ext cx="2807369" cy="3693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D4F80-93D2-3C4A-B129-E39142E5462B}"/>
              </a:ext>
            </a:extLst>
          </p:cNvPr>
          <p:cNvSpPr txBox="1"/>
          <p:nvPr/>
        </p:nvSpPr>
        <p:spPr>
          <a:xfrm>
            <a:off x="5739440" y="5523118"/>
            <a:ext cx="515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Text Area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6578E2-D7C0-C64F-969A-330B7606CDA0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004858" y="5707784"/>
            <a:ext cx="734582" cy="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965E39-325A-184E-8CE2-2D85D0D71A14}"/>
              </a:ext>
            </a:extLst>
          </p:cNvPr>
          <p:cNvSpPr txBox="1"/>
          <p:nvPr/>
        </p:nvSpPr>
        <p:spPr>
          <a:xfrm>
            <a:off x="2759243" y="94648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E81F3F-DFA1-2B43-99D0-E16410B1666E}"/>
              </a:ext>
            </a:extLst>
          </p:cNvPr>
          <p:cNvSpPr txBox="1"/>
          <p:nvPr/>
        </p:nvSpPr>
        <p:spPr>
          <a:xfrm>
            <a:off x="2759243" y="165987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5069D6-2287-724B-85EC-C87985D266DE}"/>
              </a:ext>
            </a:extLst>
          </p:cNvPr>
          <p:cNvSpPr txBox="1"/>
          <p:nvPr/>
        </p:nvSpPr>
        <p:spPr>
          <a:xfrm>
            <a:off x="2759243" y="227859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46DA1E-F835-2749-A54D-A2B7D517BFCD}"/>
              </a:ext>
            </a:extLst>
          </p:cNvPr>
          <p:cNvSpPr txBox="1"/>
          <p:nvPr/>
        </p:nvSpPr>
        <p:spPr>
          <a:xfrm>
            <a:off x="2759243" y="290244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B6E3B-4C66-7746-B18E-569D5BF65E4F}"/>
              </a:ext>
            </a:extLst>
          </p:cNvPr>
          <p:cNvSpPr txBox="1"/>
          <p:nvPr/>
        </p:nvSpPr>
        <p:spPr>
          <a:xfrm>
            <a:off x="2759243" y="35936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547224-16B3-F641-B50B-24F09E752844}"/>
              </a:ext>
            </a:extLst>
          </p:cNvPr>
          <p:cNvSpPr txBox="1"/>
          <p:nvPr/>
        </p:nvSpPr>
        <p:spPr>
          <a:xfrm>
            <a:off x="2759243" y="432675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51" name="Terminator 50">
            <a:extLst>
              <a:ext uri="{FF2B5EF4-FFF2-40B4-BE49-F238E27FC236}">
                <a16:creationId xmlns:a16="http://schemas.microsoft.com/office/drawing/2014/main" id="{9D9EB1F0-350B-D940-8949-CB0155B3D806}"/>
              </a:ext>
            </a:extLst>
          </p:cNvPr>
          <p:cNvSpPr/>
          <p:nvPr/>
        </p:nvSpPr>
        <p:spPr>
          <a:xfrm>
            <a:off x="2176131" y="6066310"/>
            <a:ext cx="2845049" cy="336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426939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8D546A-1534-0E48-B652-BA0603084D50}"/>
              </a:ext>
            </a:extLst>
          </p:cNvPr>
          <p:cNvSpPr/>
          <p:nvPr/>
        </p:nvSpPr>
        <p:spPr>
          <a:xfrm>
            <a:off x="861237" y="648586"/>
            <a:ext cx="10122196" cy="581638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50913-701C-EC4A-812A-3E1BA38217C3}"/>
              </a:ext>
            </a:extLst>
          </p:cNvPr>
          <p:cNvSpPr txBox="1"/>
          <p:nvPr/>
        </p:nvSpPr>
        <p:spPr>
          <a:xfrm>
            <a:off x="861237" y="267984"/>
            <a:ext cx="609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Request Status Page (To be viewed by  Requester)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B51FFB-43AA-C84B-96FF-E3FE4614819A}"/>
              </a:ext>
            </a:extLst>
          </p:cNvPr>
          <p:cNvSpPr txBox="1"/>
          <p:nvPr/>
        </p:nvSpPr>
        <p:spPr>
          <a:xfrm>
            <a:off x="1187117" y="946483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6684-28CE-284D-BBF6-7CC447B49A13}"/>
              </a:ext>
            </a:extLst>
          </p:cNvPr>
          <p:cNvSpPr txBox="1"/>
          <p:nvPr/>
        </p:nvSpPr>
        <p:spPr>
          <a:xfrm>
            <a:off x="1187117" y="1613712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err="1"/>
              <a:t>Desc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66D26-CD20-734E-B16C-897AB9718D55}"/>
              </a:ext>
            </a:extLst>
          </p:cNvPr>
          <p:cNvSpPr txBox="1"/>
          <p:nvPr/>
        </p:nvSpPr>
        <p:spPr>
          <a:xfrm>
            <a:off x="1187117" y="2280941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09924-504E-9548-8BAC-07DBF644BF33}"/>
              </a:ext>
            </a:extLst>
          </p:cNvPr>
          <p:cNvSpPr txBox="1"/>
          <p:nvPr/>
        </p:nvSpPr>
        <p:spPr>
          <a:xfrm>
            <a:off x="1187117" y="2948170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0903C-777A-5947-963B-C4D532DB8118}"/>
              </a:ext>
            </a:extLst>
          </p:cNvPr>
          <p:cNvSpPr txBox="1"/>
          <p:nvPr/>
        </p:nvSpPr>
        <p:spPr>
          <a:xfrm>
            <a:off x="1187117" y="3615399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3FA5CB-DBC8-D64A-9CFB-26703A65EF33}"/>
              </a:ext>
            </a:extLst>
          </p:cNvPr>
          <p:cNvSpPr txBox="1"/>
          <p:nvPr/>
        </p:nvSpPr>
        <p:spPr>
          <a:xfrm>
            <a:off x="1187117" y="4282628"/>
            <a:ext cx="157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Alternate Phone N.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3F7CDE-502D-264B-ABA5-67B8C761F526}"/>
              </a:ext>
            </a:extLst>
          </p:cNvPr>
          <p:cNvSpPr txBox="1"/>
          <p:nvPr/>
        </p:nvSpPr>
        <p:spPr>
          <a:xfrm>
            <a:off x="6705600" y="274455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All required standard validation to be implemented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2B62E3-9257-1140-88E6-F47B0B0960C4}"/>
              </a:ext>
            </a:extLst>
          </p:cNvPr>
          <p:cNvSpPr txBox="1"/>
          <p:nvPr/>
        </p:nvSpPr>
        <p:spPr>
          <a:xfrm>
            <a:off x="1187117" y="4975125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8CD38E-878C-464D-A121-7CA98B8CEDEA}"/>
              </a:ext>
            </a:extLst>
          </p:cNvPr>
          <p:cNvSpPr txBox="1"/>
          <p:nvPr/>
        </p:nvSpPr>
        <p:spPr>
          <a:xfrm>
            <a:off x="1187117" y="5387811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65E39-325A-184E-8CE2-2D85D0D71A14}"/>
              </a:ext>
            </a:extLst>
          </p:cNvPr>
          <p:cNvSpPr txBox="1"/>
          <p:nvPr/>
        </p:nvSpPr>
        <p:spPr>
          <a:xfrm>
            <a:off x="2759243" y="94648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E81F3F-DFA1-2B43-99D0-E16410B1666E}"/>
              </a:ext>
            </a:extLst>
          </p:cNvPr>
          <p:cNvSpPr txBox="1"/>
          <p:nvPr/>
        </p:nvSpPr>
        <p:spPr>
          <a:xfrm>
            <a:off x="2759243" y="165987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5069D6-2287-724B-85EC-C87985D266DE}"/>
              </a:ext>
            </a:extLst>
          </p:cNvPr>
          <p:cNvSpPr txBox="1"/>
          <p:nvPr/>
        </p:nvSpPr>
        <p:spPr>
          <a:xfrm>
            <a:off x="2759243" y="227859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46DA1E-F835-2749-A54D-A2B7D517BFCD}"/>
              </a:ext>
            </a:extLst>
          </p:cNvPr>
          <p:cNvSpPr txBox="1"/>
          <p:nvPr/>
        </p:nvSpPr>
        <p:spPr>
          <a:xfrm>
            <a:off x="2759243" y="290244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B6E3B-4C66-7746-B18E-569D5BF65E4F}"/>
              </a:ext>
            </a:extLst>
          </p:cNvPr>
          <p:cNvSpPr txBox="1"/>
          <p:nvPr/>
        </p:nvSpPr>
        <p:spPr>
          <a:xfrm>
            <a:off x="2759243" y="35936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547224-16B3-F641-B50B-24F09E752844}"/>
              </a:ext>
            </a:extLst>
          </p:cNvPr>
          <p:cNvSpPr txBox="1"/>
          <p:nvPr/>
        </p:nvSpPr>
        <p:spPr>
          <a:xfrm>
            <a:off x="2759243" y="432675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F8D3B-3D35-B348-9ED5-A95EC3E80972}"/>
              </a:ext>
            </a:extLst>
          </p:cNvPr>
          <p:cNvSpPr txBox="1"/>
          <p:nvPr/>
        </p:nvSpPr>
        <p:spPr>
          <a:xfrm>
            <a:off x="1187117" y="5800497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By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9A7BAD-916B-7C45-9159-C59B9DACEDB3}"/>
              </a:ext>
            </a:extLst>
          </p:cNvPr>
          <p:cNvSpPr txBox="1"/>
          <p:nvPr/>
        </p:nvSpPr>
        <p:spPr>
          <a:xfrm>
            <a:off x="2759243" y="49968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A9963A-CD5F-9341-86F2-BCA8769882EC}"/>
              </a:ext>
            </a:extLst>
          </p:cNvPr>
          <p:cNvSpPr txBox="1"/>
          <p:nvPr/>
        </p:nvSpPr>
        <p:spPr>
          <a:xfrm>
            <a:off x="2759243" y="540372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4BFCD-C8BE-B346-8B6F-7DE6FA3A2454}"/>
              </a:ext>
            </a:extLst>
          </p:cNvPr>
          <p:cNvSpPr txBox="1"/>
          <p:nvPr/>
        </p:nvSpPr>
        <p:spPr>
          <a:xfrm>
            <a:off x="2759243" y="581176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xxxxxxxxxxxx</a:t>
            </a:r>
            <a:endParaRPr lang="en-US" dirty="0"/>
          </a:p>
        </p:txBody>
      </p:sp>
      <p:sp>
        <p:nvSpPr>
          <p:cNvPr id="31" name="Terminator 30">
            <a:extLst>
              <a:ext uri="{FF2B5EF4-FFF2-40B4-BE49-F238E27FC236}">
                <a16:creationId xmlns:a16="http://schemas.microsoft.com/office/drawing/2014/main" id="{AE313143-E9F3-5F48-9AE3-B48A71042AC9}"/>
              </a:ext>
            </a:extLst>
          </p:cNvPr>
          <p:cNvSpPr/>
          <p:nvPr/>
        </p:nvSpPr>
        <p:spPr>
          <a:xfrm>
            <a:off x="4935373" y="5844215"/>
            <a:ext cx="2845049" cy="336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19280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245</Words>
  <Application>Microsoft Macintosh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Manindra Tiwary</dc:creator>
  <cp:lastModifiedBy>Manindra Tiwary</cp:lastModifiedBy>
  <cp:revision>8</cp:revision>
  <dcterms:created xsi:type="dcterms:W3CDTF">2020-02-22T06:17:02Z</dcterms:created>
  <dcterms:modified xsi:type="dcterms:W3CDTF">2020-03-20T09:52:43Z</dcterms:modified>
</cp:coreProperties>
</file>