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34d4da6-a6b7-4b6a-af6f-b6339ae9e4e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408ce7b31eb4eaa" /><Relationship Type="http://schemas.openxmlformats.org/officeDocument/2006/relationships/hyperlink" Target="https://app.powerbi.com/groups/me/reports/234d4da6-a6b7-4b6a-af6f-b6339ae9e4e7/ReportSection?pbi_source=PowerPoint" TargetMode="External" Id="RelId0" /><Relationship Type="http://schemas.openxmlformats.org/officeDocument/2006/relationships/image" Target="/ppt/media/image4.png" Id="imgId2428116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SalesInsights PowerBI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04/11/2020 19:46:19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04/11/2020 19:22:28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281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0"/>
            <a:ext cx="11725275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