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 descr="Description: C:\Users\Jill\Documents\Job Hunting\My Webpage\terrafirma2\images\tableToolti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701" y="2430199"/>
            <a:ext cx="3419475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971550" y="247650"/>
            <a:ext cx="4095750" cy="1685925"/>
            <a:chOff x="66284" y="1290472"/>
            <a:chExt cx="6299701" cy="1732382"/>
          </a:xfrm>
        </p:grpSpPr>
        <p:grpSp>
          <p:nvGrpSpPr>
            <p:cNvPr id="6" name="Group 5"/>
            <p:cNvGrpSpPr/>
            <p:nvPr/>
          </p:nvGrpSpPr>
          <p:grpSpPr>
            <a:xfrm>
              <a:off x="2281639" y="1766039"/>
              <a:ext cx="2105018" cy="1216551"/>
              <a:chOff x="2281639" y="1766039"/>
              <a:chExt cx="2105018" cy="1216551"/>
            </a:xfrm>
          </p:grpSpPr>
          <p:sp>
            <p:nvSpPr>
              <p:cNvPr id="10" name="Cloud Callout 9"/>
              <p:cNvSpPr/>
              <p:nvPr/>
            </p:nvSpPr>
            <p:spPr>
              <a:xfrm>
                <a:off x="2281639" y="1766039"/>
                <a:ext cx="2105018" cy="1216551"/>
              </a:xfrm>
              <a:prstGeom prst="cloudCallout">
                <a:avLst>
                  <a:gd name="adj1" fmla="val 79711"/>
                  <a:gd name="adj2" fmla="val 13614"/>
                </a:avLst>
              </a:prstGeom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</a:gra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>
                    <a:effectLst/>
                    <a:ea typeface="Times New Roman"/>
                    <a:cs typeface="Times New Roman"/>
                  </a:rPr>
                  <a:t> </a:t>
                </a:r>
                <a:endParaRPr lang="en-US" sz="1100">
                  <a:effectLst/>
                  <a:ea typeface="SimSun"/>
                  <a:cs typeface="Times New Roman"/>
                </a:endParaRPr>
              </a:p>
            </p:txBody>
          </p:sp>
          <p:pic>
            <p:nvPicPr>
              <p:cNvPr id="11" name="Picture 10" descr="ideaGarden_1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93985" y="1986757"/>
                <a:ext cx="880325" cy="793242"/>
              </a:xfrm>
              <a:prstGeom prst="rect">
                <a:avLst/>
              </a:prstGeom>
            </p:spPr>
          </p:pic>
        </p:grp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flipH="1">
              <a:off x="1350732" y="1290472"/>
              <a:ext cx="1283973" cy="927787"/>
            </a:xfrm>
            <a:prstGeom prst="rect">
              <a:avLst/>
            </a:prstGeom>
            <a:effectLst/>
          </p:spPr>
        </p:pic>
        <p:pic>
          <p:nvPicPr>
            <p:cNvPr id="8" name="Picture 7" descr="face_BW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284" y="1939663"/>
              <a:ext cx="1435159" cy="107792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6">
              <a:extLst/>
            </a:blip>
            <a:srcRect l="11669" t="3971" r="15031" b="42069"/>
            <a:stretch/>
          </p:blipFill>
          <p:spPr>
            <a:xfrm>
              <a:off x="4994738" y="2113288"/>
              <a:ext cx="1371247" cy="909566"/>
            </a:xfrm>
            <a:prstGeom prst="rect">
              <a:avLst/>
            </a:prstGeom>
            <a:scene3d>
              <a:camera prst="orthographicFront">
                <a:rot lat="0" lon="10800000" rev="0"/>
              </a:camera>
              <a:lightRig rig="threePt" dir="t"/>
            </a:scene3d>
          </p:spPr>
        </p:pic>
      </p:grp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SimSun" pitchFamily="2" charset="-122"/>
                <a:cs typeface="Times New Roman" pitchFamily="18" charset="0"/>
              </a:rPr>
              <a:t>     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SimSun" pitchFamily="2" charset="-122"/>
                <a:cs typeface="Times New Roman" pitchFamily="18" charset="0"/>
              </a:rPr>
              <a:t>          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53594" y="1898937"/>
            <a:ext cx="151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Gardener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80440" y="1955223"/>
            <a:ext cx="133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End User</a:t>
            </a:r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32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Jill</dc:creator>
  <cp:lastModifiedBy>Jill</cp:lastModifiedBy>
  <cp:revision>2</cp:revision>
  <dcterms:created xsi:type="dcterms:W3CDTF">2006-08-16T00:00:00Z</dcterms:created>
  <dcterms:modified xsi:type="dcterms:W3CDTF">2013-01-21T01:32:09Z</dcterms:modified>
</cp:coreProperties>
</file>