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E715-84BC-45DF-A14B-EE04B5CC18A3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94BC-4997-44DD-B566-2EF9D81A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75" y="1905000"/>
            <a:ext cx="3767249" cy="3767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4"/>
          <a:stretch/>
        </p:blipFill>
        <p:spPr>
          <a:xfrm>
            <a:off x="3477489" y="2460677"/>
            <a:ext cx="219508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28956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4848225" cy="484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80" y="2031186"/>
            <a:ext cx="3095625" cy="309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810491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</dc:creator>
  <cp:lastModifiedBy>Jill</cp:lastModifiedBy>
  <cp:revision>4</cp:revision>
  <dcterms:created xsi:type="dcterms:W3CDTF">2013-01-21T04:20:11Z</dcterms:created>
  <dcterms:modified xsi:type="dcterms:W3CDTF">2013-01-21T16:49:00Z</dcterms:modified>
</cp:coreProperties>
</file>