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416" autoAdjust="0"/>
  </p:normalViewPr>
  <p:slideViewPr>
    <p:cSldViewPr>
      <p:cViewPr varScale="1">
        <p:scale>
          <a:sx n="60" d="100"/>
          <a:sy n="60" d="100"/>
        </p:scale>
        <p:origin x="-17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09600" y="561110"/>
            <a:ext cx="1447800" cy="1295400"/>
            <a:chOff x="609600" y="561110"/>
            <a:chExt cx="1447800" cy="1295400"/>
          </a:xfrm>
        </p:grpSpPr>
        <p:sp>
          <p:nvSpPr>
            <p:cNvPr id="4" name="Rounded Rectangle 3"/>
            <p:cNvSpPr/>
            <p:nvPr/>
          </p:nvSpPr>
          <p:spPr>
            <a:xfrm>
              <a:off x="609600" y="561110"/>
              <a:ext cx="1447800" cy="12954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508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" y="751746"/>
              <a:ext cx="12954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 smtClean="0">
                  <a:solidFill>
                    <a:srgbClr val="C00000"/>
                  </a:solidFill>
                </a:rPr>
                <a:t>PDF</a:t>
              </a:r>
              <a:endParaRPr lang="en-US" sz="5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514600" y="579566"/>
            <a:ext cx="1482435" cy="1295400"/>
            <a:chOff x="609600" y="561110"/>
            <a:chExt cx="1482435" cy="1295400"/>
          </a:xfrm>
        </p:grpSpPr>
        <p:sp>
          <p:nvSpPr>
            <p:cNvPr id="8" name="Rounded Rectangle 7"/>
            <p:cNvSpPr/>
            <p:nvPr/>
          </p:nvSpPr>
          <p:spPr>
            <a:xfrm>
              <a:off x="609600" y="561110"/>
              <a:ext cx="1447800" cy="1295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solidFill>
                <a:schemeClr val="tx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4235" y="751746"/>
              <a:ext cx="1447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 smtClean="0">
                  <a:solidFill>
                    <a:schemeClr val="tx2"/>
                  </a:solidFill>
                </a:rPr>
                <a:t>IEEE</a:t>
              </a:r>
              <a:endParaRPr lang="en-US" sz="54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551215" y="564387"/>
            <a:ext cx="1551710" cy="1295400"/>
            <a:chOff x="588815" y="561110"/>
            <a:chExt cx="1551710" cy="1295400"/>
          </a:xfrm>
        </p:grpSpPr>
        <p:sp>
          <p:nvSpPr>
            <p:cNvPr id="11" name="Rounded Rectangle 10"/>
            <p:cNvSpPr/>
            <p:nvPr/>
          </p:nvSpPr>
          <p:spPr>
            <a:xfrm>
              <a:off x="609600" y="561110"/>
              <a:ext cx="1447800" cy="1295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solidFill>
                <a:schemeClr val="tx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88815" y="751746"/>
              <a:ext cx="155171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 smtClean="0">
                  <a:solidFill>
                    <a:schemeClr val="tx2"/>
                  </a:solidFill>
                </a:rPr>
                <a:t>ACM</a:t>
              </a:r>
              <a:endParaRPr lang="en-US" sz="5400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7500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1067</TotalTime>
  <Words>3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Jill</dc:creator>
  <cp:lastModifiedBy>Jill</cp:lastModifiedBy>
  <cp:revision>5</cp:revision>
  <dcterms:created xsi:type="dcterms:W3CDTF">2006-08-16T00:00:00Z</dcterms:created>
  <dcterms:modified xsi:type="dcterms:W3CDTF">2013-01-21T20:30:28Z</dcterms:modified>
</cp:coreProperties>
</file>