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itiBike_Challenge_16393261332470/NYCCitiBikeChallenge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290E03-262D-4112-85D3-9FC52B8081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CitiBike_Challenge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BD7279-7888-4089-9425-DD531C4FD0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12/12/2021 4:23:24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1" id="2" name="slide2">
            <a:extLst>
              <a:ext uri="{FF2B5EF4-FFF2-40B4-BE49-F238E27FC236}">
                <a16:creationId xmlns:a16="http://schemas.microsoft.com/office/drawing/2014/main" id="{418F84E7-8480-4768-9C6B-4F2487C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3" id="3" name="slide3">
            <a:extLst>
              <a:ext uri="{FF2B5EF4-FFF2-40B4-BE49-F238E27FC236}">
                <a16:creationId xmlns:a16="http://schemas.microsoft.com/office/drawing/2014/main" id="{063934C0-814D-4F79-BB67-AD1CF20C3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4" id="4" name="slide4">
            <a:extLst>
              <a:ext uri="{FF2B5EF4-FFF2-40B4-BE49-F238E27FC236}">
                <a16:creationId xmlns:a16="http://schemas.microsoft.com/office/drawing/2014/main" id="{F575F523-505D-40E0-BFAC-BC00F107F4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2" id="5" name="slide5">
            <a:extLst>
              <a:ext uri="{FF2B5EF4-FFF2-40B4-BE49-F238E27FC236}">
                <a16:creationId xmlns:a16="http://schemas.microsoft.com/office/drawing/2014/main" id="{7F44F4AF-C494-4273-B7A8-B9318ECAC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5" id="6" name="slide6">
            <a:extLst>
              <a:ext uri="{FF2B5EF4-FFF2-40B4-BE49-F238E27FC236}">
                <a16:creationId xmlns:a16="http://schemas.microsoft.com/office/drawing/2014/main" id="{7181881F-DA8D-4640-B32B-E95EF1B426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6" id="7" name="slide7">
            <a:extLst>
              <a:ext uri="{FF2B5EF4-FFF2-40B4-BE49-F238E27FC236}">
                <a16:creationId xmlns:a16="http://schemas.microsoft.com/office/drawing/2014/main" id="{7C8F706A-E7A0-4A59-82BD-552F00AE14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C CitiBike Challenge Story7" id="8" name="slide8">
            <a:extLst>
              <a:ext uri="{FF2B5EF4-FFF2-40B4-BE49-F238E27FC236}">
                <a16:creationId xmlns:a16="http://schemas.microsoft.com/office/drawing/2014/main" id="{DE817BCB-A551-467E-B961-B3F606DFB0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2021-12-12T16:23:28Z</dcterms:created>
  <dcterms:modified xsi:type="dcterms:W3CDTF">2021-12-12T16:23:28Z</dcterms:modified>
</cp:coreProperties>
</file>