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36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36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3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4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11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5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7926-24E4-40CE-9EC0-CAC52BC03D9D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A3A8-43A5-45AC-9454-49F37361B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47774"/>
            <a:ext cx="7467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0"/>
            <a:ext cx="11230708" cy="63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88022"/>
            <a:ext cx="9284677" cy="52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56" y="726830"/>
            <a:ext cx="10154789" cy="57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競友 郭</dc:creator>
  <cp:lastModifiedBy>競友 郭</cp:lastModifiedBy>
  <cp:revision>5</cp:revision>
  <dcterms:created xsi:type="dcterms:W3CDTF">2018-10-14T06:59:28Z</dcterms:created>
  <dcterms:modified xsi:type="dcterms:W3CDTF">2018-10-21T09:37:13Z</dcterms:modified>
</cp:coreProperties>
</file>