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36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36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53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4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11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5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78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7926-24E4-40CE-9EC0-CAC52BC03D9D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6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47774"/>
            <a:ext cx="7467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0"/>
            <a:ext cx="11230708" cy="63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7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88022"/>
            <a:ext cx="9284677" cy="52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0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56" y="726830"/>
            <a:ext cx="10154789" cy="57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9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競友 郭</dc:creator>
  <cp:lastModifiedBy>競友 郭</cp:lastModifiedBy>
  <cp:revision>3</cp:revision>
  <dcterms:created xsi:type="dcterms:W3CDTF">2018-10-14T06:59:28Z</dcterms:created>
  <dcterms:modified xsi:type="dcterms:W3CDTF">2018-10-14T14:53:29Z</dcterms:modified>
</cp:coreProperties>
</file>