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6" r:id="rId8"/>
    <p:sldId id="267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40DBC-937E-4778-81D2-0702DA9C1C3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78B4C1-9056-4EFE-9534-029C5BEA3FC4}">
      <dgm:prSet/>
      <dgm:spPr/>
      <dgm:t>
        <a:bodyPr/>
        <a:lstStyle/>
        <a:p>
          <a:r>
            <a:rPr lang="en-US" baseline="0" dirty="0"/>
            <a:t>Create, load, and unload a custom /proc “pseudo”-file via a Linux Kernel Module (LKM).</a:t>
          </a:r>
          <a:endParaRPr lang="en-US" dirty="0"/>
        </a:p>
      </dgm:t>
    </dgm:pt>
    <dgm:pt modelId="{7AC54D8C-1FFE-44DA-9D00-B35B6BC4679B}" type="parTrans" cxnId="{B6A22D81-A665-4F8A-8C9F-AFAD843DF5A5}">
      <dgm:prSet/>
      <dgm:spPr/>
      <dgm:t>
        <a:bodyPr/>
        <a:lstStyle/>
        <a:p>
          <a:endParaRPr lang="en-US"/>
        </a:p>
      </dgm:t>
    </dgm:pt>
    <dgm:pt modelId="{2829A702-2744-433D-9530-3E57F88D22E6}" type="sibTrans" cxnId="{B6A22D81-A665-4F8A-8C9F-AFAD843DF5A5}">
      <dgm:prSet/>
      <dgm:spPr/>
      <dgm:t>
        <a:bodyPr/>
        <a:lstStyle/>
        <a:p>
          <a:endParaRPr lang="en-US"/>
        </a:p>
      </dgm:t>
    </dgm:pt>
    <dgm:pt modelId="{0219E130-176F-415D-AE2F-B579CF820727}">
      <dgm:prSet/>
      <dgm:spPr/>
      <dgm:t>
        <a:bodyPr/>
        <a:lstStyle/>
        <a:p>
          <a:r>
            <a:rPr lang="en-US" baseline="0" dirty="0"/>
            <a:t>Custom /proc “pseudo”-file will interact with user-space via read and write functions.</a:t>
          </a:r>
          <a:endParaRPr lang="en-US" dirty="0"/>
        </a:p>
      </dgm:t>
    </dgm:pt>
    <dgm:pt modelId="{26A14FD8-6509-4BA9-935C-4A8660B6E660}" type="parTrans" cxnId="{86ACD798-560B-44A8-B3BB-0342BB5DF226}">
      <dgm:prSet/>
      <dgm:spPr/>
      <dgm:t>
        <a:bodyPr/>
        <a:lstStyle/>
        <a:p>
          <a:endParaRPr lang="en-US"/>
        </a:p>
      </dgm:t>
    </dgm:pt>
    <dgm:pt modelId="{3DBABE53-791C-4F8F-A044-AD3E2E51245C}" type="sibTrans" cxnId="{86ACD798-560B-44A8-B3BB-0342BB5DF226}">
      <dgm:prSet/>
      <dgm:spPr/>
      <dgm:t>
        <a:bodyPr/>
        <a:lstStyle/>
        <a:p>
          <a:endParaRPr lang="en-US"/>
        </a:p>
      </dgm:t>
    </dgm:pt>
    <dgm:pt modelId="{C8C10D82-16EB-4855-8D68-13BB31BB64DC}" type="pres">
      <dgm:prSet presAssocID="{41540DBC-937E-4778-81D2-0702DA9C1C35}" presName="linear" presStyleCnt="0">
        <dgm:presLayoutVars>
          <dgm:animLvl val="lvl"/>
          <dgm:resizeHandles val="exact"/>
        </dgm:presLayoutVars>
      </dgm:prSet>
      <dgm:spPr/>
    </dgm:pt>
    <dgm:pt modelId="{78E7CAC5-1668-4AED-878D-BE0EA338DB07}" type="pres">
      <dgm:prSet presAssocID="{4A78B4C1-9056-4EFE-9534-029C5BEA3F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1A267B-48C7-4937-9678-B6EBD76CF23D}" type="pres">
      <dgm:prSet presAssocID="{2829A702-2744-433D-9530-3E57F88D22E6}" presName="spacer" presStyleCnt="0"/>
      <dgm:spPr/>
    </dgm:pt>
    <dgm:pt modelId="{A4FEE4EA-80FF-44AE-8019-77E9201674DA}" type="pres">
      <dgm:prSet presAssocID="{0219E130-176F-415D-AE2F-B579CF82072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80F4322-A6EC-4A7A-81C7-67B36C989949}" type="presOf" srcId="{0219E130-176F-415D-AE2F-B579CF820727}" destId="{A4FEE4EA-80FF-44AE-8019-77E9201674DA}" srcOrd="0" destOrd="0" presId="urn:microsoft.com/office/officeart/2005/8/layout/vList2"/>
    <dgm:cxn modelId="{4E5C6B25-D934-4CE7-9E1F-B26A9BEC3150}" type="presOf" srcId="{4A78B4C1-9056-4EFE-9534-029C5BEA3FC4}" destId="{78E7CAC5-1668-4AED-878D-BE0EA338DB07}" srcOrd="0" destOrd="0" presId="urn:microsoft.com/office/officeart/2005/8/layout/vList2"/>
    <dgm:cxn modelId="{DE249B3C-4496-4982-A21F-B11A8AFEAA60}" type="presOf" srcId="{41540DBC-937E-4778-81D2-0702DA9C1C35}" destId="{C8C10D82-16EB-4855-8D68-13BB31BB64DC}" srcOrd="0" destOrd="0" presId="urn:microsoft.com/office/officeart/2005/8/layout/vList2"/>
    <dgm:cxn modelId="{B6A22D81-A665-4F8A-8C9F-AFAD843DF5A5}" srcId="{41540DBC-937E-4778-81D2-0702DA9C1C35}" destId="{4A78B4C1-9056-4EFE-9534-029C5BEA3FC4}" srcOrd="0" destOrd="0" parTransId="{7AC54D8C-1FFE-44DA-9D00-B35B6BC4679B}" sibTransId="{2829A702-2744-433D-9530-3E57F88D22E6}"/>
    <dgm:cxn modelId="{86ACD798-560B-44A8-B3BB-0342BB5DF226}" srcId="{41540DBC-937E-4778-81D2-0702DA9C1C35}" destId="{0219E130-176F-415D-AE2F-B579CF820727}" srcOrd="1" destOrd="0" parTransId="{26A14FD8-6509-4BA9-935C-4A8660B6E660}" sibTransId="{3DBABE53-791C-4F8F-A044-AD3E2E51245C}"/>
    <dgm:cxn modelId="{6433F7E0-4C73-43CA-A59A-10CBFE616D2C}" type="presParOf" srcId="{C8C10D82-16EB-4855-8D68-13BB31BB64DC}" destId="{78E7CAC5-1668-4AED-878D-BE0EA338DB07}" srcOrd="0" destOrd="0" presId="urn:microsoft.com/office/officeart/2005/8/layout/vList2"/>
    <dgm:cxn modelId="{1C6542E6-E019-4C99-9B45-A1FE49CA0B14}" type="presParOf" srcId="{C8C10D82-16EB-4855-8D68-13BB31BB64DC}" destId="{D21A267B-48C7-4937-9678-B6EBD76CF23D}" srcOrd="1" destOrd="0" presId="urn:microsoft.com/office/officeart/2005/8/layout/vList2"/>
    <dgm:cxn modelId="{65C69378-E3CB-4CCC-8475-97AA89351E6D}" type="presParOf" srcId="{C8C10D82-16EB-4855-8D68-13BB31BB64DC}" destId="{A4FEE4EA-80FF-44AE-8019-77E9201674D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362B3C-B90F-4FC1-8A12-EE39D4FC830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BB8528-EA93-49C1-831C-A61941C59D9D}">
      <dgm:prSet/>
      <dgm:spPr/>
      <dgm:t>
        <a:bodyPr/>
        <a:lstStyle/>
        <a:p>
          <a:pPr algn="ctr"/>
          <a:r>
            <a:rPr lang="en-US" baseline="0" dirty="0"/>
            <a:t>From the Linux command-line, a </a:t>
          </a:r>
          <a:r>
            <a:rPr lang="en-US" b="1" baseline="0" dirty="0"/>
            <a:t>developer/development status/state message </a:t>
          </a:r>
          <a:r>
            <a:rPr lang="en-US" baseline="0" dirty="0"/>
            <a:t>can be written and read using common Linux commands.</a:t>
          </a:r>
          <a:endParaRPr lang="en-US" dirty="0"/>
        </a:p>
      </dgm:t>
    </dgm:pt>
    <dgm:pt modelId="{868523C7-B9DE-4C04-905F-E117DF268C6D}" type="parTrans" cxnId="{04923B20-4CAA-4D2A-8AA7-5FD019003F68}">
      <dgm:prSet/>
      <dgm:spPr/>
      <dgm:t>
        <a:bodyPr/>
        <a:lstStyle/>
        <a:p>
          <a:endParaRPr lang="en-US"/>
        </a:p>
      </dgm:t>
    </dgm:pt>
    <dgm:pt modelId="{EE48A611-4108-48C8-9C2F-EFF95A858D12}" type="sibTrans" cxnId="{04923B20-4CAA-4D2A-8AA7-5FD019003F68}">
      <dgm:prSet/>
      <dgm:spPr/>
      <dgm:t>
        <a:bodyPr/>
        <a:lstStyle/>
        <a:p>
          <a:endParaRPr lang="en-US"/>
        </a:p>
      </dgm:t>
    </dgm:pt>
    <dgm:pt modelId="{33A3F86D-080E-4CC1-94A9-24F007DA581B}">
      <dgm:prSet/>
      <dgm:spPr/>
      <dgm:t>
        <a:bodyPr/>
        <a:lstStyle/>
        <a:p>
          <a:r>
            <a:rPr lang="en-US" b="1" baseline="0" dirty="0"/>
            <a:t>To write: </a:t>
          </a:r>
          <a:r>
            <a:rPr lang="en-US" baseline="0" dirty="0"/>
            <a:t>echo “Date:12/01/19, Time:12:00PM, Working on:/proc file system, </a:t>
          </a:r>
          <a:r>
            <a:rPr lang="en-US" baseline="0" dirty="0" err="1"/>
            <a:t>Author:JPlatts</a:t>
          </a:r>
          <a:r>
            <a:rPr lang="en-US" baseline="0" dirty="0"/>
            <a:t>” &gt;&gt; /proc/devstate</a:t>
          </a:r>
          <a:endParaRPr lang="en-US" dirty="0"/>
        </a:p>
      </dgm:t>
    </dgm:pt>
    <dgm:pt modelId="{26427907-0A9C-425A-AFEC-505D04DAC2BF}" type="parTrans" cxnId="{8201BB8D-93A8-4299-9CA3-94EEAF1E3452}">
      <dgm:prSet/>
      <dgm:spPr/>
      <dgm:t>
        <a:bodyPr/>
        <a:lstStyle/>
        <a:p>
          <a:endParaRPr lang="en-US"/>
        </a:p>
      </dgm:t>
    </dgm:pt>
    <dgm:pt modelId="{DC41F626-9076-43B6-891B-E79314058D03}" type="sibTrans" cxnId="{8201BB8D-93A8-4299-9CA3-94EEAF1E3452}">
      <dgm:prSet/>
      <dgm:spPr/>
      <dgm:t>
        <a:bodyPr/>
        <a:lstStyle/>
        <a:p>
          <a:endParaRPr lang="en-US"/>
        </a:p>
      </dgm:t>
    </dgm:pt>
    <dgm:pt modelId="{C9911EC6-BA4E-4162-989A-30E748619433}">
      <dgm:prSet/>
      <dgm:spPr/>
      <dgm:t>
        <a:bodyPr/>
        <a:lstStyle/>
        <a:p>
          <a:r>
            <a:rPr lang="en-US" b="1" baseline="0" dirty="0"/>
            <a:t>To read: </a:t>
          </a:r>
          <a:r>
            <a:rPr lang="en-US" baseline="0" dirty="0"/>
            <a:t>cat /proc/devstate</a:t>
          </a:r>
          <a:endParaRPr lang="en-US" dirty="0"/>
        </a:p>
      </dgm:t>
    </dgm:pt>
    <dgm:pt modelId="{2890E26D-66D5-4B44-BBBE-63313783687D}" type="parTrans" cxnId="{A5ED08E4-AE1E-4FCB-9A2B-14BD431F4D26}">
      <dgm:prSet/>
      <dgm:spPr/>
      <dgm:t>
        <a:bodyPr/>
        <a:lstStyle/>
        <a:p>
          <a:endParaRPr lang="en-US"/>
        </a:p>
      </dgm:t>
    </dgm:pt>
    <dgm:pt modelId="{43626A2A-A1DF-4546-A493-03EDA64E4706}" type="sibTrans" cxnId="{A5ED08E4-AE1E-4FCB-9A2B-14BD431F4D26}">
      <dgm:prSet/>
      <dgm:spPr/>
      <dgm:t>
        <a:bodyPr/>
        <a:lstStyle/>
        <a:p>
          <a:endParaRPr lang="en-US"/>
        </a:p>
      </dgm:t>
    </dgm:pt>
    <dgm:pt modelId="{5D5BE92B-C2C4-4E9B-BA06-1F51F53463DD}">
      <dgm:prSet/>
      <dgm:spPr/>
      <dgm:t>
        <a:bodyPr/>
        <a:lstStyle/>
        <a:p>
          <a:pPr algn="ctr"/>
          <a:r>
            <a:rPr lang="en-US" b="0" baseline="0" dirty="0"/>
            <a:t>A consistently updated </a:t>
          </a:r>
          <a:r>
            <a:rPr lang="en-US" b="1" baseline="0" dirty="0"/>
            <a:t>developer/development status/state message </a:t>
          </a:r>
          <a:r>
            <a:rPr lang="en-US" baseline="0" dirty="0"/>
            <a:t>can help a team of developers keep track of what part of the kernel was last worked on, when it was last worked on, and who last worked on it.</a:t>
          </a:r>
          <a:endParaRPr lang="en-US" dirty="0"/>
        </a:p>
      </dgm:t>
    </dgm:pt>
    <dgm:pt modelId="{4ED57673-C94F-4A0B-8FAB-B8E0E457F6AC}" type="parTrans" cxnId="{D6A7627F-4B21-4AB5-9C5F-B1C7D404912E}">
      <dgm:prSet/>
      <dgm:spPr/>
      <dgm:t>
        <a:bodyPr/>
        <a:lstStyle/>
        <a:p>
          <a:endParaRPr lang="en-US"/>
        </a:p>
      </dgm:t>
    </dgm:pt>
    <dgm:pt modelId="{F750781F-4C95-4AA1-863C-C3FAFD14CFB7}" type="sibTrans" cxnId="{D6A7627F-4B21-4AB5-9C5F-B1C7D404912E}">
      <dgm:prSet/>
      <dgm:spPr/>
      <dgm:t>
        <a:bodyPr/>
        <a:lstStyle/>
        <a:p>
          <a:endParaRPr lang="en-US"/>
        </a:p>
      </dgm:t>
    </dgm:pt>
    <dgm:pt modelId="{B545E348-FCD4-4CF4-B57B-3B171AEFAF91}" type="pres">
      <dgm:prSet presAssocID="{67362B3C-B90F-4FC1-8A12-EE39D4FC830D}" presName="vert0" presStyleCnt="0">
        <dgm:presLayoutVars>
          <dgm:dir/>
          <dgm:animOne val="branch"/>
          <dgm:animLvl val="lvl"/>
        </dgm:presLayoutVars>
      </dgm:prSet>
      <dgm:spPr/>
    </dgm:pt>
    <dgm:pt modelId="{2B26CD33-441A-4A1F-B607-0E12FE973DE6}" type="pres">
      <dgm:prSet presAssocID="{5ABB8528-EA93-49C1-831C-A61941C59D9D}" presName="thickLine" presStyleLbl="alignNode1" presStyleIdx="0" presStyleCnt="4"/>
      <dgm:spPr/>
    </dgm:pt>
    <dgm:pt modelId="{E7A9926B-21FB-4EC0-98E4-7A3737CE9B67}" type="pres">
      <dgm:prSet presAssocID="{5ABB8528-EA93-49C1-831C-A61941C59D9D}" presName="horz1" presStyleCnt="0"/>
      <dgm:spPr/>
    </dgm:pt>
    <dgm:pt modelId="{7E95939D-64FE-4649-8D1C-018DC2712100}" type="pres">
      <dgm:prSet presAssocID="{5ABB8528-EA93-49C1-831C-A61941C59D9D}" presName="tx1" presStyleLbl="revTx" presStyleIdx="0" presStyleCnt="4"/>
      <dgm:spPr/>
    </dgm:pt>
    <dgm:pt modelId="{F7635549-2715-4934-BCD6-41DE7800D8E4}" type="pres">
      <dgm:prSet presAssocID="{5ABB8528-EA93-49C1-831C-A61941C59D9D}" presName="vert1" presStyleCnt="0"/>
      <dgm:spPr/>
    </dgm:pt>
    <dgm:pt modelId="{F876BE7E-31B0-4F98-B960-F46E328E5A23}" type="pres">
      <dgm:prSet presAssocID="{33A3F86D-080E-4CC1-94A9-24F007DA581B}" presName="thickLine" presStyleLbl="alignNode1" presStyleIdx="1" presStyleCnt="4"/>
      <dgm:spPr/>
    </dgm:pt>
    <dgm:pt modelId="{2AED6868-E8FB-4B10-A3EB-C22E8990A54A}" type="pres">
      <dgm:prSet presAssocID="{33A3F86D-080E-4CC1-94A9-24F007DA581B}" presName="horz1" presStyleCnt="0"/>
      <dgm:spPr/>
    </dgm:pt>
    <dgm:pt modelId="{F29E5463-76E1-4D8C-B0F9-B015051D50B0}" type="pres">
      <dgm:prSet presAssocID="{33A3F86D-080E-4CC1-94A9-24F007DA581B}" presName="tx1" presStyleLbl="revTx" presStyleIdx="1" presStyleCnt="4"/>
      <dgm:spPr/>
    </dgm:pt>
    <dgm:pt modelId="{4C8B72A0-43BB-4E3B-8DC5-EC743DE91A20}" type="pres">
      <dgm:prSet presAssocID="{33A3F86D-080E-4CC1-94A9-24F007DA581B}" presName="vert1" presStyleCnt="0"/>
      <dgm:spPr/>
    </dgm:pt>
    <dgm:pt modelId="{21562954-DA7B-4EB7-8DD1-15FD1A9D26EA}" type="pres">
      <dgm:prSet presAssocID="{C9911EC6-BA4E-4162-989A-30E748619433}" presName="thickLine" presStyleLbl="alignNode1" presStyleIdx="2" presStyleCnt="4"/>
      <dgm:spPr/>
    </dgm:pt>
    <dgm:pt modelId="{219D9684-2AF0-4F82-9C2E-4CF4D1BE7B16}" type="pres">
      <dgm:prSet presAssocID="{C9911EC6-BA4E-4162-989A-30E748619433}" presName="horz1" presStyleCnt="0"/>
      <dgm:spPr/>
    </dgm:pt>
    <dgm:pt modelId="{0F95E0AF-99EA-484F-A572-77B09DEE00CF}" type="pres">
      <dgm:prSet presAssocID="{C9911EC6-BA4E-4162-989A-30E748619433}" presName="tx1" presStyleLbl="revTx" presStyleIdx="2" presStyleCnt="4"/>
      <dgm:spPr/>
    </dgm:pt>
    <dgm:pt modelId="{1B166843-463E-4ABC-98ED-EBA60F9C2FA7}" type="pres">
      <dgm:prSet presAssocID="{C9911EC6-BA4E-4162-989A-30E748619433}" presName="vert1" presStyleCnt="0"/>
      <dgm:spPr/>
    </dgm:pt>
    <dgm:pt modelId="{525C9E3F-65DD-40F1-89C6-FA8FB2FF03A5}" type="pres">
      <dgm:prSet presAssocID="{5D5BE92B-C2C4-4E9B-BA06-1F51F53463DD}" presName="thickLine" presStyleLbl="alignNode1" presStyleIdx="3" presStyleCnt="4"/>
      <dgm:spPr/>
    </dgm:pt>
    <dgm:pt modelId="{96420B54-5CCD-4978-AC25-EAB24B3B0058}" type="pres">
      <dgm:prSet presAssocID="{5D5BE92B-C2C4-4E9B-BA06-1F51F53463DD}" presName="horz1" presStyleCnt="0"/>
      <dgm:spPr/>
    </dgm:pt>
    <dgm:pt modelId="{4FE31D54-AE4D-4193-A06F-AF01BAAA1A16}" type="pres">
      <dgm:prSet presAssocID="{5D5BE92B-C2C4-4E9B-BA06-1F51F53463DD}" presName="tx1" presStyleLbl="revTx" presStyleIdx="3" presStyleCnt="4"/>
      <dgm:spPr/>
    </dgm:pt>
    <dgm:pt modelId="{F9E81131-C8A6-49B2-AAF7-0A1233448D13}" type="pres">
      <dgm:prSet presAssocID="{5D5BE92B-C2C4-4E9B-BA06-1F51F53463DD}" presName="vert1" presStyleCnt="0"/>
      <dgm:spPr/>
    </dgm:pt>
  </dgm:ptLst>
  <dgm:cxnLst>
    <dgm:cxn modelId="{04923B20-4CAA-4D2A-8AA7-5FD019003F68}" srcId="{67362B3C-B90F-4FC1-8A12-EE39D4FC830D}" destId="{5ABB8528-EA93-49C1-831C-A61941C59D9D}" srcOrd="0" destOrd="0" parTransId="{868523C7-B9DE-4C04-905F-E117DF268C6D}" sibTransId="{EE48A611-4108-48C8-9C2F-EFF95A858D12}"/>
    <dgm:cxn modelId="{5F32E97C-520F-464D-9E2C-41B4A8EE97B5}" type="presOf" srcId="{C9911EC6-BA4E-4162-989A-30E748619433}" destId="{0F95E0AF-99EA-484F-A572-77B09DEE00CF}" srcOrd="0" destOrd="0" presId="urn:microsoft.com/office/officeart/2008/layout/LinedList"/>
    <dgm:cxn modelId="{D6A7627F-4B21-4AB5-9C5F-B1C7D404912E}" srcId="{67362B3C-B90F-4FC1-8A12-EE39D4FC830D}" destId="{5D5BE92B-C2C4-4E9B-BA06-1F51F53463DD}" srcOrd="3" destOrd="0" parTransId="{4ED57673-C94F-4A0B-8FAB-B8E0E457F6AC}" sibTransId="{F750781F-4C95-4AA1-863C-C3FAFD14CFB7}"/>
    <dgm:cxn modelId="{8201BB8D-93A8-4299-9CA3-94EEAF1E3452}" srcId="{67362B3C-B90F-4FC1-8A12-EE39D4FC830D}" destId="{33A3F86D-080E-4CC1-94A9-24F007DA581B}" srcOrd="1" destOrd="0" parTransId="{26427907-0A9C-425A-AFEC-505D04DAC2BF}" sibTransId="{DC41F626-9076-43B6-891B-E79314058D03}"/>
    <dgm:cxn modelId="{674C0594-ADD1-40D0-ADD5-8E69CB8FB4C6}" type="presOf" srcId="{33A3F86D-080E-4CC1-94A9-24F007DA581B}" destId="{F29E5463-76E1-4D8C-B0F9-B015051D50B0}" srcOrd="0" destOrd="0" presId="urn:microsoft.com/office/officeart/2008/layout/LinedList"/>
    <dgm:cxn modelId="{136D4097-6409-47D8-9D25-67EC0C63D01A}" type="presOf" srcId="{67362B3C-B90F-4FC1-8A12-EE39D4FC830D}" destId="{B545E348-FCD4-4CF4-B57B-3B171AEFAF91}" srcOrd="0" destOrd="0" presId="urn:microsoft.com/office/officeart/2008/layout/LinedList"/>
    <dgm:cxn modelId="{FFC8299C-308C-4448-B52D-6702FE604BFC}" type="presOf" srcId="{5D5BE92B-C2C4-4E9B-BA06-1F51F53463DD}" destId="{4FE31D54-AE4D-4193-A06F-AF01BAAA1A16}" srcOrd="0" destOrd="0" presId="urn:microsoft.com/office/officeart/2008/layout/LinedList"/>
    <dgm:cxn modelId="{3121B8A0-4F97-4843-8F9A-059132E90274}" type="presOf" srcId="{5ABB8528-EA93-49C1-831C-A61941C59D9D}" destId="{7E95939D-64FE-4649-8D1C-018DC2712100}" srcOrd="0" destOrd="0" presId="urn:microsoft.com/office/officeart/2008/layout/LinedList"/>
    <dgm:cxn modelId="{A5ED08E4-AE1E-4FCB-9A2B-14BD431F4D26}" srcId="{67362B3C-B90F-4FC1-8A12-EE39D4FC830D}" destId="{C9911EC6-BA4E-4162-989A-30E748619433}" srcOrd="2" destOrd="0" parTransId="{2890E26D-66D5-4B44-BBBE-63313783687D}" sibTransId="{43626A2A-A1DF-4546-A493-03EDA64E4706}"/>
    <dgm:cxn modelId="{DC8EB10F-9EB6-4B8C-8CD6-DDEBDC5B6A8F}" type="presParOf" srcId="{B545E348-FCD4-4CF4-B57B-3B171AEFAF91}" destId="{2B26CD33-441A-4A1F-B607-0E12FE973DE6}" srcOrd="0" destOrd="0" presId="urn:microsoft.com/office/officeart/2008/layout/LinedList"/>
    <dgm:cxn modelId="{306C3227-9FA4-44DB-AC84-14AE4FE7F66B}" type="presParOf" srcId="{B545E348-FCD4-4CF4-B57B-3B171AEFAF91}" destId="{E7A9926B-21FB-4EC0-98E4-7A3737CE9B67}" srcOrd="1" destOrd="0" presId="urn:microsoft.com/office/officeart/2008/layout/LinedList"/>
    <dgm:cxn modelId="{E9968559-DE61-4EBC-98F7-73361A3CDF80}" type="presParOf" srcId="{E7A9926B-21FB-4EC0-98E4-7A3737CE9B67}" destId="{7E95939D-64FE-4649-8D1C-018DC2712100}" srcOrd="0" destOrd="0" presId="urn:microsoft.com/office/officeart/2008/layout/LinedList"/>
    <dgm:cxn modelId="{0402C6EA-C4D9-4E2D-A556-EBC59A70A685}" type="presParOf" srcId="{E7A9926B-21FB-4EC0-98E4-7A3737CE9B67}" destId="{F7635549-2715-4934-BCD6-41DE7800D8E4}" srcOrd="1" destOrd="0" presId="urn:microsoft.com/office/officeart/2008/layout/LinedList"/>
    <dgm:cxn modelId="{6C740AB7-B999-47CF-84D1-640DE94E2F7F}" type="presParOf" srcId="{B545E348-FCD4-4CF4-B57B-3B171AEFAF91}" destId="{F876BE7E-31B0-4F98-B960-F46E328E5A23}" srcOrd="2" destOrd="0" presId="urn:microsoft.com/office/officeart/2008/layout/LinedList"/>
    <dgm:cxn modelId="{2E14F66E-BE36-45C6-A1BC-26BE7ED759E1}" type="presParOf" srcId="{B545E348-FCD4-4CF4-B57B-3B171AEFAF91}" destId="{2AED6868-E8FB-4B10-A3EB-C22E8990A54A}" srcOrd="3" destOrd="0" presId="urn:microsoft.com/office/officeart/2008/layout/LinedList"/>
    <dgm:cxn modelId="{7DC21387-56AB-40F8-9F4E-651B766C7B71}" type="presParOf" srcId="{2AED6868-E8FB-4B10-A3EB-C22E8990A54A}" destId="{F29E5463-76E1-4D8C-B0F9-B015051D50B0}" srcOrd="0" destOrd="0" presId="urn:microsoft.com/office/officeart/2008/layout/LinedList"/>
    <dgm:cxn modelId="{62E5FEF9-4C72-4F84-85EB-607E9C56F894}" type="presParOf" srcId="{2AED6868-E8FB-4B10-A3EB-C22E8990A54A}" destId="{4C8B72A0-43BB-4E3B-8DC5-EC743DE91A20}" srcOrd="1" destOrd="0" presId="urn:microsoft.com/office/officeart/2008/layout/LinedList"/>
    <dgm:cxn modelId="{0487F1B5-E598-470A-B806-60715A1AB68C}" type="presParOf" srcId="{B545E348-FCD4-4CF4-B57B-3B171AEFAF91}" destId="{21562954-DA7B-4EB7-8DD1-15FD1A9D26EA}" srcOrd="4" destOrd="0" presId="urn:microsoft.com/office/officeart/2008/layout/LinedList"/>
    <dgm:cxn modelId="{602FDC42-4411-438E-8F7B-3A4502E2024E}" type="presParOf" srcId="{B545E348-FCD4-4CF4-B57B-3B171AEFAF91}" destId="{219D9684-2AF0-4F82-9C2E-4CF4D1BE7B16}" srcOrd="5" destOrd="0" presId="urn:microsoft.com/office/officeart/2008/layout/LinedList"/>
    <dgm:cxn modelId="{290C7919-938F-4CE3-91C6-338CDCC654B9}" type="presParOf" srcId="{219D9684-2AF0-4F82-9C2E-4CF4D1BE7B16}" destId="{0F95E0AF-99EA-484F-A572-77B09DEE00CF}" srcOrd="0" destOrd="0" presId="urn:microsoft.com/office/officeart/2008/layout/LinedList"/>
    <dgm:cxn modelId="{DBE7E787-A136-478A-9619-F144D72C6037}" type="presParOf" srcId="{219D9684-2AF0-4F82-9C2E-4CF4D1BE7B16}" destId="{1B166843-463E-4ABC-98ED-EBA60F9C2FA7}" srcOrd="1" destOrd="0" presId="urn:microsoft.com/office/officeart/2008/layout/LinedList"/>
    <dgm:cxn modelId="{0D8B297E-C80F-4B88-9B2A-BE4F4C1AB45F}" type="presParOf" srcId="{B545E348-FCD4-4CF4-B57B-3B171AEFAF91}" destId="{525C9E3F-65DD-40F1-89C6-FA8FB2FF03A5}" srcOrd="6" destOrd="0" presId="urn:microsoft.com/office/officeart/2008/layout/LinedList"/>
    <dgm:cxn modelId="{A45364B2-B832-4971-9160-F0D624736F55}" type="presParOf" srcId="{B545E348-FCD4-4CF4-B57B-3B171AEFAF91}" destId="{96420B54-5CCD-4978-AC25-EAB24B3B0058}" srcOrd="7" destOrd="0" presId="urn:microsoft.com/office/officeart/2008/layout/LinedList"/>
    <dgm:cxn modelId="{0F87F506-2171-4AD3-9FDF-00DCF2D7AD1D}" type="presParOf" srcId="{96420B54-5CCD-4978-AC25-EAB24B3B0058}" destId="{4FE31D54-AE4D-4193-A06F-AF01BAAA1A16}" srcOrd="0" destOrd="0" presId="urn:microsoft.com/office/officeart/2008/layout/LinedList"/>
    <dgm:cxn modelId="{98687911-88F1-462A-A8BD-B019D924BCEE}" type="presParOf" srcId="{96420B54-5CCD-4978-AC25-EAB24B3B0058}" destId="{F9E81131-C8A6-49B2-AAF7-0A1233448D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7CAC5-1668-4AED-878D-BE0EA338DB07}">
      <dsp:nvSpPr>
        <dsp:cNvPr id="0" name=""/>
        <dsp:cNvSpPr/>
      </dsp:nvSpPr>
      <dsp:spPr>
        <a:xfrm>
          <a:off x="0" y="63719"/>
          <a:ext cx="6506304" cy="2667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/>
            <a:t>Create, load, and unload a custom /proc “pseudo”-file via a Linux Kernel Module (LKM).</a:t>
          </a:r>
          <a:endParaRPr lang="en-US" sz="4000" kern="1200" dirty="0"/>
        </a:p>
      </dsp:txBody>
      <dsp:txXfrm>
        <a:off x="130221" y="193940"/>
        <a:ext cx="6245862" cy="2407158"/>
      </dsp:txXfrm>
    </dsp:sp>
    <dsp:sp modelId="{A4FEE4EA-80FF-44AE-8019-77E9201674DA}">
      <dsp:nvSpPr>
        <dsp:cNvPr id="0" name=""/>
        <dsp:cNvSpPr/>
      </dsp:nvSpPr>
      <dsp:spPr>
        <a:xfrm>
          <a:off x="0" y="2846520"/>
          <a:ext cx="6506304" cy="2667600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/>
            <a:t>Custom /proc “pseudo”-file will interact with user-space via read and write functions.</a:t>
          </a:r>
          <a:endParaRPr lang="en-US" sz="4000" kern="1200" dirty="0"/>
        </a:p>
      </dsp:txBody>
      <dsp:txXfrm>
        <a:off x="130221" y="2976741"/>
        <a:ext cx="6245862" cy="2407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6CD33-441A-4A1F-B607-0E12FE973DE6}">
      <dsp:nvSpPr>
        <dsp:cNvPr id="0" name=""/>
        <dsp:cNvSpPr/>
      </dsp:nvSpPr>
      <dsp:spPr>
        <a:xfrm>
          <a:off x="0" y="0"/>
          <a:ext cx="6506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5939D-64FE-4649-8D1C-018DC2712100}">
      <dsp:nvSpPr>
        <dsp:cNvPr id="0" name=""/>
        <dsp:cNvSpPr/>
      </dsp:nvSpPr>
      <dsp:spPr>
        <a:xfrm>
          <a:off x="0" y="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From the Linux command-line, a </a:t>
          </a:r>
          <a:r>
            <a:rPr lang="en-US" sz="2000" b="1" kern="1200" baseline="0" dirty="0"/>
            <a:t>developer/development status/state message </a:t>
          </a:r>
          <a:r>
            <a:rPr lang="en-US" sz="2000" kern="1200" baseline="0" dirty="0"/>
            <a:t>can be written and read using common Linux commands.</a:t>
          </a:r>
          <a:endParaRPr lang="en-US" sz="2000" kern="1200" dirty="0"/>
        </a:p>
      </dsp:txBody>
      <dsp:txXfrm>
        <a:off x="0" y="0"/>
        <a:ext cx="6506304" cy="1394460"/>
      </dsp:txXfrm>
    </dsp:sp>
    <dsp:sp modelId="{F876BE7E-31B0-4F98-B960-F46E328E5A23}">
      <dsp:nvSpPr>
        <dsp:cNvPr id="0" name=""/>
        <dsp:cNvSpPr/>
      </dsp:nvSpPr>
      <dsp:spPr>
        <a:xfrm>
          <a:off x="0" y="1394460"/>
          <a:ext cx="6506304" cy="0"/>
        </a:xfrm>
        <a:prstGeom prst="line">
          <a:avLst/>
        </a:prstGeom>
        <a:solidFill>
          <a:schemeClr val="accent2">
            <a:hueOff val="-482067"/>
            <a:satOff val="-3308"/>
            <a:lumOff val="1699"/>
            <a:alphaOff val="0"/>
          </a:schemeClr>
        </a:solidFill>
        <a:ln w="34925" cap="flat" cmpd="sng" algn="in">
          <a:solidFill>
            <a:schemeClr val="accent2">
              <a:hueOff val="-482067"/>
              <a:satOff val="-3308"/>
              <a:lumOff val="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E5463-76E1-4D8C-B0F9-B015051D50B0}">
      <dsp:nvSpPr>
        <dsp:cNvPr id="0" name=""/>
        <dsp:cNvSpPr/>
      </dsp:nvSpPr>
      <dsp:spPr>
        <a:xfrm>
          <a:off x="0" y="139446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/>
            <a:t>To write: </a:t>
          </a:r>
          <a:r>
            <a:rPr lang="en-US" sz="2000" kern="1200" baseline="0" dirty="0"/>
            <a:t>echo “Date:12/01/19, Time:12:00PM, Working on:/proc file system, </a:t>
          </a:r>
          <a:r>
            <a:rPr lang="en-US" sz="2000" kern="1200" baseline="0" dirty="0" err="1"/>
            <a:t>Author:JPlatts</a:t>
          </a:r>
          <a:r>
            <a:rPr lang="en-US" sz="2000" kern="1200" baseline="0" dirty="0"/>
            <a:t>” &gt;&gt; /proc/devstate</a:t>
          </a:r>
          <a:endParaRPr lang="en-US" sz="2000" kern="1200" dirty="0"/>
        </a:p>
      </dsp:txBody>
      <dsp:txXfrm>
        <a:off x="0" y="1394460"/>
        <a:ext cx="6506304" cy="1394460"/>
      </dsp:txXfrm>
    </dsp:sp>
    <dsp:sp modelId="{21562954-DA7B-4EB7-8DD1-15FD1A9D26EA}">
      <dsp:nvSpPr>
        <dsp:cNvPr id="0" name=""/>
        <dsp:cNvSpPr/>
      </dsp:nvSpPr>
      <dsp:spPr>
        <a:xfrm>
          <a:off x="0" y="2788920"/>
          <a:ext cx="6506304" cy="0"/>
        </a:xfrm>
        <a:prstGeom prst="line">
          <a:avLst/>
        </a:prstGeom>
        <a:solidFill>
          <a:schemeClr val="accent2">
            <a:hueOff val="-964133"/>
            <a:satOff val="-6616"/>
            <a:lumOff val="3399"/>
            <a:alphaOff val="0"/>
          </a:schemeClr>
        </a:solidFill>
        <a:ln w="34925" cap="flat" cmpd="sng" algn="in">
          <a:solidFill>
            <a:schemeClr val="accent2">
              <a:hueOff val="-964133"/>
              <a:satOff val="-6616"/>
              <a:lumOff val="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5E0AF-99EA-484F-A572-77B09DEE00CF}">
      <dsp:nvSpPr>
        <dsp:cNvPr id="0" name=""/>
        <dsp:cNvSpPr/>
      </dsp:nvSpPr>
      <dsp:spPr>
        <a:xfrm>
          <a:off x="0" y="278892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/>
            <a:t>To read: </a:t>
          </a:r>
          <a:r>
            <a:rPr lang="en-US" sz="2000" kern="1200" baseline="0" dirty="0"/>
            <a:t>cat /proc/devstate</a:t>
          </a:r>
          <a:endParaRPr lang="en-US" sz="2000" kern="1200" dirty="0"/>
        </a:p>
      </dsp:txBody>
      <dsp:txXfrm>
        <a:off x="0" y="2788920"/>
        <a:ext cx="6506304" cy="1394460"/>
      </dsp:txXfrm>
    </dsp:sp>
    <dsp:sp modelId="{525C9E3F-65DD-40F1-89C6-FA8FB2FF03A5}">
      <dsp:nvSpPr>
        <dsp:cNvPr id="0" name=""/>
        <dsp:cNvSpPr/>
      </dsp:nvSpPr>
      <dsp:spPr>
        <a:xfrm>
          <a:off x="0" y="4183380"/>
          <a:ext cx="6506304" cy="0"/>
        </a:xfrm>
        <a:prstGeom prst="line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34925" cap="flat" cmpd="sng" algn="in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31D54-AE4D-4193-A06F-AF01BAAA1A16}">
      <dsp:nvSpPr>
        <dsp:cNvPr id="0" name=""/>
        <dsp:cNvSpPr/>
      </dsp:nvSpPr>
      <dsp:spPr>
        <a:xfrm>
          <a:off x="0" y="418338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/>
            <a:t>A consistently updated </a:t>
          </a:r>
          <a:r>
            <a:rPr lang="en-US" sz="2000" b="1" kern="1200" baseline="0" dirty="0"/>
            <a:t>developer/development status/state message </a:t>
          </a:r>
          <a:r>
            <a:rPr lang="en-US" sz="2000" kern="1200" baseline="0" dirty="0"/>
            <a:t>can help a team of developers keep track of what part of the kernel was last worked on, when it was last worked on, and who last worked on it.</a:t>
          </a:r>
          <a:endParaRPr lang="en-US" sz="2000" kern="1200" dirty="0"/>
        </a:p>
      </dsp:txBody>
      <dsp:txXfrm>
        <a:off x="0" y="4183380"/>
        <a:ext cx="6506304" cy="1394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95DD6-03C9-437F-8F8A-D86E1DD2A4D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B8018-C7F8-48A0-AE63-FC79C0F9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8018-C7F8-48A0-AE63-FC79C0F9D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6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641839-5D10-46BF-8657-33B85E989A7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81816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839-5D10-46BF-8657-33B85E989A7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839-5D10-46BF-8657-33B85E989A7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839-5D10-46BF-8657-33B85E989A7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3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641839-5D10-46BF-8657-33B85E989A7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7347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839-5D10-46BF-8657-33B85E989A7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4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839-5D10-46BF-8657-33B85E989A7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6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839-5D10-46BF-8657-33B85E989A7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839-5D10-46BF-8657-33B85E989A7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7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641839-5D10-46BF-8657-33B85E989A7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34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641839-5D10-46BF-8657-33B85E989A7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786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6641839-5D10-46BF-8657-33B85E989A7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530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mppmj/linuxkernel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115D-0FA6-436B-97A2-6DE6F5DDC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Kernel: Mini-Project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23827-3E72-4039-8DBA-44D0C92B0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Jill Platts</a:t>
            </a:r>
          </a:p>
        </p:txBody>
      </p:sp>
    </p:spTree>
    <p:extLst>
      <p:ext uri="{BB962C8B-B14F-4D97-AF65-F5344CB8AC3E}">
        <p14:creationId xmlns:p14="http://schemas.microsoft.com/office/powerpoint/2010/main" val="2958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0E92B0-91D7-4679-B026-EE589ECE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/>
              <a:t>Information and code can be viewed on the project’s GitHub page - </a:t>
            </a:r>
            <a:r>
              <a:rPr lang="en-US" sz="3400" cap="all">
                <a:hlinkClick r:id="rId2"/>
              </a:rPr>
              <a:t>https://github.com/jmppmj/linuxkernelproject</a:t>
            </a:r>
            <a:r>
              <a:rPr lang="en-US" sz="3400" cap="al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53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E5EFB-331F-466D-A986-DF04EAD2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What is a Loadable Linux Kernel Module (LKM)?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2177A4C-A75D-4CF7-9FE8-3D8D92FBF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 way to add code/functionality to the kernel while it’s running.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Benefits:</a:t>
            </a:r>
          </a:p>
          <a:p>
            <a:r>
              <a:rPr lang="en-US" sz="1800" dirty="0"/>
              <a:t>No need to rebuild kernel.</a:t>
            </a:r>
          </a:p>
          <a:p>
            <a:r>
              <a:rPr lang="en-US" sz="1800" dirty="0"/>
              <a:t>Saves memory due to only being loaded when needed.</a:t>
            </a:r>
          </a:p>
          <a:p>
            <a:r>
              <a:rPr lang="en-US" sz="1800" dirty="0"/>
              <a:t>Much faster to maintain and debug.</a:t>
            </a:r>
          </a:p>
          <a:p>
            <a:r>
              <a:rPr lang="en-US" sz="1800" dirty="0"/>
              <a:t>Excellent tool when coding within the kernel, due to load/unload advantage.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498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AF0F4-4A09-4841-B96F-D5D23BD9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What is /proc?</a:t>
            </a: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7984A-39B0-49AC-A6FE-DEA8C4458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 </a:t>
            </a:r>
            <a:r>
              <a:rPr lang="en-US" sz="1800" i="1" dirty="0"/>
              <a:t>virtual filesystem</a:t>
            </a:r>
            <a:r>
              <a:rPr lang="en-US" sz="1800" dirty="0"/>
              <a:t>, /proc contains information about running processes and system resources, such as CPU information, memory information, list of running modules,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217786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42141-DFAD-4A2D-B4CA-52C43794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Project Scope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BD9D49A-E9AB-4F03-A434-75CEFF39E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77818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99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619DC-4D4F-4D3F-9A8B-CBE598E1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dirty="0"/>
              <a:t>Communication Between User-space and Kernel-space: </a:t>
            </a:r>
            <a:r>
              <a:rPr lang="en-US" sz="3700" i="1" dirty="0"/>
              <a:t>A Message on the Current Development State of a Running Kernel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A0C6E01-2E4A-4274-9A35-17CC94E26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902395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15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C1598-CC70-4DE1-8A13-A18AD141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/>
              <a:t>Linux Kernel Module (LKM): </a:t>
            </a:r>
            <a:r>
              <a:rPr lang="en-US" sz="5100" b="1" cap="all" dirty="0"/>
              <a:t>Loading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ADC5FC9-2FF1-4F1B-BC74-CF0F4DADE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406388"/>
            <a:ext cx="5659222" cy="42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9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ADC5FC9-2FF1-4F1B-BC74-CF0F4DADE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4275" y="841357"/>
            <a:ext cx="6900380" cy="5175285"/>
          </a:xfrm>
          <a:prstGeom prst="rect">
            <a:avLst/>
          </a:prstGeom>
        </p:spPr>
      </p:pic>
      <p:sp>
        <p:nvSpPr>
          <p:cNvPr id="46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C1598-CC70-4DE1-8A13-A18AD141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cap="all" dirty="0"/>
              <a:t>Linux Kernel Module (LKM): </a:t>
            </a:r>
            <a:r>
              <a:rPr lang="en-US" sz="4100" b="1" cap="all" dirty="0" err="1"/>
              <a:t>UNLoading</a:t>
            </a:r>
            <a:endParaRPr lang="en-US" sz="4100" b="1" cap="all" dirty="0"/>
          </a:p>
        </p:txBody>
      </p:sp>
    </p:spTree>
    <p:extLst>
      <p:ext uri="{BB962C8B-B14F-4D97-AF65-F5344CB8AC3E}">
        <p14:creationId xmlns:p14="http://schemas.microsoft.com/office/powerpoint/2010/main" val="319044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5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69" name="Rectangle 61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C1598-CC70-4DE1-8A13-A18AD141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cap="all" dirty="0"/>
              <a:t>Read</a:t>
            </a:r>
            <a:r>
              <a:rPr lang="en-US" sz="4800" cap="all" dirty="0"/>
              <a:t> and </a:t>
            </a:r>
            <a:r>
              <a:rPr lang="en-US" sz="4800" b="1" cap="all" dirty="0"/>
              <a:t>Write</a:t>
            </a:r>
            <a:r>
              <a:rPr lang="en-US" sz="4800" cap="all" dirty="0"/>
              <a:t> to the /proc File</a:t>
            </a:r>
            <a:endParaRPr lang="en-US" sz="4800" b="1" cap="all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ADC5FC9-2FF1-4F1B-BC74-CF0F4DADE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6" b="49113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70" name="Freeform: Shape 63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1" name="Freeform: Shape 65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0269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1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D07E-A983-4451-A9EA-52C740740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188720"/>
            <a:ext cx="5369029" cy="44805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This project and the /proc “pseudo”-file can be easily repurposed to keep track of other information relevant while the Linux OS/kernel is running.</a:t>
            </a:r>
          </a:p>
        </p:txBody>
      </p:sp>
      <p:sp>
        <p:nvSpPr>
          <p:cNvPr id="49" name="Rectangle 43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527850" y="0"/>
            <a:ext cx="466414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FB742-BCFE-48E0-900F-F83F84FE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27" y="1252181"/>
            <a:ext cx="3132162" cy="4302457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A Variety of Uses</a:t>
            </a:r>
          </a:p>
        </p:txBody>
      </p:sp>
    </p:spTree>
    <p:extLst>
      <p:ext uri="{BB962C8B-B14F-4D97-AF65-F5344CB8AC3E}">
        <p14:creationId xmlns:p14="http://schemas.microsoft.com/office/powerpoint/2010/main" val="24708441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347</Words>
  <Application>Microsoft Office PowerPoint</Application>
  <PresentationFormat>Widescreen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Crop</vt:lpstr>
      <vt:lpstr>Linux Kernel: Mini-Project</vt:lpstr>
      <vt:lpstr>What is a Loadable Linux Kernel Module (LKM)?</vt:lpstr>
      <vt:lpstr>What is /proc?</vt:lpstr>
      <vt:lpstr>Project Scope</vt:lpstr>
      <vt:lpstr>Communication Between User-space and Kernel-space: A Message on the Current Development State of a Running Kernel</vt:lpstr>
      <vt:lpstr>Linux Kernel Module (LKM): Loading</vt:lpstr>
      <vt:lpstr>Linux Kernel Module (LKM): UNLoading</vt:lpstr>
      <vt:lpstr>Read and Write to the /proc File</vt:lpstr>
      <vt:lpstr>A Variety of Uses</vt:lpstr>
      <vt:lpstr>Information and code can be viewed on the project’s GitHub page - https://github.com/jmppmj/linuxkernelproject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Kernel: Mini-Project</dc:title>
  <dc:creator>Jill Platts</dc:creator>
  <cp:lastModifiedBy>Jill Platts</cp:lastModifiedBy>
  <cp:revision>1</cp:revision>
  <dcterms:created xsi:type="dcterms:W3CDTF">2019-12-06T07:07:57Z</dcterms:created>
  <dcterms:modified xsi:type="dcterms:W3CDTF">2019-12-06T07:10:28Z</dcterms:modified>
</cp:coreProperties>
</file>