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omfortaa" panose="020B0604020202020204" charset="0"/>
      <p:regular r:id="rId17"/>
      <p:bold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987" y="30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90fb2181ce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90fb2181ce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90fb2181ce_0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90fb2181ce_0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90fb2181ce_0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90fb2181ce_0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90fb2181ce_0_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90fb2181ce_0_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90fb2181ce_0_8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90fb2181ce_0_8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90fb2181c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90fb2181c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0fb2181ce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0fb2181ce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0fb2181ce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0fb2181ce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0fb2181ce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0fb2181ce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0fb2181ce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90fb2181ce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90fb2181ce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90fb2181ce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90fb2181ce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90fb2181ce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90fb2181c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90fb2181c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>
            <a:hlinkClick r:id="rId13" action="ppaction://hlinksldjump"/>
          </p:cNvPr>
          <p:cNvSpPr/>
          <p:nvPr/>
        </p:nvSpPr>
        <p:spPr>
          <a:xfrm>
            <a:off x="-93575" y="-76400"/>
            <a:ext cx="9331500" cy="526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9.xml"/><Relationship Id="rId5" Type="http://schemas.openxmlformats.org/officeDocument/2006/relationships/slide" Target="slide2.xml"/><Relationship Id="rId4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2.xml"/><Relationship Id="rId4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2.xml"/><Relationship Id="rId4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2.xml"/><Relationship Id="rId4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2.xml"/><Relationship Id="rId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7.xml"/><Relationship Id="rId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10.xml"/><Relationship Id="rId5" Type="http://schemas.openxmlformats.org/officeDocument/2006/relationships/slide" Target="slide2.xml"/><Relationship Id="rId4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B5394"/>
                </a:solidFill>
                <a:latin typeface="Comfortaa"/>
                <a:ea typeface="Comfortaa"/>
                <a:cs typeface="Comfortaa"/>
                <a:sym typeface="Comfortaa"/>
              </a:rPr>
              <a:t>Cosmic</a:t>
            </a: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b="1">
                <a:solidFill>
                  <a:srgbClr val="351C75"/>
                </a:solidFill>
                <a:latin typeface="Comfortaa"/>
                <a:ea typeface="Comfortaa"/>
                <a:cs typeface="Comfortaa"/>
                <a:sym typeface="Comfortaa"/>
              </a:rPr>
              <a:t>Pizza</a:t>
            </a:r>
            <a:endParaRPr b="1">
              <a:solidFill>
                <a:srgbClr val="351C7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2107050" y="2959725"/>
            <a:ext cx="4929900" cy="722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Space-themed gourmet pizza experience. It's not just a pizza restaurant, it's a journey through the cosmos with every bite!</a:t>
            </a:r>
            <a:endParaRPr sz="12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Google Shape;57;p13">
            <a:hlinkClick r:id="rId3" action="ppaction://hlinksldjump"/>
          </p:cNvPr>
          <p:cNvSpPr/>
          <p:nvPr/>
        </p:nvSpPr>
        <p:spPr>
          <a:xfrm>
            <a:off x="1384375" y="1198725"/>
            <a:ext cx="452100" cy="804000"/>
          </a:xfrm>
          <a:prstGeom prst="moon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>
            <a:hlinkClick r:id="rId3" action="ppaction://hlinksldjump"/>
          </p:cNvPr>
          <p:cNvSpPr/>
          <p:nvPr/>
        </p:nvSpPr>
        <p:spPr>
          <a:xfrm>
            <a:off x="7482450" y="3799925"/>
            <a:ext cx="753600" cy="733200"/>
          </a:xfrm>
          <a:prstGeom prst="sun">
            <a:avLst>
              <a:gd name="adj" fmla="val 25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/>
          <p:nvPr/>
        </p:nvSpPr>
        <p:spPr>
          <a:xfrm>
            <a:off x="3250250" y="2492497"/>
            <a:ext cx="377700" cy="2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17" name="Google Shape;317;p22">
            <a:hlinkClick r:id="rId3" action="ppaction://hlinksldjump"/>
          </p:cNvPr>
          <p:cNvSpPr/>
          <p:nvPr/>
        </p:nvSpPr>
        <p:spPr>
          <a:xfrm>
            <a:off x="2258263" y="4686850"/>
            <a:ext cx="1770000" cy="470100"/>
          </a:xfrm>
          <a:prstGeom prst="rect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PLACE ORDER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22">
            <a:hlinkClick r:id="rId4" action="ppaction://hlinksldjump"/>
          </p:cNvPr>
          <p:cNvSpPr txBox="1"/>
          <p:nvPr/>
        </p:nvSpPr>
        <p:spPr>
          <a:xfrm>
            <a:off x="0" y="470100"/>
            <a:ext cx="9144000" cy="1821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22">
            <a:hlinkClick r:id="rId4" action="ppaction://hlinksldjump"/>
          </p:cNvPr>
          <p:cNvSpPr txBox="1"/>
          <p:nvPr/>
        </p:nvSpPr>
        <p:spPr>
          <a:xfrm>
            <a:off x="1626975" y="1079313"/>
            <a:ext cx="4377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Please confirm your pizza order is correct: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22"/>
          <p:cNvSpPr txBox="1"/>
          <p:nvPr/>
        </p:nvSpPr>
        <p:spPr>
          <a:xfrm>
            <a:off x="5862125" y="1481325"/>
            <a:ext cx="31089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21" name="Google Shape;321;p22">
            <a:hlinkClick r:id="rId4" action="ppaction://hlinksldjump"/>
          </p:cNvPr>
          <p:cNvSpPr txBox="1"/>
          <p:nvPr/>
        </p:nvSpPr>
        <p:spPr>
          <a:xfrm>
            <a:off x="2119125" y="1619394"/>
            <a:ext cx="4551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✩</a:t>
            </a:r>
            <a:r>
              <a:rPr lang="en" sz="12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October Special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✩</a:t>
            </a:r>
            <a:r>
              <a:rPr lang="en" sz="1200" b="1">
                <a:solidFill>
                  <a:schemeClr val="dk1"/>
                </a:solidFill>
              </a:rPr>
              <a:t>: Small Venus Veggie Delight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</a:rPr>
              <a:t>Milky Way Thin Crust, Celestial Salsa, Moonbeam Mushrooms</a:t>
            </a:r>
            <a:endParaRPr sz="12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322" name="Google Shape;322;p22">
            <a:hlinkClick r:id="rId4" action="ppaction://hlinksldjump"/>
          </p:cNvPr>
          <p:cNvSpPr/>
          <p:nvPr/>
        </p:nvSpPr>
        <p:spPr>
          <a:xfrm>
            <a:off x="253925" y="1481325"/>
            <a:ext cx="452100" cy="804000"/>
          </a:xfrm>
          <a:prstGeom prst="moon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2">
            <a:hlinkClick r:id="rId4" action="ppaction://hlinksldjump"/>
          </p:cNvPr>
          <p:cNvSpPr/>
          <p:nvPr/>
        </p:nvSpPr>
        <p:spPr>
          <a:xfrm>
            <a:off x="6998875" y="3617800"/>
            <a:ext cx="753600" cy="733200"/>
          </a:xfrm>
          <a:prstGeom prst="sun">
            <a:avLst>
              <a:gd name="adj" fmla="val 25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2">
            <a:hlinkClick r:id="rId4" action="ppaction://hlinksldjump"/>
          </p:cNvPr>
          <p:cNvSpPr/>
          <p:nvPr/>
        </p:nvSpPr>
        <p:spPr>
          <a:xfrm>
            <a:off x="2700" y="0"/>
            <a:ext cx="9144000" cy="4701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Cosmic Pizza</a:t>
            </a:r>
            <a:r>
              <a:rPr lang="en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lang="en" dirty="0">
                <a:solidFill>
                  <a:schemeClr val="lt1"/>
                </a:solidFill>
              </a:rPr>
              <a:t>				</a:t>
            </a:r>
            <a:r>
              <a:rPr lang="en" sz="900" dirty="0">
                <a:solidFill>
                  <a:schemeClr val="lt1"/>
                </a:solidFill>
              </a:rPr>
              <a:t>	</a:t>
            </a:r>
            <a:r>
              <a:rPr lang="en" sz="900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Create Your Pizza </a:t>
            </a:r>
            <a:r>
              <a:rPr lang="en" sz="900" b="1" i="1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" sz="900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Choose October’s Special</a:t>
            </a:r>
            <a:endParaRPr sz="900"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22">
            <a:hlinkClick r:id="rId5" action="ppaction://hlinksldjump"/>
          </p:cNvPr>
          <p:cNvSpPr/>
          <p:nvPr/>
        </p:nvSpPr>
        <p:spPr>
          <a:xfrm>
            <a:off x="5115738" y="4686850"/>
            <a:ext cx="1770000" cy="470100"/>
          </a:xfrm>
          <a:prstGeom prst="rect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EXIT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22">
            <a:hlinkClick r:id="rId4" action="ppaction://hlinksldjump"/>
          </p:cNvPr>
          <p:cNvSpPr txBox="1"/>
          <p:nvPr/>
        </p:nvSpPr>
        <p:spPr>
          <a:xfrm>
            <a:off x="2119125" y="2950825"/>
            <a:ext cx="29832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Total</a:t>
            </a:r>
            <a:r>
              <a:rPr lang="en"/>
              <a:t>: $21.98</a:t>
            </a:r>
            <a:endParaRPr/>
          </a:p>
        </p:txBody>
      </p:sp>
      <p:sp>
        <p:nvSpPr>
          <p:cNvPr id="327" name="Google Shape;327;p22"/>
          <p:cNvSpPr/>
          <p:nvPr/>
        </p:nvSpPr>
        <p:spPr>
          <a:xfrm>
            <a:off x="3553525" y="2574147"/>
            <a:ext cx="226200" cy="21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2">
            <a:hlinkClick r:id="rId4" action="ppaction://hlinksldjump"/>
          </p:cNvPr>
          <p:cNvSpPr/>
          <p:nvPr/>
        </p:nvSpPr>
        <p:spPr>
          <a:xfrm>
            <a:off x="3520450" y="2545947"/>
            <a:ext cx="296700" cy="285600"/>
          </a:xfrm>
          <a:prstGeom prst="mathPlus">
            <a:avLst>
              <a:gd name="adj1" fmla="val 23520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29" name="Google Shape;329;p22">
            <a:hlinkClick r:id="rId6" action="ppaction://hlinksldjump"/>
          </p:cNvPr>
          <p:cNvSpPr/>
          <p:nvPr/>
        </p:nvSpPr>
        <p:spPr>
          <a:xfrm>
            <a:off x="3016675" y="2576472"/>
            <a:ext cx="226200" cy="21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2">
            <a:hlinkClick r:id="rId6" action="ppaction://hlinksldjump"/>
          </p:cNvPr>
          <p:cNvSpPr/>
          <p:nvPr/>
        </p:nvSpPr>
        <p:spPr>
          <a:xfrm>
            <a:off x="2979375" y="2581122"/>
            <a:ext cx="296700" cy="219900"/>
          </a:xfrm>
          <a:prstGeom prst="mathMinus">
            <a:avLst>
              <a:gd name="adj1" fmla="val 23520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2">
            <a:hlinkClick r:id="rId4" action="ppaction://hlinksldjump"/>
          </p:cNvPr>
          <p:cNvSpPr txBox="1"/>
          <p:nvPr/>
        </p:nvSpPr>
        <p:spPr>
          <a:xfrm>
            <a:off x="2119125" y="2483072"/>
            <a:ext cx="9105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Quantity</a:t>
            </a:r>
            <a:r>
              <a:rPr lang="en">
                <a:solidFill>
                  <a:schemeClr val="dk1"/>
                </a:solidFill>
              </a:rPr>
              <a:t>:</a:t>
            </a:r>
            <a:endParaRPr/>
          </a:p>
        </p:txBody>
      </p:sp>
      <p:cxnSp>
        <p:nvCxnSpPr>
          <p:cNvPr id="332" name="Google Shape;332;p22">
            <a:hlinkClick r:id="rId4" action="ppaction://hlinksldjump"/>
          </p:cNvPr>
          <p:cNvCxnSpPr/>
          <p:nvPr/>
        </p:nvCxnSpPr>
        <p:spPr>
          <a:xfrm rot="10800000" flipH="1">
            <a:off x="2150525" y="2278725"/>
            <a:ext cx="67449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3" name="Google Shape;333;p22">
            <a:hlinkClick r:id="rId4" action="ppaction://hlinksldjump"/>
          </p:cNvPr>
          <p:cNvSpPr txBox="1"/>
          <p:nvPr/>
        </p:nvSpPr>
        <p:spPr>
          <a:xfrm>
            <a:off x="2150525" y="2737263"/>
            <a:ext cx="15576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/>
              <a:t>Quantity can’t be lower than 1.</a:t>
            </a:r>
            <a:endParaRPr sz="800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/>
        </p:nvSpPr>
        <p:spPr>
          <a:xfrm>
            <a:off x="3250250" y="2492497"/>
            <a:ext cx="377700" cy="2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39" name="Google Shape;339;p23">
            <a:hlinkClick r:id="rId3" action="ppaction://hlinksldjump"/>
          </p:cNvPr>
          <p:cNvSpPr/>
          <p:nvPr/>
        </p:nvSpPr>
        <p:spPr>
          <a:xfrm>
            <a:off x="2258263" y="4686850"/>
            <a:ext cx="1770000" cy="470100"/>
          </a:xfrm>
          <a:prstGeom prst="rect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PLACE ORDER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23">
            <a:hlinkClick r:id="rId4" action="ppaction://hlinksldjump"/>
          </p:cNvPr>
          <p:cNvSpPr txBox="1"/>
          <p:nvPr/>
        </p:nvSpPr>
        <p:spPr>
          <a:xfrm>
            <a:off x="0" y="470100"/>
            <a:ext cx="9144000" cy="1821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23">
            <a:hlinkClick r:id="rId4" action="ppaction://hlinksldjump"/>
          </p:cNvPr>
          <p:cNvSpPr txBox="1"/>
          <p:nvPr/>
        </p:nvSpPr>
        <p:spPr>
          <a:xfrm>
            <a:off x="1626975" y="1079313"/>
            <a:ext cx="4377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Please confirm your pizza order is correct: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23"/>
          <p:cNvSpPr txBox="1"/>
          <p:nvPr/>
        </p:nvSpPr>
        <p:spPr>
          <a:xfrm>
            <a:off x="5862125" y="1481325"/>
            <a:ext cx="31089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43" name="Google Shape;343;p23">
            <a:hlinkClick r:id="rId4" action="ppaction://hlinksldjump"/>
          </p:cNvPr>
          <p:cNvSpPr txBox="1"/>
          <p:nvPr/>
        </p:nvSpPr>
        <p:spPr>
          <a:xfrm>
            <a:off x="2119125" y="1619400"/>
            <a:ext cx="65439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Custom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</a:rPr>
              <a:t>Pluto Small, Black Hole Deep Dish, Celestial Salsa, Stellar Smoked Salmon</a:t>
            </a:r>
            <a:endParaRPr sz="12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344" name="Google Shape;344;p23">
            <a:hlinkClick r:id="rId4" action="ppaction://hlinksldjump"/>
          </p:cNvPr>
          <p:cNvSpPr/>
          <p:nvPr/>
        </p:nvSpPr>
        <p:spPr>
          <a:xfrm>
            <a:off x="253925" y="1481325"/>
            <a:ext cx="452100" cy="804000"/>
          </a:xfrm>
          <a:prstGeom prst="moon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3">
            <a:hlinkClick r:id="rId4" action="ppaction://hlinksldjump"/>
          </p:cNvPr>
          <p:cNvSpPr/>
          <p:nvPr/>
        </p:nvSpPr>
        <p:spPr>
          <a:xfrm>
            <a:off x="6998875" y="3617800"/>
            <a:ext cx="753600" cy="733200"/>
          </a:xfrm>
          <a:prstGeom prst="sun">
            <a:avLst>
              <a:gd name="adj" fmla="val 25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3">
            <a:hlinkClick r:id="rId4" action="ppaction://hlinksldjump"/>
          </p:cNvPr>
          <p:cNvSpPr/>
          <p:nvPr/>
        </p:nvSpPr>
        <p:spPr>
          <a:xfrm>
            <a:off x="2700" y="0"/>
            <a:ext cx="9144000" cy="4701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Cosmic Pizza</a:t>
            </a:r>
            <a:r>
              <a:rPr lang="en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lang="en" dirty="0">
                <a:solidFill>
                  <a:schemeClr val="lt1"/>
                </a:solidFill>
              </a:rPr>
              <a:t>					</a:t>
            </a:r>
            <a:r>
              <a:rPr lang="en" sz="900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Create Your Pizza </a:t>
            </a:r>
            <a:r>
              <a:rPr lang="en" sz="900" b="1" i="1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" sz="900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Choose October’s Special</a:t>
            </a:r>
            <a:endParaRPr sz="900"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23">
            <a:hlinkClick r:id="rId5" action="ppaction://hlinksldjump"/>
          </p:cNvPr>
          <p:cNvSpPr/>
          <p:nvPr/>
        </p:nvSpPr>
        <p:spPr>
          <a:xfrm>
            <a:off x="5115738" y="4686850"/>
            <a:ext cx="1770000" cy="470100"/>
          </a:xfrm>
          <a:prstGeom prst="rect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EXIT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23">
            <a:hlinkClick r:id="rId4" action="ppaction://hlinksldjump"/>
          </p:cNvPr>
          <p:cNvSpPr txBox="1"/>
          <p:nvPr/>
        </p:nvSpPr>
        <p:spPr>
          <a:xfrm>
            <a:off x="2119125" y="2950825"/>
            <a:ext cx="29832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Total</a:t>
            </a:r>
            <a:r>
              <a:rPr lang="en"/>
              <a:t>: $15.99</a:t>
            </a:r>
            <a:endParaRPr/>
          </a:p>
        </p:txBody>
      </p:sp>
      <p:sp>
        <p:nvSpPr>
          <p:cNvPr id="349" name="Google Shape;349;p23"/>
          <p:cNvSpPr/>
          <p:nvPr/>
        </p:nvSpPr>
        <p:spPr>
          <a:xfrm>
            <a:off x="3553525" y="2574147"/>
            <a:ext cx="226200" cy="21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3">
            <a:hlinkClick r:id="rId4" action="ppaction://hlinksldjump"/>
          </p:cNvPr>
          <p:cNvSpPr/>
          <p:nvPr/>
        </p:nvSpPr>
        <p:spPr>
          <a:xfrm>
            <a:off x="3520450" y="2545947"/>
            <a:ext cx="296700" cy="285600"/>
          </a:xfrm>
          <a:prstGeom prst="mathPlus">
            <a:avLst>
              <a:gd name="adj1" fmla="val 23520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1" name="Google Shape;351;p23">
            <a:hlinkClick r:id="rId4" action="ppaction://hlinksldjump"/>
          </p:cNvPr>
          <p:cNvSpPr/>
          <p:nvPr/>
        </p:nvSpPr>
        <p:spPr>
          <a:xfrm>
            <a:off x="3016675" y="2576472"/>
            <a:ext cx="226200" cy="21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3">
            <a:hlinkClick r:id="rId4" action="ppaction://hlinksldjump"/>
          </p:cNvPr>
          <p:cNvSpPr/>
          <p:nvPr/>
        </p:nvSpPr>
        <p:spPr>
          <a:xfrm>
            <a:off x="2979375" y="2581122"/>
            <a:ext cx="296700" cy="219900"/>
          </a:xfrm>
          <a:prstGeom prst="mathMinus">
            <a:avLst>
              <a:gd name="adj1" fmla="val 23520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3">
            <a:hlinkClick r:id="rId4" action="ppaction://hlinksldjump"/>
          </p:cNvPr>
          <p:cNvSpPr txBox="1"/>
          <p:nvPr/>
        </p:nvSpPr>
        <p:spPr>
          <a:xfrm>
            <a:off x="2119125" y="2483072"/>
            <a:ext cx="9105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Quantity</a:t>
            </a:r>
            <a:r>
              <a:rPr lang="en">
                <a:solidFill>
                  <a:schemeClr val="dk1"/>
                </a:solidFill>
              </a:rPr>
              <a:t>:</a:t>
            </a:r>
            <a:endParaRPr/>
          </a:p>
        </p:txBody>
      </p:sp>
      <p:cxnSp>
        <p:nvCxnSpPr>
          <p:cNvPr id="354" name="Google Shape;354;p23">
            <a:hlinkClick r:id="rId4" action="ppaction://hlinksldjump"/>
          </p:cNvPr>
          <p:cNvCxnSpPr/>
          <p:nvPr/>
        </p:nvCxnSpPr>
        <p:spPr>
          <a:xfrm rot="10800000" flipH="1">
            <a:off x="2150525" y="2278725"/>
            <a:ext cx="67449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5" name="Google Shape;355;p23">
            <a:hlinkClick r:id="rId4" action="ppaction://hlinksldjump"/>
          </p:cNvPr>
          <p:cNvSpPr txBox="1"/>
          <p:nvPr/>
        </p:nvSpPr>
        <p:spPr>
          <a:xfrm>
            <a:off x="2150525" y="2737263"/>
            <a:ext cx="15576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/>
              <a:t>Quantity can’t be lower than 1.</a:t>
            </a:r>
            <a:endParaRPr sz="800"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">
            <a:hlinkClick r:id="rId3" action="ppaction://hlinksldjump"/>
          </p:cNvPr>
          <p:cNvSpPr/>
          <p:nvPr/>
        </p:nvSpPr>
        <p:spPr>
          <a:xfrm>
            <a:off x="2258263" y="4686850"/>
            <a:ext cx="1770000" cy="470100"/>
          </a:xfrm>
          <a:prstGeom prst="rect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REFRESH STATUS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24">
            <a:hlinkClick r:id="rId4" action="ppaction://hlinksldjump"/>
          </p:cNvPr>
          <p:cNvSpPr txBox="1"/>
          <p:nvPr/>
        </p:nvSpPr>
        <p:spPr>
          <a:xfrm>
            <a:off x="0" y="470100"/>
            <a:ext cx="9144000" cy="1821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24"/>
          <p:cNvSpPr txBox="1"/>
          <p:nvPr/>
        </p:nvSpPr>
        <p:spPr>
          <a:xfrm>
            <a:off x="2627825" y="922175"/>
            <a:ext cx="3831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Congratulations your order has been placed!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Roboto"/>
                <a:ea typeface="Roboto"/>
                <a:cs typeface="Roboto"/>
                <a:sym typeface="Roboto"/>
              </a:rPr>
              <a:t>Click the refresh button below if you’d like to check the status of your order.</a:t>
            </a:r>
            <a:endParaRPr sz="1200"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24"/>
          <p:cNvSpPr txBox="1"/>
          <p:nvPr/>
        </p:nvSpPr>
        <p:spPr>
          <a:xfrm>
            <a:off x="5862125" y="1481325"/>
            <a:ext cx="31089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64" name="Google Shape;364;p24">
            <a:hlinkClick r:id="rId4" action="ppaction://hlinksldjump"/>
          </p:cNvPr>
          <p:cNvSpPr/>
          <p:nvPr/>
        </p:nvSpPr>
        <p:spPr>
          <a:xfrm>
            <a:off x="253925" y="1481325"/>
            <a:ext cx="452100" cy="804000"/>
          </a:xfrm>
          <a:prstGeom prst="moon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4">
            <a:hlinkClick r:id="rId4" action="ppaction://hlinksldjump"/>
          </p:cNvPr>
          <p:cNvSpPr/>
          <p:nvPr/>
        </p:nvSpPr>
        <p:spPr>
          <a:xfrm>
            <a:off x="6998875" y="3617800"/>
            <a:ext cx="753600" cy="733200"/>
          </a:xfrm>
          <a:prstGeom prst="sun">
            <a:avLst>
              <a:gd name="adj" fmla="val 25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4">
            <a:hlinkClick r:id="rId4" action="ppaction://hlinksldjump"/>
          </p:cNvPr>
          <p:cNvSpPr/>
          <p:nvPr/>
        </p:nvSpPr>
        <p:spPr>
          <a:xfrm>
            <a:off x="2700" y="0"/>
            <a:ext cx="9144000" cy="4701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Cosmic Pizza</a:t>
            </a:r>
            <a:r>
              <a:rPr lang="en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lang="en" dirty="0">
                <a:solidFill>
                  <a:schemeClr val="lt1"/>
                </a:solidFill>
              </a:rPr>
              <a:t>					</a:t>
            </a:r>
            <a:r>
              <a:rPr lang="en" sz="900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Create Your Pizza </a:t>
            </a:r>
            <a:r>
              <a:rPr lang="en" sz="900" b="1" i="1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" sz="900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Choose October’s Special</a:t>
            </a:r>
            <a:endParaRPr sz="900"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24">
            <a:hlinkClick r:id="rId5" action="ppaction://hlinksldjump"/>
          </p:cNvPr>
          <p:cNvSpPr/>
          <p:nvPr/>
        </p:nvSpPr>
        <p:spPr>
          <a:xfrm>
            <a:off x="5115738" y="4686850"/>
            <a:ext cx="1770000" cy="470100"/>
          </a:xfrm>
          <a:prstGeom prst="rect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EXIT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8" name="Google Shape;368;p24"/>
          <p:cNvCxnSpPr/>
          <p:nvPr/>
        </p:nvCxnSpPr>
        <p:spPr>
          <a:xfrm rot="10800000" flipH="1">
            <a:off x="1403175" y="1876875"/>
            <a:ext cx="67449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9" name="Google Shape;369;p24">
            <a:hlinkClick r:id="rId4" action="ppaction://hlinksldjump"/>
          </p:cNvPr>
          <p:cNvSpPr/>
          <p:nvPr/>
        </p:nvSpPr>
        <p:spPr>
          <a:xfrm>
            <a:off x="1447109" y="2027661"/>
            <a:ext cx="452093" cy="43351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0" name="Google Shape;370;p24"/>
          <p:cNvCxnSpPr>
            <a:endCxn id="369" idx="5"/>
          </p:cNvCxnSpPr>
          <p:nvPr/>
        </p:nvCxnSpPr>
        <p:spPr>
          <a:xfrm>
            <a:off x="1520095" y="2082685"/>
            <a:ext cx="312900" cy="3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24"/>
          <p:cNvCxnSpPr>
            <a:endCxn id="369" idx="7"/>
          </p:cNvCxnSpPr>
          <p:nvPr/>
        </p:nvCxnSpPr>
        <p:spPr>
          <a:xfrm rot="10800000" flipH="1">
            <a:off x="1524895" y="2091147"/>
            <a:ext cx="308100" cy="30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2" name="Google Shape;372;p24"/>
          <p:cNvCxnSpPr>
            <a:endCxn id="369" idx="6"/>
          </p:cNvCxnSpPr>
          <p:nvPr/>
        </p:nvCxnSpPr>
        <p:spPr>
          <a:xfrm rot="10800000" flipH="1">
            <a:off x="1461802" y="2244416"/>
            <a:ext cx="437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" name="Google Shape;373;p24"/>
          <p:cNvCxnSpPr>
            <a:endCxn id="369" idx="4"/>
          </p:cNvCxnSpPr>
          <p:nvPr/>
        </p:nvCxnSpPr>
        <p:spPr>
          <a:xfrm flipH="1">
            <a:off x="1673155" y="2032771"/>
            <a:ext cx="7200" cy="4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4" name="Google Shape;374;p24"/>
          <p:cNvSpPr txBox="1"/>
          <p:nvPr/>
        </p:nvSpPr>
        <p:spPr>
          <a:xfrm>
            <a:off x="1905600" y="2009363"/>
            <a:ext cx="53382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Stage 1: Prepping in the Cosmic Kitchen.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5">
            <a:hlinkClick r:id="rId3" action="ppaction://hlinksldjump"/>
          </p:cNvPr>
          <p:cNvSpPr/>
          <p:nvPr/>
        </p:nvSpPr>
        <p:spPr>
          <a:xfrm>
            <a:off x="2258263" y="4686850"/>
            <a:ext cx="1770000" cy="470100"/>
          </a:xfrm>
          <a:prstGeom prst="rect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REFRESH STATUS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25">
            <a:hlinkClick r:id="rId4" action="ppaction://hlinksldjump"/>
          </p:cNvPr>
          <p:cNvSpPr txBox="1"/>
          <p:nvPr/>
        </p:nvSpPr>
        <p:spPr>
          <a:xfrm>
            <a:off x="0" y="470100"/>
            <a:ext cx="9144000" cy="1821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25"/>
          <p:cNvSpPr txBox="1"/>
          <p:nvPr/>
        </p:nvSpPr>
        <p:spPr>
          <a:xfrm>
            <a:off x="2627825" y="922175"/>
            <a:ext cx="3831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Congratulations your order has been placed!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Roboto"/>
                <a:ea typeface="Roboto"/>
                <a:cs typeface="Roboto"/>
                <a:sym typeface="Roboto"/>
              </a:rPr>
              <a:t>Click the refresh button below if you’d like to check the status of your order.</a:t>
            </a:r>
            <a:endParaRPr sz="1200"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25"/>
          <p:cNvSpPr txBox="1"/>
          <p:nvPr/>
        </p:nvSpPr>
        <p:spPr>
          <a:xfrm>
            <a:off x="5862125" y="1481325"/>
            <a:ext cx="31089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83" name="Google Shape;383;p25">
            <a:hlinkClick r:id="rId4" action="ppaction://hlinksldjump"/>
          </p:cNvPr>
          <p:cNvSpPr/>
          <p:nvPr/>
        </p:nvSpPr>
        <p:spPr>
          <a:xfrm>
            <a:off x="253925" y="1481325"/>
            <a:ext cx="452100" cy="804000"/>
          </a:xfrm>
          <a:prstGeom prst="moon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5">
            <a:hlinkClick r:id="rId4" action="ppaction://hlinksldjump"/>
          </p:cNvPr>
          <p:cNvSpPr/>
          <p:nvPr/>
        </p:nvSpPr>
        <p:spPr>
          <a:xfrm>
            <a:off x="6998875" y="3617800"/>
            <a:ext cx="753600" cy="733200"/>
          </a:xfrm>
          <a:prstGeom prst="sun">
            <a:avLst>
              <a:gd name="adj" fmla="val 25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5">
            <a:hlinkClick r:id="rId4" action="ppaction://hlinksldjump"/>
          </p:cNvPr>
          <p:cNvSpPr/>
          <p:nvPr/>
        </p:nvSpPr>
        <p:spPr>
          <a:xfrm>
            <a:off x="2700" y="0"/>
            <a:ext cx="9144000" cy="4701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Cosmic Pizza</a:t>
            </a:r>
            <a:r>
              <a:rPr lang="en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lang="en" dirty="0">
                <a:solidFill>
                  <a:schemeClr val="lt1"/>
                </a:solidFill>
              </a:rPr>
              <a:t>					</a:t>
            </a:r>
            <a:r>
              <a:rPr lang="en" sz="900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Create Your Pizza </a:t>
            </a:r>
            <a:r>
              <a:rPr lang="en" sz="900" b="1" i="1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" sz="900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Choose October’s Special</a:t>
            </a:r>
            <a:endParaRPr sz="900"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25">
            <a:hlinkClick r:id="rId5" action="ppaction://hlinksldjump"/>
          </p:cNvPr>
          <p:cNvSpPr/>
          <p:nvPr/>
        </p:nvSpPr>
        <p:spPr>
          <a:xfrm>
            <a:off x="5115738" y="4686850"/>
            <a:ext cx="1770000" cy="470100"/>
          </a:xfrm>
          <a:prstGeom prst="rect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EXIT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7" name="Google Shape;387;p25"/>
          <p:cNvCxnSpPr/>
          <p:nvPr/>
        </p:nvCxnSpPr>
        <p:spPr>
          <a:xfrm rot="10800000" flipH="1">
            <a:off x="1403175" y="1876875"/>
            <a:ext cx="67449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8" name="Google Shape;388;p25">
            <a:hlinkClick r:id="rId4" action="ppaction://hlinksldjump"/>
          </p:cNvPr>
          <p:cNvSpPr/>
          <p:nvPr/>
        </p:nvSpPr>
        <p:spPr>
          <a:xfrm>
            <a:off x="1447109" y="2027661"/>
            <a:ext cx="452093" cy="43351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9" name="Google Shape;389;p25"/>
          <p:cNvCxnSpPr>
            <a:endCxn id="388" idx="5"/>
          </p:cNvCxnSpPr>
          <p:nvPr/>
        </p:nvCxnSpPr>
        <p:spPr>
          <a:xfrm>
            <a:off x="1520095" y="2082685"/>
            <a:ext cx="312900" cy="3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25"/>
          <p:cNvCxnSpPr>
            <a:endCxn id="388" idx="7"/>
          </p:cNvCxnSpPr>
          <p:nvPr/>
        </p:nvCxnSpPr>
        <p:spPr>
          <a:xfrm rot="10800000" flipH="1">
            <a:off x="1524895" y="2091147"/>
            <a:ext cx="308100" cy="30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25"/>
          <p:cNvCxnSpPr>
            <a:endCxn id="388" idx="6"/>
          </p:cNvCxnSpPr>
          <p:nvPr/>
        </p:nvCxnSpPr>
        <p:spPr>
          <a:xfrm rot="10800000" flipH="1">
            <a:off x="1461802" y="2244416"/>
            <a:ext cx="437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" name="Google Shape;392;p25"/>
          <p:cNvCxnSpPr>
            <a:endCxn id="388" idx="4"/>
          </p:cNvCxnSpPr>
          <p:nvPr/>
        </p:nvCxnSpPr>
        <p:spPr>
          <a:xfrm flipH="1">
            <a:off x="1673155" y="2032771"/>
            <a:ext cx="7200" cy="4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3" name="Google Shape;393;p25"/>
          <p:cNvSpPr txBox="1"/>
          <p:nvPr/>
        </p:nvSpPr>
        <p:spPr>
          <a:xfrm>
            <a:off x="1905600" y="2009363"/>
            <a:ext cx="53382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Stage 1: Prepping in the Cosmic Kitchen.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4" name="Google Shape;394;p25">
            <a:hlinkClick r:id="rId4" action="ppaction://hlinksldjump"/>
          </p:cNvPr>
          <p:cNvSpPr/>
          <p:nvPr/>
        </p:nvSpPr>
        <p:spPr>
          <a:xfrm>
            <a:off x="1447109" y="2617361"/>
            <a:ext cx="452093" cy="43351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5" name="Google Shape;395;p25"/>
          <p:cNvCxnSpPr>
            <a:endCxn id="394" idx="5"/>
          </p:cNvCxnSpPr>
          <p:nvPr/>
        </p:nvCxnSpPr>
        <p:spPr>
          <a:xfrm>
            <a:off x="1520095" y="2672385"/>
            <a:ext cx="312900" cy="3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6" name="Google Shape;396;p25"/>
          <p:cNvCxnSpPr>
            <a:endCxn id="394" idx="7"/>
          </p:cNvCxnSpPr>
          <p:nvPr/>
        </p:nvCxnSpPr>
        <p:spPr>
          <a:xfrm rot="10800000" flipH="1">
            <a:off x="1524895" y="2680847"/>
            <a:ext cx="308100" cy="30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25"/>
          <p:cNvCxnSpPr>
            <a:endCxn id="394" idx="6"/>
          </p:cNvCxnSpPr>
          <p:nvPr/>
        </p:nvCxnSpPr>
        <p:spPr>
          <a:xfrm rot="10800000" flipH="1">
            <a:off x="1461802" y="2834116"/>
            <a:ext cx="437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8" name="Google Shape;398;p25"/>
          <p:cNvCxnSpPr>
            <a:endCxn id="394" idx="4"/>
          </p:cNvCxnSpPr>
          <p:nvPr/>
        </p:nvCxnSpPr>
        <p:spPr>
          <a:xfrm flipH="1">
            <a:off x="1673155" y="2622471"/>
            <a:ext cx="7200" cy="4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9" name="Google Shape;399;p25"/>
          <p:cNvSpPr txBox="1"/>
          <p:nvPr/>
        </p:nvSpPr>
        <p:spPr>
          <a:xfrm>
            <a:off x="1905600" y="2599063"/>
            <a:ext cx="53382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Stage 2: Baking in the Cosmic Oven.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6">
            <a:hlinkClick r:id="rId3" action="ppaction://hlinksldjump"/>
          </p:cNvPr>
          <p:cNvSpPr txBox="1"/>
          <p:nvPr/>
        </p:nvSpPr>
        <p:spPr>
          <a:xfrm>
            <a:off x="0" y="470100"/>
            <a:ext cx="9144000" cy="1821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26"/>
          <p:cNvSpPr txBox="1"/>
          <p:nvPr/>
        </p:nvSpPr>
        <p:spPr>
          <a:xfrm>
            <a:off x="2627825" y="922175"/>
            <a:ext cx="38319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Congratulations your order has been placed!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Roboto"/>
                <a:ea typeface="Roboto"/>
                <a:cs typeface="Roboto"/>
                <a:sym typeface="Roboto"/>
              </a:rPr>
              <a:t>Click the refresh button below if you’d like to check the status of your order.</a:t>
            </a:r>
            <a:endParaRPr sz="1200"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26"/>
          <p:cNvSpPr txBox="1"/>
          <p:nvPr/>
        </p:nvSpPr>
        <p:spPr>
          <a:xfrm>
            <a:off x="5862125" y="1481325"/>
            <a:ext cx="31089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07" name="Google Shape;407;p26">
            <a:hlinkClick r:id="rId3" action="ppaction://hlinksldjump"/>
          </p:cNvPr>
          <p:cNvSpPr/>
          <p:nvPr/>
        </p:nvSpPr>
        <p:spPr>
          <a:xfrm>
            <a:off x="253925" y="1481325"/>
            <a:ext cx="452100" cy="804000"/>
          </a:xfrm>
          <a:prstGeom prst="moon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6">
            <a:hlinkClick r:id="rId3" action="ppaction://hlinksldjump"/>
          </p:cNvPr>
          <p:cNvSpPr/>
          <p:nvPr/>
        </p:nvSpPr>
        <p:spPr>
          <a:xfrm>
            <a:off x="6998875" y="3617800"/>
            <a:ext cx="753600" cy="733200"/>
          </a:xfrm>
          <a:prstGeom prst="sun">
            <a:avLst>
              <a:gd name="adj" fmla="val 25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6">
            <a:hlinkClick r:id="rId3" action="ppaction://hlinksldjump"/>
          </p:cNvPr>
          <p:cNvSpPr/>
          <p:nvPr/>
        </p:nvSpPr>
        <p:spPr>
          <a:xfrm>
            <a:off x="2700" y="0"/>
            <a:ext cx="9144000" cy="4701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Cosmic Pizza</a:t>
            </a:r>
            <a:r>
              <a:rPr lang="en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lang="en" dirty="0">
                <a:solidFill>
                  <a:schemeClr val="lt1"/>
                </a:solidFill>
              </a:rPr>
              <a:t>					</a:t>
            </a:r>
            <a:r>
              <a:rPr lang="en" sz="900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Create Your Pizza </a:t>
            </a:r>
            <a:r>
              <a:rPr lang="en" sz="900" b="1" i="1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" sz="900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Choose October’s Special</a:t>
            </a:r>
            <a:endParaRPr sz="900"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26">
            <a:hlinkClick r:id="rId4" action="ppaction://hlinksldjump"/>
          </p:cNvPr>
          <p:cNvSpPr/>
          <p:nvPr/>
        </p:nvSpPr>
        <p:spPr>
          <a:xfrm>
            <a:off x="5115738" y="4686850"/>
            <a:ext cx="1770000" cy="470100"/>
          </a:xfrm>
          <a:prstGeom prst="rect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EXIT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1" name="Google Shape;411;p26"/>
          <p:cNvCxnSpPr/>
          <p:nvPr/>
        </p:nvCxnSpPr>
        <p:spPr>
          <a:xfrm rot="10800000" flipH="1">
            <a:off x="1403175" y="1876875"/>
            <a:ext cx="67449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2" name="Google Shape;412;p26">
            <a:hlinkClick r:id="rId3" action="ppaction://hlinksldjump"/>
          </p:cNvPr>
          <p:cNvSpPr/>
          <p:nvPr/>
        </p:nvSpPr>
        <p:spPr>
          <a:xfrm>
            <a:off x="1447109" y="2027661"/>
            <a:ext cx="452093" cy="43351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3" name="Google Shape;413;p26"/>
          <p:cNvCxnSpPr>
            <a:endCxn id="412" idx="5"/>
          </p:cNvCxnSpPr>
          <p:nvPr/>
        </p:nvCxnSpPr>
        <p:spPr>
          <a:xfrm>
            <a:off x="1520095" y="2082685"/>
            <a:ext cx="312900" cy="3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26"/>
          <p:cNvCxnSpPr>
            <a:endCxn id="412" idx="7"/>
          </p:cNvCxnSpPr>
          <p:nvPr/>
        </p:nvCxnSpPr>
        <p:spPr>
          <a:xfrm rot="10800000" flipH="1">
            <a:off x="1524895" y="2091147"/>
            <a:ext cx="308100" cy="30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26"/>
          <p:cNvCxnSpPr>
            <a:endCxn id="412" idx="6"/>
          </p:cNvCxnSpPr>
          <p:nvPr/>
        </p:nvCxnSpPr>
        <p:spPr>
          <a:xfrm rot="10800000" flipH="1">
            <a:off x="1461802" y="2244416"/>
            <a:ext cx="437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26"/>
          <p:cNvCxnSpPr>
            <a:endCxn id="412" idx="4"/>
          </p:cNvCxnSpPr>
          <p:nvPr/>
        </p:nvCxnSpPr>
        <p:spPr>
          <a:xfrm flipH="1">
            <a:off x="1673155" y="2032771"/>
            <a:ext cx="7200" cy="4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7" name="Google Shape;417;p26"/>
          <p:cNvSpPr txBox="1"/>
          <p:nvPr/>
        </p:nvSpPr>
        <p:spPr>
          <a:xfrm>
            <a:off x="1905600" y="2009363"/>
            <a:ext cx="53382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Stage 1: Prepping in the Cosmic Kitchen.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8" name="Google Shape;418;p26">
            <a:hlinkClick r:id="rId3" action="ppaction://hlinksldjump"/>
          </p:cNvPr>
          <p:cNvSpPr/>
          <p:nvPr/>
        </p:nvSpPr>
        <p:spPr>
          <a:xfrm>
            <a:off x="1447109" y="2617361"/>
            <a:ext cx="452093" cy="43351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9" name="Google Shape;419;p26"/>
          <p:cNvCxnSpPr>
            <a:endCxn id="418" idx="5"/>
          </p:cNvCxnSpPr>
          <p:nvPr/>
        </p:nvCxnSpPr>
        <p:spPr>
          <a:xfrm>
            <a:off x="1520095" y="2672385"/>
            <a:ext cx="312900" cy="3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0" name="Google Shape;420;p26"/>
          <p:cNvCxnSpPr>
            <a:endCxn id="418" idx="7"/>
          </p:cNvCxnSpPr>
          <p:nvPr/>
        </p:nvCxnSpPr>
        <p:spPr>
          <a:xfrm rot="10800000" flipH="1">
            <a:off x="1524895" y="2680847"/>
            <a:ext cx="308100" cy="30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1" name="Google Shape;421;p26"/>
          <p:cNvCxnSpPr>
            <a:endCxn id="418" idx="6"/>
          </p:cNvCxnSpPr>
          <p:nvPr/>
        </p:nvCxnSpPr>
        <p:spPr>
          <a:xfrm rot="10800000" flipH="1">
            <a:off x="1461802" y="2834116"/>
            <a:ext cx="437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2" name="Google Shape;422;p26"/>
          <p:cNvCxnSpPr>
            <a:endCxn id="418" idx="4"/>
          </p:cNvCxnSpPr>
          <p:nvPr/>
        </p:nvCxnSpPr>
        <p:spPr>
          <a:xfrm flipH="1">
            <a:off x="1673155" y="2622471"/>
            <a:ext cx="7200" cy="4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3" name="Google Shape;423;p26"/>
          <p:cNvSpPr txBox="1"/>
          <p:nvPr/>
        </p:nvSpPr>
        <p:spPr>
          <a:xfrm>
            <a:off x="1905600" y="2599063"/>
            <a:ext cx="53382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Stage 2: Baking in the Cosmic Oven.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24" name="Google Shape;424;p26">
            <a:hlinkClick r:id="rId3" action="ppaction://hlinksldjump"/>
          </p:cNvPr>
          <p:cNvSpPr/>
          <p:nvPr/>
        </p:nvSpPr>
        <p:spPr>
          <a:xfrm>
            <a:off x="1447109" y="3207061"/>
            <a:ext cx="452093" cy="43351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5" name="Google Shape;425;p26"/>
          <p:cNvCxnSpPr>
            <a:endCxn id="424" idx="5"/>
          </p:cNvCxnSpPr>
          <p:nvPr/>
        </p:nvCxnSpPr>
        <p:spPr>
          <a:xfrm>
            <a:off x="1520095" y="3262085"/>
            <a:ext cx="312900" cy="3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Google Shape;426;p26"/>
          <p:cNvCxnSpPr>
            <a:endCxn id="424" idx="7"/>
          </p:cNvCxnSpPr>
          <p:nvPr/>
        </p:nvCxnSpPr>
        <p:spPr>
          <a:xfrm rot="10800000" flipH="1">
            <a:off x="1524895" y="3270547"/>
            <a:ext cx="308100" cy="30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" name="Google Shape;427;p26"/>
          <p:cNvCxnSpPr>
            <a:endCxn id="424" idx="6"/>
          </p:cNvCxnSpPr>
          <p:nvPr/>
        </p:nvCxnSpPr>
        <p:spPr>
          <a:xfrm rot="10800000" flipH="1">
            <a:off x="1461802" y="3423816"/>
            <a:ext cx="437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26"/>
          <p:cNvCxnSpPr>
            <a:endCxn id="424" idx="4"/>
          </p:cNvCxnSpPr>
          <p:nvPr/>
        </p:nvCxnSpPr>
        <p:spPr>
          <a:xfrm flipH="1">
            <a:off x="1673155" y="3212171"/>
            <a:ext cx="7200" cy="4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9" name="Google Shape;429;p26"/>
          <p:cNvSpPr txBox="1"/>
          <p:nvPr/>
        </p:nvSpPr>
        <p:spPr>
          <a:xfrm>
            <a:off x="1905600" y="3188763"/>
            <a:ext cx="53382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Stage 3: Cosmic Pizza is rocketing it’s way to you!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0" name="Google Shape;430;p26"/>
          <p:cNvSpPr/>
          <p:nvPr/>
        </p:nvSpPr>
        <p:spPr>
          <a:xfrm>
            <a:off x="1666975" y="3535000"/>
            <a:ext cx="75300" cy="82800"/>
          </a:xfrm>
          <a:prstGeom prst="ellipse">
            <a:avLst/>
          </a:prstGeom>
          <a:solidFill>
            <a:srgbClr val="A61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6"/>
          <p:cNvSpPr/>
          <p:nvPr/>
        </p:nvSpPr>
        <p:spPr>
          <a:xfrm>
            <a:off x="1742275" y="3296550"/>
            <a:ext cx="75300" cy="82800"/>
          </a:xfrm>
          <a:prstGeom prst="ellipse">
            <a:avLst/>
          </a:prstGeom>
          <a:solidFill>
            <a:srgbClr val="A61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6"/>
          <p:cNvSpPr/>
          <p:nvPr/>
        </p:nvSpPr>
        <p:spPr>
          <a:xfrm>
            <a:off x="1532150" y="3296550"/>
            <a:ext cx="75300" cy="82800"/>
          </a:xfrm>
          <a:prstGeom prst="ellipse">
            <a:avLst/>
          </a:prstGeom>
          <a:solidFill>
            <a:srgbClr val="A61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6"/>
          <p:cNvSpPr txBox="1"/>
          <p:nvPr/>
        </p:nvSpPr>
        <p:spPr>
          <a:xfrm>
            <a:off x="1403175" y="3715663"/>
            <a:ext cx="53382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Comfortaa"/>
                <a:ea typeface="Comfortaa"/>
                <a:cs typeface="Comfortaa"/>
                <a:sym typeface="Comfortaa"/>
              </a:rPr>
              <a:t>Your order is now complete. Thank you!</a:t>
            </a:r>
            <a:endParaRPr sz="1900"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>
            <a:hlinkClick r:id="rId3" action="ppaction://hlinksldjump"/>
          </p:cNvPr>
          <p:cNvSpPr txBox="1"/>
          <p:nvPr/>
        </p:nvSpPr>
        <p:spPr>
          <a:xfrm>
            <a:off x="1378075" y="1503200"/>
            <a:ext cx="13314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Pluto Small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Sun Large</a:t>
            </a:r>
            <a:endParaRPr sz="1200" b="1"/>
          </a:p>
        </p:txBody>
      </p:sp>
      <p:sp>
        <p:nvSpPr>
          <p:cNvPr id="64" name="Google Shape;64;p14"/>
          <p:cNvSpPr txBox="1"/>
          <p:nvPr/>
        </p:nvSpPr>
        <p:spPr>
          <a:xfrm>
            <a:off x="1830300" y="2749200"/>
            <a:ext cx="68955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Stellar Smoked Salmon            Moonbeam Mushrooms            Orion’s Organic Olives</a:t>
            </a:r>
            <a:endParaRPr sz="1200" b="1"/>
          </a:p>
        </p:txBody>
      </p:sp>
      <p:sp>
        <p:nvSpPr>
          <p:cNvPr id="65" name="Google Shape;65;p14">
            <a:hlinkClick r:id="rId3" action="ppaction://hlinksldjump"/>
          </p:cNvPr>
          <p:cNvSpPr/>
          <p:nvPr/>
        </p:nvSpPr>
        <p:spPr>
          <a:xfrm>
            <a:off x="5874700" y="1073025"/>
            <a:ext cx="1984500" cy="402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>
            <a:hlinkClick r:id="rId3" action="ppaction://hlinksldjump"/>
          </p:cNvPr>
          <p:cNvSpPr/>
          <p:nvPr/>
        </p:nvSpPr>
        <p:spPr>
          <a:xfrm>
            <a:off x="2700" y="0"/>
            <a:ext cx="9144000" cy="4701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Cosmic Pizza</a:t>
            </a:r>
            <a:r>
              <a:rPr lang="en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lang="en" dirty="0">
                <a:solidFill>
                  <a:schemeClr val="lt1"/>
                </a:solidFill>
              </a:rPr>
              <a:t>					</a:t>
            </a:r>
            <a:r>
              <a:rPr lang="en" sz="9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 Your Pizza </a:t>
            </a:r>
            <a:r>
              <a:rPr lang="en" sz="900" b="1" i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" sz="9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Choose October’s Special</a:t>
            </a:r>
            <a:endParaRPr sz="9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4">
            <a:hlinkClick r:id="rId3" action="ppaction://hlinksldjump"/>
          </p:cNvPr>
          <p:cNvSpPr/>
          <p:nvPr/>
        </p:nvSpPr>
        <p:spPr>
          <a:xfrm>
            <a:off x="3087375" y="4673400"/>
            <a:ext cx="2720700" cy="470100"/>
          </a:xfrm>
          <a:prstGeom prst="rect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CHECKOUT</a:t>
            </a:r>
            <a:endParaRPr sz="17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4">
            <a:hlinkClick r:id="rId3" action="ppaction://hlinksldjump"/>
          </p:cNvPr>
          <p:cNvSpPr txBox="1"/>
          <p:nvPr/>
        </p:nvSpPr>
        <p:spPr>
          <a:xfrm>
            <a:off x="0" y="470100"/>
            <a:ext cx="64587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CUSTOM: </a:t>
            </a:r>
            <a:r>
              <a:rPr lang="en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one Size, Crust, and Sauce. Then select one or more toppings. 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4">
            <a:hlinkClick r:id="rId3" action="ppaction://hlinksldjump"/>
          </p:cNvPr>
          <p:cNvSpPr txBox="1"/>
          <p:nvPr/>
        </p:nvSpPr>
        <p:spPr>
          <a:xfrm>
            <a:off x="2700" y="3114100"/>
            <a:ext cx="19467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OCTOBER SPECIAL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>
            <a:hlinkClick r:id="rId3" action="ppaction://hlinksldjump"/>
          </p:cNvPr>
          <p:cNvSpPr txBox="1"/>
          <p:nvPr/>
        </p:nvSpPr>
        <p:spPr>
          <a:xfrm>
            <a:off x="3486975" y="1503200"/>
            <a:ext cx="19215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Milky Way Thin Crust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Black Hole Deep Dish</a:t>
            </a:r>
            <a:endParaRPr sz="1200" b="1"/>
          </a:p>
        </p:txBody>
      </p:sp>
      <p:sp>
        <p:nvSpPr>
          <p:cNvPr id="71" name="Google Shape;71;p14">
            <a:hlinkClick r:id="rId3" action="ppaction://hlinksldjump"/>
          </p:cNvPr>
          <p:cNvSpPr txBox="1"/>
          <p:nvPr/>
        </p:nvSpPr>
        <p:spPr>
          <a:xfrm>
            <a:off x="5862125" y="1481325"/>
            <a:ext cx="31089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72" name="Google Shape;72;p14"/>
          <p:cNvCxnSpPr/>
          <p:nvPr/>
        </p:nvCxnSpPr>
        <p:spPr>
          <a:xfrm rot="10800000" flipH="1">
            <a:off x="1650" y="3114100"/>
            <a:ext cx="91638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4">
            <a:hlinkClick r:id="rId4" action="ppaction://hlinksldjump"/>
          </p:cNvPr>
          <p:cNvSpPr txBox="1"/>
          <p:nvPr/>
        </p:nvSpPr>
        <p:spPr>
          <a:xfrm>
            <a:off x="1687475" y="3617800"/>
            <a:ext cx="4551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Small Venus Veggie Delight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</a:rPr>
              <a:t>Milky Way Thin Crust, Celestial Salsa, Moonbeam Mushrooms</a:t>
            </a:r>
            <a:endParaRPr sz="12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74" name="Google Shape;74;p14">
            <a:hlinkClick r:id="rId5" action="ppaction://hlinksldjump"/>
          </p:cNvPr>
          <p:cNvSpPr/>
          <p:nvPr/>
        </p:nvSpPr>
        <p:spPr>
          <a:xfrm>
            <a:off x="1133275" y="15791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>
            <a:hlinkClick r:id="rId3" action="ppaction://hlinksldjump"/>
          </p:cNvPr>
          <p:cNvSpPr/>
          <p:nvPr/>
        </p:nvSpPr>
        <p:spPr>
          <a:xfrm>
            <a:off x="1133275" y="19301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>
            <a:hlinkClick r:id="rId4" action="ppaction://hlinksldjump"/>
          </p:cNvPr>
          <p:cNvSpPr/>
          <p:nvPr/>
        </p:nvSpPr>
        <p:spPr>
          <a:xfrm>
            <a:off x="1453500" y="36819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>
            <a:hlinkClick r:id="rId3" action="ppaction://hlinksldjump"/>
          </p:cNvPr>
          <p:cNvSpPr/>
          <p:nvPr/>
        </p:nvSpPr>
        <p:spPr>
          <a:xfrm>
            <a:off x="3242175" y="15791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>
            <a:hlinkClick r:id="rId3" action="ppaction://hlinksldjump"/>
          </p:cNvPr>
          <p:cNvSpPr/>
          <p:nvPr/>
        </p:nvSpPr>
        <p:spPr>
          <a:xfrm>
            <a:off x="3242175" y="1917338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>
            <a:hlinkClick r:id="rId3" action="ppaction://hlinksldjump"/>
          </p:cNvPr>
          <p:cNvSpPr/>
          <p:nvPr/>
        </p:nvSpPr>
        <p:spPr>
          <a:xfrm>
            <a:off x="1616700" y="2786200"/>
            <a:ext cx="244800" cy="2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>
            <a:hlinkClick r:id="rId3" action="ppaction://hlinksldjump"/>
          </p:cNvPr>
          <p:cNvSpPr/>
          <p:nvPr/>
        </p:nvSpPr>
        <p:spPr>
          <a:xfrm>
            <a:off x="3840875" y="2786200"/>
            <a:ext cx="244800" cy="2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>
            <a:hlinkClick r:id="rId3" action="ppaction://hlinksldjump"/>
          </p:cNvPr>
          <p:cNvSpPr/>
          <p:nvPr/>
        </p:nvSpPr>
        <p:spPr>
          <a:xfrm>
            <a:off x="6065050" y="2786200"/>
            <a:ext cx="244800" cy="2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>
            <a:hlinkClick r:id="rId3" action="ppaction://hlinksldjump"/>
          </p:cNvPr>
          <p:cNvSpPr/>
          <p:nvPr/>
        </p:nvSpPr>
        <p:spPr>
          <a:xfrm>
            <a:off x="7488700" y="1167225"/>
            <a:ext cx="301450" cy="226200"/>
          </a:xfrm>
          <a:prstGeom prst="flowChartMerg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>
            <a:hlinkClick r:id="rId3" action="ppaction://hlinksldjump"/>
          </p:cNvPr>
          <p:cNvSpPr/>
          <p:nvPr/>
        </p:nvSpPr>
        <p:spPr>
          <a:xfrm>
            <a:off x="253925" y="1481325"/>
            <a:ext cx="452100" cy="804000"/>
          </a:xfrm>
          <a:prstGeom prst="moon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>
            <a:hlinkClick r:id="rId3" action="ppaction://hlinksldjump"/>
          </p:cNvPr>
          <p:cNvSpPr/>
          <p:nvPr/>
        </p:nvSpPr>
        <p:spPr>
          <a:xfrm>
            <a:off x="6998875" y="3617800"/>
            <a:ext cx="753600" cy="733200"/>
          </a:xfrm>
          <a:prstGeom prst="sun">
            <a:avLst>
              <a:gd name="adj" fmla="val 25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>
            <a:hlinkClick r:id="rId3" action="ppaction://hlinksldjump"/>
          </p:cNvPr>
          <p:cNvSpPr txBox="1"/>
          <p:nvPr/>
        </p:nvSpPr>
        <p:spPr>
          <a:xfrm>
            <a:off x="8129300" y="470100"/>
            <a:ext cx="10146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$15.99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4">
            <a:hlinkClick r:id="rId3" action="ppaction://hlinksldjump"/>
          </p:cNvPr>
          <p:cNvSpPr txBox="1"/>
          <p:nvPr/>
        </p:nvSpPr>
        <p:spPr>
          <a:xfrm>
            <a:off x="8129300" y="3114100"/>
            <a:ext cx="10146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$10.99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969900" y="1079325"/>
            <a:ext cx="130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1: Size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3150832" y="1079325"/>
            <a:ext cx="130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2: Crust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969900" y="2422050"/>
            <a:ext cx="17397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4: Toppings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4">
            <a:hlinkClick r:id="rId3" action="ppaction://hlinksldjump"/>
          </p:cNvPr>
          <p:cNvSpPr txBox="1"/>
          <p:nvPr/>
        </p:nvSpPr>
        <p:spPr>
          <a:xfrm>
            <a:off x="5862125" y="1079325"/>
            <a:ext cx="130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3: Sauce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/>
        </p:nvSpPr>
        <p:spPr>
          <a:xfrm>
            <a:off x="1830300" y="2749200"/>
            <a:ext cx="68955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Stellar Smoked Salmon            Moonbeam Mushrooms            Orion’s Organic Olives</a:t>
            </a:r>
            <a:endParaRPr sz="1200" b="1"/>
          </a:p>
        </p:txBody>
      </p:sp>
      <p:sp>
        <p:nvSpPr>
          <p:cNvPr id="96" name="Google Shape;96;p15">
            <a:hlinkClick r:id="rId3" action="ppaction://hlinksldjump"/>
          </p:cNvPr>
          <p:cNvSpPr/>
          <p:nvPr/>
        </p:nvSpPr>
        <p:spPr>
          <a:xfrm>
            <a:off x="5874700" y="1073025"/>
            <a:ext cx="1984500" cy="402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>
            <a:hlinkClick r:id="rId3" action="ppaction://hlinksldjump"/>
          </p:cNvPr>
          <p:cNvSpPr/>
          <p:nvPr/>
        </p:nvSpPr>
        <p:spPr>
          <a:xfrm>
            <a:off x="2700" y="0"/>
            <a:ext cx="9144000" cy="4701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Cosmic Pizza</a:t>
            </a:r>
            <a:r>
              <a:rPr lang="en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lang="en" dirty="0">
                <a:solidFill>
                  <a:schemeClr val="lt1"/>
                </a:solidFill>
              </a:rPr>
              <a:t>					</a:t>
            </a:r>
            <a:r>
              <a:rPr lang="en" sz="9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 Your Pizza </a:t>
            </a:r>
            <a:r>
              <a:rPr lang="en" sz="900" b="1" i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" sz="9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Choose October’s Special</a:t>
            </a:r>
            <a:endParaRPr sz="9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5">
            <a:hlinkClick r:id="rId4" action="ppaction://hlinksldjump"/>
          </p:cNvPr>
          <p:cNvSpPr/>
          <p:nvPr/>
        </p:nvSpPr>
        <p:spPr>
          <a:xfrm>
            <a:off x="3087375" y="4673400"/>
            <a:ext cx="2720700" cy="470100"/>
          </a:xfrm>
          <a:prstGeom prst="rect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CHECKOUT</a:t>
            </a:r>
            <a:endParaRPr sz="17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5">
            <a:hlinkClick r:id="rId3" action="ppaction://hlinksldjump"/>
          </p:cNvPr>
          <p:cNvSpPr txBox="1"/>
          <p:nvPr/>
        </p:nvSpPr>
        <p:spPr>
          <a:xfrm>
            <a:off x="0" y="470100"/>
            <a:ext cx="64587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CUSTOM: </a:t>
            </a:r>
            <a:r>
              <a:rPr lang="en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one Size, Crust, and Sauce. Then select one or more toppings. 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>
            <a:hlinkClick r:id="rId3" action="ppaction://hlinksldjump"/>
          </p:cNvPr>
          <p:cNvSpPr txBox="1"/>
          <p:nvPr/>
        </p:nvSpPr>
        <p:spPr>
          <a:xfrm>
            <a:off x="2700" y="3114100"/>
            <a:ext cx="19467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OCTOBER SPECIAL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969900" y="1079325"/>
            <a:ext cx="130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1: Size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3150832" y="1079325"/>
            <a:ext cx="130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2: Crust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5">
            <a:hlinkClick r:id="rId3" action="ppaction://hlinksldjump"/>
          </p:cNvPr>
          <p:cNvSpPr txBox="1"/>
          <p:nvPr/>
        </p:nvSpPr>
        <p:spPr>
          <a:xfrm>
            <a:off x="5862125" y="1079325"/>
            <a:ext cx="130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3: Sauce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969900" y="2422050"/>
            <a:ext cx="17397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4: Toppings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5">
            <a:hlinkClick r:id="rId3" action="ppaction://hlinksldjump"/>
          </p:cNvPr>
          <p:cNvSpPr txBox="1"/>
          <p:nvPr/>
        </p:nvSpPr>
        <p:spPr>
          <a:xfrm>
            <a:off x="1378075" y="1503200"/>
            <a:ext cx="13314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Pluto Small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Sun Large</a:t>
            </a:r>
            <a:endParaRPr sz="1200" b="1"/>
          </a:p>
        </p:txBody>
      </p:sp>
      <p:sp>
        <p:nvSpPr>
          <p:cNvPr id="106" name="Google Shape;106;p15">
            <a:hlinkClick r:id="rId3" action="ppaction://hlinksldjump"/>
          </p:cNvPr>
          <p:cNvSpPr txBox="1"/>
          <p:nvPr/>
        </p:nvSpPr>
        <p:spPr>
          <a:xfrm>
            <a:off x="3486975" y="1503200"/>
            <a:ext cx="19215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Milky Way Thin Crust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Black Hole Deep Dish</a:t>
            </a:r>
            <a:endParaRPr sz="1200" b="1"/>
          </a:p>
        </p:txBody>
      </p:sp>
      <p:sp>
        <p:nvSpPr>
          <p:cNvPr id="107" name="Google Shape;107;p15">
            <a:hlinkClick r:id="rId3" action="ppaction://hlinksldjump"/>
          </p:cNvPr>
          <p:cNvSpPr txBox="1"/>
          <p:nvPr/>
        </p:nvSpPr>
        <p:spPr>
          <a:xfrm>
            <a:off x="5862125" y="1481325"/>
            <a:ext cx="31089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108" name="Google Shape;108;p15"/>
          <p:cNvCxnSpPr/>
          <p:nvPr/>
        </p:nvCxnSpPr>
        <p:spPr>
          <a:xfrm rot="10800000" flipH="1">
            <a:off x="1650" y="3114100"/>
            <a:ext cx="91638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15">
            <a:hlinkClick r:id="rId5" action="ppaction://hlinksldjump"/>
          </p:cNvPr>
          <p:cNvSpPr txBox="1"/>
          <p:nvPr/>
        </p:nvSpPr>
        <p:spPr>
          <a:xfrm>
            <a:off x="1687475" y="3617800"/>
            <a:ext cx="4551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Small Venus Veggie Delight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</a:rPr>
              <a:t>Milky Way Thin Crust, Celestial Salsa, Moonbeam Mushrooms</a:t>
            </a:r>
            <a:endParaRPr sz="12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110" name="Google Shape;110;p15">
            <a:hlinkClick r:id="rId3" action="ppaction://hlinksldjump"/>
          </p:cNvPr>
          <p:cNvSpPr/>
          <p:nvPr/>
        </p:nvSpPr>
        <p:spPr>
          <a:xfrm>
            <a:off x="1133275" y="15791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>
            <a:hlinkClick r:id="rId3" action="ppaction://hlinksldjump"/>
          </p:cNvPr>
          <p:cNvSpPr/>
          <p:nvPr/>
        </p:nvSpPr>
        <p:spPr>
          <a:xfrm>
            <a:off x="1133275" y="19301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5">
            <a:hlinkClick r:id="rId5" action="ppaction://hlinksldjump"/>
          </p:cNvPr>
          <p:cNvSpPr/>
          <p:nvPr/>
        </p:nvSpPr>
        <p:spPr>
          <a:xfrm>
            <a:off x="1453500" y="3681925"/>
            <a:ext cx="244800" cy="253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5">
            <a:hlinkClick r:id="rId3" action="ppaction://hlinksldjump"/>
          </p:cNvPr>
          <p:cNvSpPr/>
          <p:nvPr/>
        </p:nvSpPr>
        <p:spPr>
          <a:xfrm>
            <a:off x="3242175" y="15791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5">
            <a:hlinkClick r:id="rId3" action="ppaction://hlinksldjump"/>
          </p:cNvPr>
          <p:cNvSpPr/>
          <p:nvPr/>
        </p:nvSpPr>
        <p:spPr>
          <a:xfrm>
            <a:off x="3242175" y="1917338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5">
            <a:hlinkClick r:id="rId3" action="ppaction://hlinksldjump"/>
          </p:cNvPr>
          <p:cNvSpPr/>
          <p:nvPr/>
        </p:nvSpPr>
        <p:spPr>
          <a:xfrm>
            <a:off x="1616700" y="2786200"/>
            <a:ext cx="244800" cy="2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5">
            <a:hlinkClick r:id="rId3" action="ppaction://hlinksldjump"/>
          </p:cNvPr>
          <p:cNvSpPr/>
          <p:nvPr/>
        </p:nvSpPr>
        <p:spPr>
          <a:xfrm>
            <a:off x="3840875" y="2786200"/>
            <a:ext cx="244800" cy="2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5">
            <a:hlinkClick r:id="rId3" action="ppaction://hlinksldjump"/>
          </p:cNvPr>
          <p:cNvSpPr/>
          <p:nvPr/>
        </p:nvSpPr>
        <p:spPr>
          <a:xfrm>
            <a:off x="6065050" y="2786200"/>
            <a:ext cx="244800" cy="2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>
            <a:hlinkClick r:id="rId3" action="ppaction://hlinksldjump"/>
          </p:cNvPr>
          <p:cNvSpPr/>
          <p:nvPr/>
        </p:nvSpPr>
        <p:spPr>
          <a:xfrm>
            <a:off x="7488700" y="1167225"/>
            <a:ext cx="301450" cy="226200"/>
          </a:xfrm>
          <a:prstGeom prst="flowChartMerg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>
            <a:hlinkClick r:id="rId3" action="ppaction://hlinksldjump"/>
          </p:cNvPr>
          <p:cNvSpPr/>
          <p:nvPr/>
        </p:nvSpPr>
        <p:spPr>
          <a:xfrm>
            <a:off x="253925" y="1481325"/>
            <a:ext cx="452100" cy="804000"/>
          </a:xfrm>
          <a:prstGeom prst="moon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5">
            <a:hlinkClick r:id="rId3" action="ppaction://hlinksldjump"/>
          </p:cNvPr>
          <p:cNvSpPr/>
          <p:nvPr/>
        </p:nvSpPr>
        <p:spPr>
          <a:xfrm>
            <a:off x="6998875" y="3617800"/>
            <a:ext cx="753600" cy="733200"/>
          </a:xfrm>
          <a:prstGeom prst="sun">
            <a:avLst>
              <a:gd name="adj" fmla="val 25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5">
            <a:hlinkClick r:id="rId3" action="ppaction://hlinksldjump"/>
          </p:cNvPr>
          <p:cNvSpPr txBox="1"/>
          <p:nvPr/>
        </p:nvSpPr>
        <p:spPr>
          <a:xfrm>
            <a:off x="8129300" y="470100"/>
            <a:ext cx="10146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$15.99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5">
            <a:hlinkClick r:id="rId3" action="ppaction://hlinksldjump"/>
          </p:cNvPr>
          <p:cNvSpPr txBox="1"/>
          <p:nvPr/>
        </p:nvSpPr>
        <p:spPr>
          <a:xfrm>
            <a:off x="8129300" y="3114100"/>
            <a:ext cx="10146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$10.99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>
            <a:hlinkClick r:id="rId3" action="ppaction://hlinksldjump"/>
          </p:cNvPr>
          <p:cNvSpPr/>
          <p:nvPr/>
        </p:nvSpPr>
        <p:spPr>
          <a:xfrm>
            <a:off x="5874700" y="1073025"/>
            <a:ext cx="1984500" cy="402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>
            <a:hlinkClick r:id="rId3" action="ppaction://hlinksldjump"/>
          </p:cNvPr>
          <p:cNvSpPr txBox="1"/>
          <p:nvPr/>
        </p:nvSpPr>
        <p:spPr>
          <a:xfrm>
            <a:off x="0" y="470100"/>
            <a:ext cx="64587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CUSTOM: </a:t>
            </a:r>
            <a:r>
              <a:rPr lang="en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one Size, Crust, and Sauce. Then select one or more toppings. 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1378075" y="1503200"/>
            <a:ext cx="13314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Pluto Small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Sun Large</a:t>
            </a:r>
            <a:endParaRPr sz="1200" b="1"/>
          </a:p>
        </p:txBody>
      </p:sp>
      <p:sp>
        <p:nvSpPr>
          <p:cNvPr id="130" name="Google Shape;130;p16"/>
          <p:cNvSpPr txBox="1"/>
          <p:nvPr/>
        </p:nvSpPr>
        <p:spPr>
          <a:xfrm>
            <a:off x="3486975" y="1503200"/>
            <a:ext cx="19215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Milky Way Thin Crust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Black Hole Deep Dish</a:t>
            </a:r>
            <a:endParaRPr sz="1200" b="1"/>
          </a:p>
        </p:txBody>
      </p:sp>
      <p:sp>
        <p:nvSpPr>
          <p:cNvPr id="131" name="Google Shape;131;p16">
            <a:hlinkClick r:id="rId3" action="ppaction://hlinksldjump"/>
          </p:cNvPr>
          <p:cNvSpPr txBox="1"/>
          <p:nvPr/>
        </p:nvSpPr>
        <p:spPr>
          <a:xfrm>
            <a:off x="1830300" y="2749200"/>
            <a:ext cx="68955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Stellar Smoked Salmon            Moonbeam Mushrooms            Orion’s Organic Olives</a:t>
            </a:r>
            <a:endParaRPr sz="1200" b="1"/>
          </a:p>
        </p:txBody>
      </p:sp>
      <p:sp>
        <p:nvSpPr>
          <p:cNvPr id="132" name="Google Shape;132;p16">
            <a:hlinkClick r:id="rId3" action="ppaction://hlinksldjump"/>
          </p:cNvPr>
          <p:cNvSpPr txBox="1"/>
          <p:nvPr/>
        </p:nvSpPr>
        <p:spPr>
          <a:xfrm>
            <a:off x="5862125" y="1481325"/>
            <a:ext cx="31089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133" name="Google Shape;133;p16"/>
          <p:cNvCxnSpPr/>
          <p:nvPr/>
        </p:nvCxnSpPr>
        <p:spPr>
          <a:xfrm rot="10800000" flipH="1">
            <a:off x="1650" y="3114100"/>
            <a:ext cx="91638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p16">
            <a:hlinkClick r:id="rId3" action="ppaction://hlinksldjump"/>
          </p:cNvPr>
          <p:cNvSpPr txBox="1"/>
          <p:nvPr/>
        </p:nvSpPr>
        <p:spPr>
          <a:xfrm>
            <a:off x="1687475" y="3617800"/>
            <a:ext cx="4551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Small Venus Veggie Delight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</a:rPr>
              <a:t>Milky Way Thin Crust, Celestial Salsa, Moonbeam Mushrooms</a:t>
            </a:r>
            <a:endParaRPr sz="12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135" name="Google Shape;135;p16">
            <a:hlinkClick r:id="rId4" action="ppaction://hlinksldjump"/>
          </p:cNvPr>
          <p:cNvSpPr/>
          <p:nvPr/>
        </p:nvSpPr>
        <p:spPr>
          <a:xfrm>
            <a:off x="1133275" y="1579125"/>
            <a:ext cx="244800" cy="253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>
            <a:hlinkClick r:id="rId3" action="ppaction://hlinksldjump"/>
          </p:cNvPr>
          <p:cNvSpPr/>
          <p:nvPr/>
        </p:nvSpPr>
        <p:spPr>
          <a:xfrm>
            <a:off x="1133275" y="19301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>
            <a:hlinkClick r:id="rId3" action="ppaction://hlinksldjump"/>
          </p:cNvPr>
          <p:cNvSpPr/>
          <p:nvPr/>
        </p:nvSpPr>
        <p:spPr>
          <a:xfrm>
            <a:off x="1453500" y="36819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>
            <a:hlinkClick r:id="rId3" action="ppaction://hlinksldjump"/>
          </p:cNvPr>
          <p:cNvSpPr/>
          <p:nvPr/>
        </p:nvSpPr>
        <p:spPr>
          <a:xfrm>
            <a:off x="3242175" y="15791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6">
            <a:hlinkClick r:id="rId5" action="ppaction://hlinksldjump"/>
          </p:cNvPr>
          <p:cNvSpPr/>
          <p:nvPr/>
        </p:nvSpPr>
        <p:spPr>
          <a:xfrm>
            <a:off x="3242175" y="1917338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>
            <a:hlinkClick r:id="rId3" action="ppaction://hlinksldjump"/>
          </p:cNvPr>
          <p:cNvSpPr/>
          <p:nvPr/>
        </p:nvSpPr>
        <p:spPr>
          <a:xfrm>
            <a:off x="1616700" y="2786200"/>
            <a:ext cx="244800" cy="2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>
            <a:hlinkClick r:id="rId3" action="ppaction://hlinksldjump"/>
          </p:cNvPr>
          <p:cNvSpPr/>
          <p:nvPr/>
        </p:nvSpPr>
        <p:spPr>
          <a:xfrm>
            <a:off x="3840875" y="2786200"/>
            <a:ext cx="244800" cy="2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>
            <a:hlinkClick r:id="rId3" action="ppaction://hlinksldjump"/>
          </p:cNvPr>
          <p:cNvSpPr/>
          <p:nvPr/>
        </p:nvSpPr>
        <p:spPr>
          <a:xfrm>
            <a:off x="6065050" y="2786200"/>
            <a:ext cx="244800" cy="2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6">
            <a:hlinkClick r:id="rId3" action="ppaction://hlinksldjump"/>
          </p:cNvPr>
          <p:cNvSpPr/>
          <p:nvPr/>
        </p:nvSpPr>
        <p:spPr>
          <a:xfrm>
            <a:off x="7488700" y="1167225"/>
            <a:ext cx="301450" cy="226200"/>
          </a:xfrm>
          <a:prstGeom prst="flowChartMerg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>
            <a:hlinkClick r:id="rId3" action="ppaction://hlinksldjump"/>
          </p:cNvPr>
          <p:cNvSpPr/>
          <p:nvPr/>
        </p:nvSpPr>
        <p:spPr>
          <a:xfrm>
            <a:off x="253925" y="1481325"/>
            <a:ext cx="452100" cy="804000"/>
          </a:xfrm>
          <a:prstGeom prst="moon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>
            <a:hlinkClick r:id="rId3" action="ppaction://hlinksldjump"/>
          </p:cNvPr>
          <p:cNvSpPr/>
          <p:nvPr/>
        </p:nvSpPr>
        <p:spPr>
          <a:xfrm>
            <a:off x="6998875" y="3617800"/>
            <a:ext cx="753600" cy="733200"/>
          </a:xfrm>
          <a:prstGeom prst="sun">
            <a:avLst>
              <a:gd name="adj" fmla="val 25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>
            <a:hlinkClick r:id="rId3" action="ppaction://hlinksldjump"/>
          </p:cNvPr>
          <p:cNvSpPr/>
          <p:nvPr/>
        </p:nvSpPr>
        <p:spPr>
          <a:xfrm>
            <a:off x="3087375" y="4673400"/>
            <a:ext cx="2720700" cy="470100"/>
          </a:xfrm>
          <a:prstGeom prst="rect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CHECKOUT</a:t>
            </a:r>
            <a:endParaRPr sz="17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6">
            <a:hlinkClick r:id="rId3" action="ppaction://hlinksldjump"/>
          </p:cNvPr>
          <p:cNvSpPr txBox="1"/>
          <p:nvPr/>
        </p:nvSpPr>
        <p:spPr>
          <a:xfrm>
            <a:off x="2700" y="3114100"/>
            <a:ext cx="19467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OCTOBER SPECIAL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6">
            <a:hlinkClick r:id="rId3" action="ppaction://hlinksldjump"/>
          </p:cNvPr>
          <p:cNvSpPr txBox="1"/>
          <p:nvPr/>
        </p:nvSpPr>
        <p:spPr>
          <a:xfrm>
            <a:off x="8129300" y="3114100"/>
            <a:ext cx="10146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$10.99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6">
            <a:hlinkClick r:id="rId3" action="ppaction://hlinksldjump"/>
          </p:cNvPr>
          <p:cNvSpPr txBox="1"/>
          <p:nvPr/>
        </p:nvSpPr>
        <p:spPr>
          <a:xfrm>
            <a:off x="8129300" y="470100"/>
            <a:ext cx="10146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$15.99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6">
            <a:hlinkClick r:id="rId3" action="ppaction://hlinksldjump"/>
          </p:cNvPr>
          <p:cNvSpPr/>
          <p:nvPr/>
        </p:nvSpPr>
        <p:spPr>
          <a:xfrm>
            <a:off x="2700" y="0"/>
            <a:ext cx="9144000" cy="4701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Cosmic Pizza</a:t>
            </a:r>
            <a:r>
              <a:rPr lang="en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lang="en" dirty="0">
                <a:solidFill>
                  <a:schemeClr val="lt1"/>
                </a:solidFill>
              </a:rPr>
              <a:t>					</a:t>
            </a:r>
            <a:r>
              <a:rPr lang="en" sz="9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 Your Pizza </a:t>
            </a:r>
            <a:r>
              <a:rPr lang="en" sz="900" b="1" i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" sz="9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Choose October’s Special</a:t>
            </a:r>
            <a:endParaRPr sz="9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6">
            <a:hlinkClick r:id="rId3" action="ppaction://hlinksldjump"/>
          </p:cNvPr>
          <p:cNvSpPr txBox="1"/>
          <p:nvPr/>
        </p:nvSpPr>
        <p:spPr>
          <a:xfrm>
            <a:off x="5862125" y="1079325"/>
            <a:ext cx="130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3: Sauce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969900" y="1079325"/>
            <a:ext cx="130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1: Size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3150832" y="1079325"/>
            <a:ext cx="130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2: Crust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969900" y="2422050"/>
            <a:ext cx="17397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4: Toppings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>
            <a:hlinkClick r:id="rId3" action="ppaction://hlinksldjump"/>
          </p:cNvPr>
          <p:cNvSpPr/>
          <p:nvPr/>
        </p:nvSpPr>
        <p:spPr>
          <a:xfrm>
            <a:off x="5874700" y="1073025"/>
            <a:ext cx="1984500" cy="402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7">
            <a:hlinkClick r:id="rId4" action="ppaction://hlinksldjump"/>
          </p:cNvPr>
          <p:cNvSpPr txBox="1"/>
          <p:nvPr/>
        </p:nvSpPr>
        <p:spPr>
          <a:xfrm>
            <a:off x="0" y="470100"/>
            <a:ext cx="64587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CUSTOM: </a:t>
            </a:r>
            <a:r>
              <a:rPr lang="en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one Size, Crust, and Sauce. Then select one or more toppings. 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1378075" y="1503200"/>
            <a:ext cx="13314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Pluto Small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Sun Large</a:t>
            </a:r>
            <a:endParaRPr sz="1200" b="1"/>
          </a:p>
        </p:txBody>
      </p:sp>
      <p:sp>
        <p:nvSpPr>
          <p:cNvPr id="162" name="Google Shape;162;p17"/>
          <p:cNvSpPr txBox="1"/>
          <p:nvPr/>
        </p:nvSpPr>
        <p:spPr>
          <a:xfrm>
            <a:off x="3486975" y="1503200"/>
            <a:ext cx="19215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Milky Way Thin Crust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Black Hole Deep Dish</a:t>
            </a:r>
            <a:endParaRPr sz="1200" b="1"/>
          </a:p>
        </p:txBody>
      </p:sp>
      <p:sp>
        <p:nvSpPr>
          <p:cNvPr id="163" name="Google Shape;163;p17">
            <a:hlinkClick r:id="rId4" action="ppaction://hlinksldjump"/>
          </p:cNvPr>
          <p:cNvSpPr txBox="1"/>
          <p:nvPr/>
        </p:nvSpPr>
        <p:spPr>
          <a:xfrm>
            <a:off x="1830300" y="2749200"/>
            <a:ext cx="68955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Stellar Smoked Salmon            Moonbeam Mushrooms            Orion’s Organic Olives</a:t>
            </a:r>
            <a:endParaRPr sz="1200" b="1"/>
          </a:p>
        </p:txBody>
      </p:sp>
      <p:sp>
        <p:nvSpPr>
          <p:cNvPr id="164" name="Google Shape;164;p17">
            <a:hlinkClick r:id="rId4" action="ppaction://hlinksldjump"/>
          </p:cNvPr>
          <p:cNvSpPr txBox="1"/>
          <p:nvPr/>
        </p:nvSpPr>
        <p:spPr>
          <a:xfrm>
            <a:off x="5862125" y="1481325"/>
            <a:ext cx="31089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165" name="Google Shape;165;p17"/>
          <p:cNvCxnSpPr/>
          <p:nvPr/>
        </p:nvCxnSpPr>
        <p:spPr>
          <a:xfrm rot="10800000" flipH="1">
            <a:off x="1650" y="3114100"/>
            <a:ext cx="91638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17">
            <a:hlinkClick r:id="rId4" action="ppaction://hlinksldjump"/>
          </p:cNvPr>
          <p:cNvSpPr txBox="1"/>
          <p:nvPr/>
        </p:nvSpPr>
        <p:spPr>
          <a:xfrm>
            <a:off x="1687475" y="3617800"/>
            <a:ext cx="4551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Small Venus Veggie Delight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</a:rPr>
              <a:t>Milky Way Thin Crust, Celestial Salsa, Moonbeam Mushrooms</a:t>
            </a:r>
            <a:endParaRPr sz="12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167" name="Google Shape;167;p17">
            <a:hlinkClick r:id="rId5" action="ppaction://hlinksldjump"/>
          </p:cNvPr>
          <p:cNvSpPr/>
          <p:nvPr/>
        </p:nvSpPr>
        <p:spPr>
          <a:xfrm>
            <a:off x="1133275" y="1579125"/>
            <a:ext cx="244800" cy="253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>
            <a:hlinkClick r:id="" action="ppaction://noaction"/>
          </p:cNvPr>
          <p:cNvSpPr/>
          <p:nvPr/>
        </p:nvSpPr>
        <p:spPr>
          <a:xfrm>
            <a:off x="1133275" y="19301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7">
            <a:hlinkClick r:id="rId4" action="ppaction://hlinksldjump"/>
          </p:cNvPr>
          <p:cNvSpPr/>
          <p:nvPr/>
        </p:nvSpPr>
        <p:spPr>
          <a:xfrm>
            <a:off x="1453500" y="36819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3242175" y="15791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7">
            <a:hlinkClick r:id="rId5" action="ppaction://hlinksldjump"/>
          </p:cNvPr>
          <p:cNvSpPr/>
          <p:nvPr/>
        </p:nvSpPr>
        <p:spPr>
          <a:xfrm>
            <a:off x="3242175" y="1917338"/>
            <a:ext cx="244800" cy="253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>
            <a:hlinkClick r:id="rId4" action="ppaction://hlinksldjump"/>
          </p:cNvPr>
          <p:cNvSpPr/>
          <p:nvPr/>
        </p:nvSpPr>
        <p:spPr>
          <a:xfrm>
            <a:off x="1616700" y="2786200"/>
            <a:ext cx="244800" cy="2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7">
            <a:hlinkClick r:id="rId4" action="ppaction://hlinksldjump"/>
          </p:cNvPr>
          <p:cNvSpPr/>
          <p:nvPr/>
        </p:nvSpPr>
        <p:spPr>
          <a:xfrm>
            <a:off x="3840875" y="2786200"/>
            <a:ext cx="244800" cy="2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">
            <a:hlinkClick r:id="rId4" action="ppaction://hlinksldjump"/>
          </p:cNvPr>
          <p:cNvSpPr/>
          <p:nvPr/>
        </p:nvSpPr>
        <p:spPr>
          <a:xfrm>
            <a:off x="6065050" y="2786200"/>
            <a:ext cx="244800" cy="2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">
            <a:hlinkClick r:id="rId3" action="ppaction://hlinksldjump"/>
          </p:cNvPr>
          <p:cNvSpPr/>
          <p:nvPr/>
        </p:nvSpPr>
        <p:spPr>
          <a:xfrm>
            <a:off x="7488700" y="1167225"/>
            <a:ext cx="301450" cy="226200"/>
          </a:xfrm>
          <a:prstGeom prst="flowChartMerg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7">
            <a:hlinkClick r:id="rId4" action="ppaction://hlinksldjump"/>
          </p:cNvPr>
          <p:cNvSpPr/>
          <p:nvPr/>
        </p:nvSpPr>
        <p:spPr>
          <a:xfrm>
            <a:off x="253925" y="1481325"/>
            <a:ext cx="452100" cy="804000"/>
          </a:xfrm>
          <a:prstGeom prst="moon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">
            <a:hlinkClick r:id="rId4" action="ppaction://hlinksldjump"/>
          </p:cNvPr>
          <p:cNvSpPr/>
          <p:nvPr/>
        </p:nvSpPr>
        <p:spPr>
          <a:xfrm>
            <a:off x="6998875" y="3617800"/>
            <a:ext cx="753600" cy="733200"/>
          </a:xfrm>
          <a:prstGeom prst="sun">
            <a:avLst>
              <a:gd name="adj" fmla="val 25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7">
            <a:hlinkClick r:id="rId4" action="ppaction://hlinksldjump"/>
          </p:cNvPr>
          <p:cNvSpPr/>
          <p:nvPr/>
        </p:nvSpPr>
        <p:spPr>
          <a:xfrm>
            <a:off x="3087375" y="4673400"/>
            <a:ext cx="2720700" cy="470100"/>
          </a:xfrm>
          <a:prstGeom prst="rect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CHECKOUT</a:t>
            </a:r>
            <a:endParaRPr sz="17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7">
            <a:hlinkClick r:id="rId4" action="ppaction://hlinksldjump"/>
          </p:cNvPr>
          <p:cNvSpPr txBox="1"/>
          <p:nvPr/>
        </p:nvSpPr>
        <p:spPr>
          <a:xfrm>
            <a:off x="2700" y="3114100"/>
            <a:ext cx="19467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OCTOBER SPECIAL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17">
            <a:hlinkClick r:id="rId4" action="ppaction://hlinksldjump"/>
          </p:cNvPr>
          <p:cNvSpPr txBox="1"/>
          <p:nvPr/>
        </p:nvSpPr>
        <p:spPr>
          <a:xfrm>
            <a:off x="8129300" y="3114100"/>
            <a:ext cx="10146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$10.99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17">
            <a:hlinkClick r:id="rId4" action="ppaction://hlinksldjump"/>
          </p:cNvPr>
          <p:cNvSpPr txBox="1"/>
          <p:nvPr/>
        </p:nvSpPr>
        <p:spPr>
          <a:xfrm>
            <a:off x="8129300" y="470100"/>
            <a:ext cx="10146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$15.99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17">
            <a:hlinkClick r:id="rId4" action="ppaction://hlinksldjump"/>
          </p:cNvPr>
          <p:cNvSpPr/>
          <p:nvPr/>
        </p:nvSpPr>
        <p:spPr>
          <a:xfrm>
            <a:off x="2700" y="0"/>
            <a:ext cx="9144000" cy="4701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Cosmic Pizza</a:t>
            </a:r>
            <a:r>
              <a:rPr lang="en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lang="en" dirty="0">
                <a:solidFill>
                  <a:schemeClr val="lt1"/>
                </a:solidFill>
              </a:rPr>
              <a:t>					</a:t>
            </a:r>
            <a:r>
              <a:rPr lang="en" sz="9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 Your Pizza </a:t>
            </a:r>
            <a:r>
              <a:rPr lang="en" sz="900" b="1" i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" sz="9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Choose October’s Special</a:t>
            </a:r>
            <a:endParaRPr sz="9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969900" y="1079325"/>
            <a:ext cx="130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1: Size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3150832" y="1079325"/>
            <a:ext cx="130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2: Crust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969900" y="2422050"/>
            <a:ext cx="17397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4: Toppings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17">
            <a:hlinkClick r:id="rId3" action="ppaction://hlinksldjump"/>
          </p:cNvPr>
          <p:cNvSpPr txBox="1"/>
          <p:nvPr/>
        </p:nvSpPr>
        <p:spPr>
          <a:xfrm>
            <a:off x="5862125" y="1079325"/>
            <a:ext cx="130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3: Sauce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>
            <a:hlinkClick r:id="rId3" action="ppaction://hlinksldjump"/>
          </p:cNvPr>
          <p:cNvSpPr/>
          <p:nvPr/>
        </p:nvSpPr>
        <p:spPr>
          <a:xfrm>
            <a:off x="5874700" y="1073025"/>
            <a:ext cx="1984500" cy="402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8">
            <a:hlinkClick r:id="rId4" action="ppaction://hlinksldjump"/>
          </p:cNvPr>
          <p:cNvSpPr txBox="1"/>
          <p:nvPr/>
        </p:nvSpPr>
        <p:spPr>
          <a:xfrm>
            <a:off x="0" y="470100"/>
            <a:ext cx="64587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CUSTOM: </a:t>
            </a:r>
            <a:r>
              <a:rPr lang="en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one Size, Crust, and Sauce. Then select one or more toppings. 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18">
            <a:hlinkClick r:id="rId4" action="ppaction://hlinksldjump"/>
          </p:cNvPr>
          <p:cNvSpPr txBox="1"/>
          <p:nvPr/>
        </p:nvSpPr>
        <p:spPr>
          <a:xfrm>
            <a:off x="1378075" y="1503200"/>
            <a:ext cx="13314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Pluto Small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Sun Large</a:t>
            </a:r>
            <a:endParaRPr sz="1200" b="1"/>
          </a:p>
        </p:txBody>
      </p:sp>
      <p:sp>
        <p:nvSpPr>
          <p:cNvPr id="194" name="Google Shape;194;p18">
            <a:hlinkClick r:id="rId4" action="ppaction://hlinksldjump"/>
          </p:cNvPr>
          <p:cNvSpPr txBox="1"/>
          <p:nvPr/>
        </p:nvSpPr>
        <p:spPr>
          <a:xfrm>
            <a:off x="3486975" y="1503200"/>
            <a:ext cx="19215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Milky Way Thin Crust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Black Hole Deep Dish</a:t>
            </a:r>
            <a:endParaRPr sz="1200" b="1"/>
          </a:p>
        </p:txBody>
      </p:sp>
      <p:sp>
        <p:nvSpPr>
          <p:cNvPr id="195" name="Google Shape;195;p18">
            <a:hlinkClick r:id="rId4" action="ppaction://hlinksldjump"/>
          </p:cNvPr>
          <p:cNvSpPr txBox="1"/>
          <p:nvPr/>
        </p:nvSpPr>
        <p:spPr>
          <a:xfrm>
            <a:off x="1830300" y="2749200"/>
            <a:ext cx="68955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Stellar Smoked Salmon            Moonbeam Mushrooms            Orion’s Organic Olives</a:t>
            </a:r>
            <a:endParaRPr sz="1200" b="1"/>
          </a:p>
        </p:txBody>
      </p:sp>
      <p:sp>
        <p:nvSpPr>
          <p:cNvPr id="196" name="Google Shape;196;p18"/>
          <p:cNvSpPr txBox="1"/>
          <p:nvPr/>
        </p:nvSpPr>
        <p:spPr>
          <a:xfrm>
            <a:off x="5862125" y="1481325"/>
            <a:ext cx="31089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Celestial Salsa 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chemeClr val="dk1"/>
                </a:solidFill>
              </a:rPr>
              <a:t>Sun-dried tomatoes with saffron.</a:t>
            </a:r>
            <a:endParaRPr sz="10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Luminous Pesto 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Classic pesto with edible glitter.</a:t>
            </a:r>
            <a:endParaRPr sz="10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197" name="Google Shape;197;p18"/>
          <p:cNvCxnSpPr/>
          <p:nvPr/>
        </p:nvCxnSpPr>
        <p:spPr>
          <a:xfrm rot="10800000" flipH="1">
            <a:off x="1650" y="3114100"/>
            <a:ext cx="91638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18">
            <a:hlinkClick r:id="rId4" action="ppaction://hlinksldjump"/>
          </p:cNvPr>
          <p:cNvSpPr txBox="1"/>
          <p:nvPr/>
        </p:nvSpPr>
        <p:spPr>
          <a:xfrm>
            <a:off x="1687475" y="3617800"/>
            <a:ext cx="4551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Small Venus Veggie Delight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</a:rPr>
              <a:t>Milky Way Thin Crust, Celestial Salsa, Moonbeam Mushrooms</a:t>
            </a:r>
            <a:endParaRPr sz="12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199" name="Google Shape;199;p18">
            <a:hlinkClick r:id="rId4" action="ppaction://hlinksldjump"/>
          </p:cNvPr>
          <p:cNvSpPr/>
          <p:nvPr/>
        </p:nvSpPr>
        <p:spPr>
          <a:xfrm>
            <a:off x="1133275" y="1579125"/>
            <a:ext cx="244800" cy="253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8">
            <a:hlinkClick r:id="rId4" action="ppaction://hlinksldjump"/>
          </p:cNvPr>
          <p:cNvSpPr/>
          <p:nvPr/>
        </p:nvSpPr>
        <p:spPr>
          <a:xfrm>
            <a:off x="1133275" y="19301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">
            <a:hlinkClick r:id="rId4" action="ppaction://hlinksldjump"/>
          </p:cNvPr>
          <p:cNvSpPr/>
          <p:nvPr/>
        </p:nvSpPr>
        <p:spPr>
          <a:xfrm>
            <a:off x="1453500" y="36819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8">
            <a:hlinkClick r:id="rId4" action="ppaction://hlinksldjump"/>
          </p:cNvPr>
          <p:cNvSpPr/>
          <p:nvPr/>
        </p:nvSpPr>
        <p:spPr>
          <a:xfrm>
            <a:off x="3242175" y="15791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">
            <a:hlinkClick r:id="rId4" action="ppaction://hlinksldjump"/>
          </p:cNvPr>
          <p:cNvSpPr/>
          <p:nvPr/>
        </p:nvSpPr>
        <p:spPr>
          <a:xfrm>
            <a:off x="3242175" y="1917338"/>
            <a:ext cx="244800" cy="253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">
            <a:hlinkClick r:id="rId4" action="ppaction://hlinksldjump"/>
          </p:cNvPr>
          <p:cNvSpPr/>
          <p:nvPr/>
        </p:nvSpPr>
        <p:spPr>
          <a:xfrm>
            <a:off x="1616700" y="2786200"/>
            <a:ext cx="244800" cy="2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">
            <a:hlinkClick r:id="rId4" action="ppaction://hlinksldjump"/>
          </p:cNvPr>
          <p:cNvSpPr/>
          <p:nvPr/>
        </p:nvSpPr>
        <p:spPr>
          <a:xfrm>
            <a:off x="3840875" y="2786200"/>
            <a:ext cx="244800" cy="2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">
            <a:hlinkClick r:id="rId4" action="ppaction://hlinksldjump"/>
          </p:cNvPr>
          <p:cNvSpPr/>
          <p:nvPr/>
        </p:nvSpPr>
        <p:spPr>
          <a:xfrm>
            <a:off x="6065050" y="2786200"/>
            <a:ext cx="244800" cy="2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">
            <a:hlinkClick r:id="rId3" action="ppaction://hlinksldjump"/>
          </p:cNvPr>
          <p:cNvSpPr/>
          <p:nvPr/>
        </p:nvSpPr>
        <p:spPr>
          <a:xfrm>
            <a:off x="7488700" y="1167225"/>
            <a:ext cx="301450" cy="226200"/>
          </a:xfrm>
          <a:prstGeom prst="flowChartMerg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">
            <a:hlinkClick r:id="rId5" action="ppaction://hlinksldjump"/>
          </p:cNvPr>
          <p:cNvSpPr/>
          <p:nvPr/>
        </p:nvSpPr>
        <p:spPr>
          <a:xfrm>
            <a:off x="5874700" y="1470675"/>
            <a:ext cx="1984500" cy="522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8">
            <a:hlinkClick r:id="rId4" action="ppaction://hlinksldjump"/>
          </p:cNvPr>
          <p:cNvSpPr/>
          <p:nvPr/>
        </p:nvSpPr>
        <p:spPr>
          <a:xfrm>
            <a:off x="5874700" y="1993450"/>
            <a:ext cx="1984500" cy="513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8">
            <a:hlinkClick r:id="rId4" action="ppaction://hlinksldjump"/>
          </p:cNvPr>
          <p:cNvSpPr/>
          <p:nvPr/>
        </p:nvSpPr>
        <p:spPr>
          <a:xfrm>
            <a:off x="253925" y="1481325"/>
            <a:ext cx="452100" cy="804000"/>
          </a:xfrm>
          <a:prstGeom prst="moon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8">
            <a:hlinkClick r:id="rId4" action="ppaction://hlinksldjump"/>
          </p:cNvPr>
          <p:cNvSpPr/>
          <p:nvPr/>
        </p:nvSpPr>
        <p:spPr>
          <a:xfrm>
            <a:off x="6998875" y="3617800"/>
            <a:ext cx="753600" cy="733200"/>
          </a:xfrm>
          <a:prstGeom prst="sun">
            <a:avLst>
              <a:gd name="adj" fmla="val 25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">
            <a:hlinkClick r:id="rId4" action="ppaction://hlinksldjump"/>
          </p:cNvPr>
          <p:cNvSpPr/>
          <p:nvPr/>
        </p:nvSpPr>
        <p:spPr>
          <a:xfrm>
            <a:off x="3087375" y="4673400"/>
            <a:ext cx="2720700" cy="470100"/>
          </a:xfrm>
          <a:prstGeom prst="rect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CHECKOUT</a:t>
            </a:r>
            <a:endParaRPr sz="17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18">
            <a:hlinkClick r:id="rId4" action="ppaction://hlinksldjump"/>
          </p:cNvPr>
          <p:cNvSpPr txBox="1"/>
          <p:nvPr/>
        </p:nvSpPr>
        <p:spPr>
          <a:xfrm>
            <a:off x="2700" y="3114100"/>
            <a:ext cx="19467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OCTOBER SPECIAL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18">
            <a:hlinkClick r:id="rId4" action="ppaction://hlinksldjump"/>
          </p:cNvPr>
          <p:cNvSpPr txBox="1"/>
          <p:nvPr/>
        </p:nvSpPr>
        <p:spPr>
          <a:xfrm>
            <a:off x="8129300" y="3114100"/>
            <a:ext cx="10146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$10.99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18">
            <a:hlinkClick r:id="rId4" action="ppaction://hlinksldjump"/>
          </p:cNvPr>
          <p:cNvSpPr txBox="1"/>
          <p:nvPr/>
        </p:nvSpPr>
        <p:spPr>
          <a:xfrm>
            <a:off x="8129300" y="470100"/>
            <a:ext cx="10146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$15.99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18">
            <a:hlinkClick r:id="rId4" action="ppaction://hlinksldjump"/>
          </p:cNvPr>
          <p:cNvSpPr/>
          <p:nvPr/>
        </p:nvSpPr>
        <p:spPr>
          <a:xfrm>
            <a:off x="2700" y="0"/>
            <a:ext cx="9144000" cy="4701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Cosmic Pizza</a:t>
            </a:r>
            <a:r>
              <a:rPr lang="en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lang="en" dirty="0">
                <a:solidFill>
                  <a:schemeClr val="lt1"/>
                </a:solidFill>
              </a:rPr>
              <a:t>					</a:t>
            </a:r>
            <a:r>
              <a:rPr lang="en" sz="9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 Your Pizza </a:t>
            </a:r>
            <a:r>
              <a:rPr lang="en" sz="900" b="1" i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" sz="9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Choose October’s Special</a:t>
            </a:r>
            <a:endParaRPr sz="9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18"/>
          <p:cNvSpPr txBox="1"/>
          <p:nvPr/>
        </p:nvSpPr>
        <p:spPr>
          <a:xfrm>
            <a:off x="969900" y="1079325"/>
            <a:ext cx="130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1: Size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18"/>
          <p:cNvSpPr txBox="1"/>
          <p:nvPr/>
        </p:nvSpPr>
        <p:spPr>
          <a:xfrm>
            <a:off x="3150832" y="1079325"/>
            <a:ext cx="130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2: Crust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18"/>
          <p:cNvSpPr txBox="1"/>
          <p:nvPr/>
        </p:nvSpPr>
        <p:spPr>
          <a:xfrm>
            <a:off x="969900" y="2422050"/>
            <a:ext cx="17397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4: Toppings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18">
            <a:hlinkClick r:id="rId3" action="ppaction://hlinksldjump"/>
          </p:cNvPr>
          <p:cNvSpPr txBox="1"/>
          <p:nvPr/>
        </p:nvSpPr>
        <p:spPr>
          <a:xfrm>
            <a:off x="5862125" y="1079325"/>
            <a:ext cx="130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3: Sauce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/>
          <p:nvPr/>
        </p:nvSpPr>
        <p:spPr>
          <a:xfrm>
            <a:off x="1830300" y="2749200"/>
            <a:ext cx="68955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Stellar Smoked Salmon            Moonbeam Mushrooms            Orion’s Organic Olives</a:t>
            </a:r>
            <a:endParaRPr sz="1200" b="1"/>
          </a:p>
        </p:txBody>
      </p:sp>
      <p:sp>
        <p:nvSpPr>
          <p:cNvPr id="226" name="Google Shape;226;p19">
            <a:hlinkClick r:id="rId3" action="ppaction://hlinksldjump"/>
          </p:cNvPr>
          <p:cNvSpPr/>
          <p:nvPr/>
        </p:nvSpPr>
        <p:spPr>
          <a:xfrm>
            <a:off x="5874700" y="1073025"/>
            <a:ext cx="1984500" cy="402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9">
            <a:hlinkClick r:id="rId4" action="ppaction://hlinksldjump"/>
          </p:cNvPr>
          <p:cNvSpPr/>
          <p:nvPr/>
        </p:nvSpPr>
        <p:spPr>
          <a:xfrm>
            <a:off x="5874700" y="1470675"/>
            <a:ext cx="1984500" cy="522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9">
            <a:hlinkClick r:id="rId3" action="ppaction://hlinksldjump"/>
          </p:cNvPr>
          <p:cNvSpPr txBox="1"/>
          <p:nvPr/>
        </p:nvSpPr>
        <p:spPr>
          <a:xfrm>
            <a:off x="0" y="470100"/>
            <a:ext cx="64587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CUSTOM: </a:t>
            </a:r>
            <a:r>
              <a:rPr lang="en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one Size, Crust, and Sauce. Then select one or more toppings. 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19"/>
          <p:cNvSpPr txBox="1"/>
          <p:nvPr/>
        </p:nvSpPr>
        <p:spPr>
          <a:xfrm>
            <a:off x="1378075" y="1503200"/>
            <a:ext cx="13314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Pluto Small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Sun Large</a:t>
            </a:r>
            <a:endParaRPr sz="1200" b="1"/>
          </a:p>
        </p:txBody>
      </p:sp>
      <p:sp>
        <p:nvSpPr>
          <p:cNvPr id="230" name="Google Shape;230;p19"/>
          <p:cNvSpPr txBox="1"/>
          <p:nvPr/>
        </p:nvSpPr>
        <p:spPr>
          <a:xfrm>
            <a:off x="3486975" y="1503200"/>
            <a:ext cx="19215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Milky Way Thin Crust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Black Hole Deep Dish</a:t>
            </a:r>
            <a:endParaRPr sz="1200" b="1"/>
          </a:p>
        </p:txBody>
      </p:sp>
      <p:sp>
        <p:nvSpPr>
          <p:cNvPr id="231" name="Google Shape;231;p19">
            <a:hlinkClick r:id="rId3" action="ppaction://hlinksldjump"/>
          </p:cNvPr>
          <p:cNvSpPr txBox="1"/>
          <p:nvPr/>
        </p:nvSpPr>
        <p:spPr>
          <a:xfrm>
            <a:off x="5862125" y="1481325"/>
            <a:ext cx="3108900" cy="1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Celestial Salsa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chemeClr val="dk1"/>
                </a:solidFill>
              </a:rPr>
              <a:t>Sun-dried tomatoes with saffron.</a:t>
            </a:r>
            <a:endParaRPr sz="10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Luminous Pesto 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Classic pesto with edible glitter.</a:t>
            </a:r>
            <a:endParaRPr sz="10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232" name="Google Shape;232;p19"/>
          <p:cNvCxnSpPr/>
          <p:nvPr/>
        </p:nvCxnSpPr>
        <p:spPr>
          <a:xfrm rot="10800000" flipH="1">
            <a:off x="1650" y="3114100"/>
            <a:ext cx="91638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19">
            <a:hlinkClick r:id="rId3" action="ppaction://hlinksldjump"/>
          </p:cNvPr>
          <p:cNvSpPr txBox="1"/>
          <p:nvPr/>
        </p:nvSpPr>
        <p:spPr>
          <a:xfrm>
            <a:off x="1687475" y="3617800"/>
            <a:ext cx="4551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Small Venus Veggie Delight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</a:rPr>
              <a:t>Milky Way Thin Crust, Celestial Salsa, Moonbeam Mushrooms</a:t>
            </a:r>
            <a:endParaRPr sz="12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234" name="Google Shape;234;p19">
            <a:hlinkClick r:id="rId3" action="ppaction://hlinksldjump"/>
          </p:cNvPr>
          <p:cNvSpPr/>
          <p:nvPr/>
        </p:nvSpPr>
        <p:spPr>
          <a:xfrm>
            <a:off x="1133275" y="1579125"/>
            <a:ext cx="244800" cy="253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9">
            <a:hlinkClick r:id="rId3" action="ppaction://hlinksldjump"/>
          </p:cNvPr>
          <p:cNvSpPr/>
          <p:nvPr/>
        </p:nvSpPr>
        <p:spPr>
          <a:xfrm>
            <a:off x="1133275" y="19301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9">
            <a:hlinkClick r:id="rId3" action="ppaction://hlinksldjump"/>
          </p:cNvPr>
          <p:cNvSpPr/>
          <p:nvPr/>
        </p:nvSpPr>
        <p:spPr>
          <a:xfrm>
            <a:off x="1453500" y="36819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9">
            <a:hlinkClick r:id="rId3" action="ppaction://hlinksldjump"/>
          </p:cNvPr>
          <p:cNvSpPr/>
          <p:nvPr/>
        </p:nvSpPr>
        <p:spPr>
          <a:xfrm>
            <a:off x="3242175" y="15791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">
            <a:hlinkClick r:id="rId3" action="ppaction://hlinksldjump"/>
          </p:cNvPr>
          <p:cNvSpPr/>
          <p:nvPr/>
        </p:nvSpPr>
        <p:spPr>
          <a:xfrm>
            <a:off x="3242175" y="1917338"/>
            <a:ext cx="244800" cy="253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9">
            <a:hlinkClick r:id="rId5" action="ppaction://hlinksldjump"/>
          </p:cNvPr>
          <p:cNvSpPr/>
          <p:nvPr/>
        </p:nvSpPr>
        <p:spPr>
          <a:xfrm>
            <a:off x="1616700" y="2786200"/>
            <a:ext cx="244800" cy="2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>
            <a:hlinkClick r:id="rId3" action="ppaction://hlinksldjump"/>
          </p:cNvPr>
          <p:cNvSpPr/>
          <p:nvPr/>
        </p:nvSpPr>
        <p:spPr>
          <a:xfrm>
            <a:off x="3840875" y="2786200"/>
            <a:ext cx="244800" cy="2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9">
            <a:hlinkClick r:id="rId3" action="ppaction://hlinksldjump"/>
          </p:cNvPr>
          <p:cNvSpPr/>
          <p:nvPr/>
        </p:nvSpPr>
        <p:spPr>
          <a:xfrm>
            <a:off x="6065050" y="2786200"/>
            <a:ext cx="244800" cy="2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">
            <a:hlinkClick r:id="rId3" action="ppaction://hlinksldjump"/>
          </p:cNvPr>
          <p:cNvSpPr/>
          <p:nvPr/>
        </p:nvSpPr>
        <p:spPr>
          <a:xfrm>
            <a:off x="7488700" y="1167225"/>
            <a:ext cx="301450" cy="226200"/>
          </a:xfrm>
          <a:prstGeom prst="flowChartMerg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>
            <a:hlinkClick r:id="rId3" action="ppaction://hlinksldjump"/>
          </p:cNvPr>
          <p:cNvSpPr/>
          <p:nvPr/>
        </p:nvSpPr>
        <p:spPr>
          <a:xfrm>
            <a:off x="5874700" y="1993450"/>
            <a:ext cx="1984500" cy="513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>
            <a:hlinkClick r:id="rId3" action="ppaction://hlinksldjump"/>
          </p:cNvPr>
          <p:cNvSpPr/>
          <p:nvPr/>
        </p:nvSpPr>
        <p:spPr>
          <a:xfrm>
            <a:off x="253925" y="1481325"/>
            <a:ext cx="452100" cy="804000"/>
          </a:xfrm>
          <a:prstGeom prst="moon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>
            <a:hlinkClick r:id="rId3" action="ppaction://hlinksldjump"/>
          </p:cNvPr>
          <p:cNvSpPr/>
          <p:nvPr/>
        </p:nvSpPr>
        <p:spPr>
          <a:xfrm>
            <a:off x="6998875" y="3617800"/>
            <a:ext cx="753600" cy="733200"/>
          </a:xfrm>
          <a:prstGeom prst="sun">
            <a:avLst>
              <a:gd name="adj" fmla="val 25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>
            <a:hlinkClick r:id="rId3" action="ppaction://hlinksldjump"/>
          </p:cNvPr>
          <p:cNvSpPr/>
          <p:nvPr/>
        </p:nvSpPr>
        <p:spPr>
          <a:xfrm>
            <a:off x="3087375" y="4673400"/>
            <a:ext cx="2720700" cy="470100"/>
          </a:xfrm>
          <a:prstGeom prst="rect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CHECKOUT</a:t>
            </a:r>
            <a:endParaRPr sz="17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19">
            <a:hlinkClick r:id="rId3" action="ppaction://hlinksldjump"/>
          </p:cNvPr>
          <p:cNvSpPr txBox="1"/>
          <p:nvPr/>
        </p:nvSpPr>
        <p:spPr>
          <a:xfrm>
            <a:off x="2700" y="3114100"/>
            <a:ext cx="19467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OCTOBER SPECIAL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19">
            <a:hlinkClick r:id="rId3" action="ppaction://hlinksldjump"/>
          </p:cNvPr>
          <p:cNvSpPr txBox="1"/>
          <p:nvPr/>
        </p:nvSpPr>
        <p:spPr>
          <a:xfrm>
            <a:off x="8129300" y="3114100"/>
            <a:ext cx="10146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$10.99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19">
            <a:hlinkClick r:id="rId3" action="ppaction://hlinksldjump"/>
          </p:cNvPr>
          <p:cNvSpPr txBox="1"/>
          <p:nvPr/>
        </p:nvSpPr>
        <p:spPr>
          <a:xfrm>
            <a:off x="8129300" y="470100"/>
            <a:ext cx="10146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$15.99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19">
            <a:hlinkClick r:id="rId3" action="ppaction://hlinksldjump"/>
          </p:cNvPr>
          <p:cNvSpPr/>
          <p:nvPr/>
        </p:nvSpPr>
        <p:spPr>
          <a:xfrm>
            <a:off x="2700" y="0"/>
            <a:ext cx="9144000" cy="4701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Cosmic Pizza</a:t>
            </a:r>
            <a:r>
              <a:rPr lang="en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lang="en" dirty="0">
                <a:solidFill>
                  <a:schemeClr val="lt1"/>
                </a:solidFill>
              </a:rPr>
              <a:t>					</a:t>
            </a:r>
            <a:r>
              <a:rPr lang="en" sz="9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 Your Pizza </a:t>
            </a:r>
            <a:r>
              <a:rPr lang="en" sz="900" b="1" i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" sz="9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Choose October’s Special</a:t>
            </a:r>
            <a:endParaRPr sz="9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19"/>
          <p:cNvSpPr txBox="1"/>
          <p:nvPr/>
        </p:nvSpPr>
        <p:spPr>
          <a:xfrm>
            <a:off x="969900" y="1079325"/>
            <a:ext cx="130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1: Size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19"/>
          <p:cNvSpPr txBox="1"/>
          <p:nvPr/>
        </p:nvSpPr>
        <p:spPr>
          <a:xfrm>
            <a:off x="3150832" y="1079325"/>
            <a:ext cx="130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2: Crust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19"/>
          <p:cNvSpPr txBox="1"/>
          <p:nvPr/>
        </p:nvSpPr>
        <p:spPr>
          <a:xfrm>
            <a:off x="969900" y="2422050"/>
            <a:ext cx="17397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4: Toppings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19">
            <a:hlinkClick r:id="rId3" action="ppaction://hlinksldjump"/>
          </p:cNvPr>
          <p:cNvSpPr txBox="1"/>
          <p:nvPr/>
        </p:nvSpPr>
        <p:spPr>
          <a:xfrm>
            <a:off x="5862125" y="1079325"/>
            <a:ext cx="130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3: Sauce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>
            <a:hlinkClick r:id="rId3" action="ppaction://hlinksldjump"/>
          </p:cNvPr>
          <p:cNvSpPr/>
          <p:nvPr/>
        </p:nvSpPr>
        <p:spPr>
          <a:xfrm>
            <a:off x="5874700" y="1073025"/>
            <a:ext cx="1984500" cy="402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0"/>
          <p:cNvSpPr/>
          <p:nvPr/>
        </p:nvSpPr>
        <p:spPr>
          <a:xfrm>
            <a:off x="5874700" y="1470675"/>
            <a:ext cx="1984500" cy="522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0">
            <a:hlinkClick r:id="rId3" action="ppaction://hlinksldjump"/>
          </p:cNvPr>
          <p:cNvSpPr txBox="1"/>
          <p:nvPr/>
        </p:nvSpPr>
        <p:spPr>
          <a:xfrm>
            <a:off x="0" y="470100"/>
            <a:ext cx="64587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CUSTOM: </a:t>
            </a:r>
            <a:r>
              <a:rPr lang="en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one Size, Crust, and Sauce. Then select one or more toppings. 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0">
            <a:hlinkClick r:id="rId3" action="ppaction://hlinksldjump"/>
          </p:cNvPr>
          <p:cNvSpPr txBox="1"/>
          <p:nvPr/>
        </p:nvSpPr>
        <p:spPr>
          <a:xfrm>
            <a:off x="1378075" y="1503200"/>
            <a:ext cx="13314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Pluto Small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Sun Large</a:t>
            </a:r>
            <a:endParaRPr sz="1200" b="1"/>
          </a:p>
        </p:txBody>
      </p:sp>
      <p:sp>
        <p:nvSpPr>
          <p:cNvPr id="263" name="Google Shape;263;p20">
            <a:hlinkClick r:id="rId3" action="ppaction://hlinksldjump"/>
          </p:cNvPr>
          <p:cNvSpPr txBox="1"/>
          <p:nvPr/>
        </p:nvSpPr>
        <p:spPr>
          <a:xfrm>
            <a:off x="3486975" y="1503200"/>
            <a:ext cx="19215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Milky Way Thin Crust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Black Hole Deep Dish</a:t>
            </a:r>
            <a:endParaRPr sz="1200" b="1"/>
          </a:p>
        </p:txBody>
      </p:sp>
      <p:sp>
        <p:nvSpPr>
          <p:cNvPr id="264" name="Google Shape;264;p20">
            <a:hlinkClick r:id="rId3" action="ppaction://hlinksldjump"/>
          </p:cNvPr>
          <p:cNvSpPr txBox="1"/>
          <p:nvPr/>
        </p:nvSpPr>
        <p:spPr>
          <a:xfrm>
            <a:off x="1830300" y="2749200"/>
            <a:ext cx="68955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Stellar Smoked Salmon            Moonbeam Mushrooms            Orion’s Organic Olives</a:t>
            </a:r>
            <a:endParaRPr sz="1200" b="1"/>
          </a:p>
        </p:txBody>
      </p:sp>
      <p:sp>
        <p:nvSpPr>
          <p:cNvPr id="265" name="Google Shape;265;p20">
            <a:hlinkClick r:id="rId3" action="ppaction://hlinksldjump"/>
          </p:cNvPr>
          <p:cNvSpPr txBox="1"/>
          <p:nvPr/>
        </p:nvSpPr>
        <p:spPr>
          <a:xfrm>
            <a:off x="5862125" y="1481325"/>
            <a:ext cx="31089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Celestial Salsa 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chemeClr val="dk1"/>
                </a:solidFill>
              </a:rPr>
              <a:t>Sun-dried tomatoes with saffron.</a:t>
            </a:r>
            <a:endParaRPr sz="10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Luminous Pesto 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Classic pesto with edible glitter.</a:t>
            </a:r>
            <a:endParaRPr sz="10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266" name="Google Shape;266;p20"/>
          <p:cNvCxnSpPr/>
          <p:nvPr/>
        </p:nvCxnSpPr>
        <p:spPr>
          <a:xfrm rot="10800000" flipH="1">
            <a:off x="1650" y="3114100"/>
            <a:ext cx="91638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" name="Google Shape;267;p20">
            <a:hlinkClick r:id="rId3" action="ppaction://hlinksldjump"/>
          </p:cNvPr>
          <p:cNvSpPr txBox="1"/>
          <p:nvPr/>
        </p:nvSpPr>
        <p:spPr>
          <a:xfrm>
            <a:off x="1687475" y="3617800"/>
            <a:ext cx="4551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Small Venus Veggie Delight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</a:rPr>
              <a:t>Milky Way Thin Crust, Celestial Salsa, Moonbeam Mushrooms</a:t>
            </a:r>
            <a:endParaRPr sz="12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268" name="Google Shape;268;p20">
            <a:hlinkClick r:id="rId3" action="ppaction://hlinksldjump"/>
          </p:cNvPr>
          <p:cNvSpPr/>
          <p:nvPr/>
        </p:nvSpPr>
        <p:spPr>
          <a:xfrm>
            <a:off x="1133275" y="1579125"/>
            <a:ext cx="244800" cy="253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0">
            <a:hlinkClick r:id="rId3" action="ppaction://hlinksldjump"/>
          </p:cNvPr>
          <p:cNvSpPr/>
          <p:nvPr/>
        </p:nvSpPr>
        <p:spPr>
          <a:xfrm>
            <a:off x="1133275" y="19301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0">
            <a:hlinkClick r:id="rId3" action="ppaction://hlinksldjump"/>
          </p:cNvPr>
          <p:cNvSpPr/>
          <p:nvPr/>
        </p:nvSpPr>
        <p:spPr>
          <a:xfrm>
            <a:off x="1453500" y="36819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0">
            <a:hlinkClick r:id="rId3" action="ppaction://hlinksldjump"/>
          </p:cNvPr>
          <p:cNvSpPr/>
          <p:nvPr/>
        </p:nvSpPr>
        <p:spPr>
          <a:xfrm>
            <a:off x="3242175" y="1579125"/>
            <a:ext cx="244800" cy="2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0">
            <a:hlinkClick r:id="rId3" action="ppaction://hlinksldjump"/>
          </p:cNvPr>
          <p:cNvSpPr/>
          <p:nvPr/>
        </p:nvSpPr>
        <p:spPr>
          <a:xfrm>
            <a:off x="3242175" y="1917338"/>
            <a:ext cx="244800" cy="253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0"/>
          <p:cNvSpPr/>
          <p:nvPr/>
        </p:nvSpPr>
        <p:spPr>
          <a:xfrm>
            <a:off x="1616700" y="2786200"/>
            <a:ext cx="244800" cy="2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0">
            <a:hlinkClick r:id="rId3" action="ppaction://hlinksldjump"/>
          </p:cNvPr>
          <p:cNvSpPr/>
          <p:nvPr/>
        </p:nvSpPr>
        <p:spPr>
          <a:xfrm>
            <a:off x="3840875" y="2786200"/>
            <a:ext cx="244800" cy="2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0">
            <a:hlinkClick r:id="rId3" action="ppaction://hlinksldjump"/>
          </p:cNvPr>
          <p:cNvSpPr/>
          <p:nvPr/>
        </p:nvSpPr>
        <p:spPr>
          <a:xfrm>
            <a:off x="6065050" y="2786200"/>
            <a:ext cx="244800" cy="2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>
            <a:hlinkClick r:id="rId3" action="ppaction://hlinksldjump"/>
          </p:cNvPr>
          <p:cNvSpPr/>
          <p:nvPr/>
        </p:nvSpPr>
        <p:spPr>
          <a:xfrm>
            <a:off x="7488700" y="1167225"/>
            <a:ext cx="301450" cy="226200"/>
          </a:xfrm>
          <a:prstGeom prst="flowChartMerg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5874700" y="1993450"/>
            <a:ext cx="1984500" cy="513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>
            <a:hlinkClick r:id="rId3" action="ppaction://hlinksldjump"/>
          </p:cNvPr>
          <p:cNvSpPr/>
          <p:nvPr/>
        </p:nvSpPr>
        <p:spPr>
          <a:xfrm>
            <a:off x="253925" y="1481325"/>
            <a:ext cx="452100" cy="804000"/>
          </a:xfrm>
          <a:prstGeom prst="moon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>
            <a:hlinkClick r:id="rId3" action="ppaction://hlinksldjump"/>
          </p:cNvPr>
          <p:cNvSpPr/>
          <p:nvPr/>
        </p:nvSpPr>
        <p:spPr>
          <a:xfrm>
            <a:off x="6998875" y="3617800"/>
            <a:ext cx="753600" cy="733200"/>
          </a:xfrm>
          <a:prstGeom prst="sun">
            <a:avLst>
              <a:gd name="adj" fmla="val 25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>
            <a:hlinkClick r:id="rId4" action="ppaction://hlinksldjump"/>
          </p:cNvPr>
          <p:cNvSpPr/>
          <p:nvPr/>
        </p:nvSpPr>
        <p:spPr>
          <a:xfrm>
            <a:off x="3087375" y="4673400"/>
            <a:ext cx="2720700" cy="470100"/>
          </a:xfrm>
          <a:prstGeom prst="rect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CHECKOUT</a:t>
            </a:r>
            <a:endParaRPr sz="17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0">
            <a:hlinkClick r:id="rId3" action="ppaction://hlinksldjump"/>
          </p:cNvPr>
          <p:cNvSpPr txBox="1"/>
          <p:nvPr/>
        </p:nvSpPr>
        <p:spPr>
          <a:xfrm>
            <a:off x="2700" y="3114100"/>
            <a:ext cx="19467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OCTOBER SPECIAL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20">
            <a:hlinkClick r:id="rId3" action="ppaction://hlinksldjump"/>
          </p:cNvPr>
          <p:cNvSpPr txBox="1"/>
          <p:nvPr/>
        </p:nvSpPr>
        <p:spPr>
          <a:xfrm>
            <a:off x="8129300" y="3114100"/>
            <a:ext cx="10146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$10.99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0">
            <a:hlinkClick r:id="rId3" action="ppaction://hlinksldjump"/>
          </p:cNvPr>
          <p:cNvSpPr txBox="1"/>
          <p:nvPr/>
        </p:nvSpPr>
        <p:spPr>
          <a:xfrm>
            <a:off x="8129300" y="470100"/>
            <a:ext cx="1014600" cy="4020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$15.99</a:t>
            </a: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20">
            <a:hlinkClick r:id="rId3" action="ppaction://hlinksldjump"/>
          </p:cNvPr>
          <p:cNvSpPr/>
          <p:nvPr/>
        </p:nvSpPr>
        <p:spPr>
          <a:xfrm>
            <a:off x="2700" y="0"/>
            <a:ext cx="9144000" cy="4701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Cosmic Pizza</a:t>
            </a:r>
            <a:r>
              <a:rPr lang="en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lang="en" dirty="0">
                <a:solidFill>
                  <a:schemeClr val="lt1"/>
                </a:solidFill>
              </a:rPr>
              <a:t>					</a:t>
            </a:r>
            <a:r>
              <a:rPr lang="en" sz="9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 Your Pizza </a:t>
            </a:r>
            <a:r>
              <a:rPr lang="en" sz="900" b="1" i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" sz="9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Choose October’s Special</a:t>
            </a:r>
            <a:endParaRPr sz="9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0">
            <a:hlinkClick r:id="rId5" action="ppaction://hlinksldjump"/>
          </p:cNvPr>
          <p:cNvSpPr/>
          <p:nvPr/>
        </p:nvSpPr>
        <p:spPr>
          <a:xfrm>
            <a:off x="1597800" y="2751700"/>
            <a:ext cx="282600" cy="2952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86" name="Google Shape;286;p20"/>
          <p:cNvSpPr txBox="1"/>
          <p:nvPr/>
        </p:nvSpPr>
        <p:spPr>
          <a:xfrm>
            <a:off x="969900" y="1079325"/>
            <a:ext cx="130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1: Size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3150832" y="1079325"/>
            <a:ext cx="130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2: Crust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20"/>
          <p:cNvSpPr txBox="1"/>
          <p:nvPr/>
        </p:nvSpPr>
        <p:spPr>
          <a:xfrm>
            <a:off x="969900" y="2422050"/>
            <a:ext cx="17397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4: Toppings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20">
            <a:hlinkClick r:id="rId3" action="ppaction://hlinksldjump"/>
          </p:cNvPr>
          <p:cNvSpPr txBox="1"/>
          <p:nvPr/>
        </p:nvSpPr>
        <p:spPr>
          <a:xfrm>
            <a:off x="5862125" y="1079325"/>
            <a:ext cx="13062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Step 3: Sauce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"/>
          <p:cNvSpPr txBox="1"/>
          <p:nvPr/>
        </p:nvSpPr>
        <p:spPr>
          <a:xfrm>
            <a:off x="3250250" y="2492497"/>
            <a:ext cx="377700" cy="2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5" name="Google Shape;295;p21">
            <a:hlinkClick r:id="rId3" action="ppaction://hlinksldjump"/>
          </p:cNvPr>
          <p:cNvSpPr/>
          <p:nvPr/>
        </p:nvSpPr>
        <p:spPr>
          <a:xfrm>
            <a:off x="2258263" y="4686850"/>
            <a:ext cx="1770000" cy="470100"/>
          </a:xfrm>
          <a:prstGeom prst="rect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PLACE ORDER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21">
            <a:hlinkClick r:id="rId4" action="ppaction://hlinksldjump"/>
          </p:cNvPr>
          <p:cNvSpPr txBox="1"/>
          <p:nvPr/>
        </p:nvSpPr>
        <p:spPr>
          <a:xfrm>
            <a:off x="0" y="470100"/>
            <a:ext cx="9144000" cy="182100"/>
          </a:xfrm>
          <a:prstGeom prst="rect">
            <a:avLst/>
          </a:prstGeom>
          <a:solidFill>
            <a:srgbClr val="134F5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21"/>
          <p:cNvSpPr txBox="1"/>
          <p:nvPr/>
        </p:nvSpPr>
        <p:spPr>
          <a:xfrm>
            <a:off x="1626975" y="1079313"/>
            <a:ext cx="4377300" cy="4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Please confirm your pizza order is correct: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21"/>
          <p:cNvSpPr txBox="1"/>
          <p:nvPr/>
        </p:nvSpPr>
        <p:spPr>
          <a:xfrm>
            <a:off x="5862125" y="1481325"/>
            <a:ext cx="31089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99" name="Google Shape;299;p21">
            <a:hlinkClick r:id="rId4" action="ppaction://hlinksldjump"/>
          </p:cNvPr>
          <p:cNvSpPr txBox="1"/>
          <p:nvPr/>
        </p:nvSpPr>
        <p:spPr>
          <a:xfrm>
            <a:off x="2119125" y="1619394"/>
            <a:ext cx="4551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✩</a:t>
            </a:r>
            <a:r>
              <a:rPr lang="en" sz="12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October Special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✩</a:t>
            </a:r>
            <a:r>
              <a:rPr lang="en" sz="1200" b="1">
                <a:solidFill>
                  <a:schemeClr val="dk1"/>
                </a:solidFill>
              </a:rPr>
              <a:t>: Small Venus Veggie Delight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</a:rPr>
              <a:t>Milky Way Thin Crust, Celestial Salsa, Moonbeam Mushrooms</a:t>
            </a:r>
            <a:endParaRPr sz="12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300" name="Google Shape;300;p21">
            <a:hlinkClick r:id="rId4" action="ppaction://hlinksldjump"/>
          </p:cNvPr>
          <p:cNvSpPr/>
          <p:nvPr/>
        </p:nvSpPr>
        <p:spPr>
          <a:xfrm>
            <a:off x="253925" y="1481325"/>
            <a:ext cx="452100" cy="804000"/>
          </a:xfrm>
          <a:prstGeom prst="moon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1">
            <a:hlinkClick r:id="rId4" action="ppaction://hlinksldjump"/>
          </p:cNvPr>
          <p:cNvSpPr/>
          <p:nvPr/>
        </p:nvSpPr>
        <p:spPr>
          <a:xfrm>
            <a:off x="6998875" y="3617800"/>
            <a:ext cx="753600" cy="733200"/>
          </a:xfrm>
          <a:prstGeom prst="sun">
            <a:avLst>
              <a:gd name="adj" fmla="val 2500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1">
            <a:hlinkClick r:id="rId4" action="ppaction://hlinksldjump"/>
          </p:cNvPr>
          <p:cNvSpPr/>
          <p:nvPr/>
        </p:nvSpPr>
        <p:spPr>
          <a:xfrm>
            <a:off x="2700" y="0"/>
            <a:ext cx="9144000" cy="4701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Cosmic Pizza</a:t>
            </a:r>
            <a:r>
              <a:rPr lang="en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  <a:r>
              <a:rPr lang="en" dirty="0">
                <a:solidFill>
                  <a:schemeClr val="lt1"/>
                </a:solidFill>
              </a:rPr>
              <a:t>					</a:t>
            </a:r>
            <a:r>
              <a:rPr lang="en" sz="900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Create Your Pizza </a:t>
            </a:r>
            <a:r>
              <a:rPr lang="en" sz="900" b="1" i="1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" sz="900" dirty="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 Choose October’s Special</a:t>
            </a:r>
            <a:endParaRPr sz="900" dirty="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21">
            <a:hlinkClick r:id="rId5" action="ppaction://hlinksldjump"/>
          </p:cNvPr>
          <p:cNvSpPr/>
          <p:nvPr/>
        </p:nvSpPr>
        <p:spPr>
          <a:xfrm>
            <a:off x="5115738" y="4686850"/>
            <a:ext cx="1770000" cy="470100"/>
          </a:xfrm>
          <a:prstGeom prst="rect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EXIT</a:t>
            </a:r>
            <a:endParaRPr sz="15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1">
            <a:hlinkClick r:id="rId4" action="ppaction://hlinksldjump"/>
          </p:cNvPr>
          <p:cNvSpPr txBox="1"/>
          <p:nvPr/>
        </p:nvSpPr>
        <p:spPr>
          <a:xfrm>
            <a:off x="2119125" y="2950825"/>
            <a:ext cx="29832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Total</a:t>
            </a:r>
            <a:r>
              <a:rPr lang="en"/>
              <a:t>: $10.99</a:t>
            </a: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3553525" y="2574147"/>
            <a:ext cx="226200" cy="21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1">
            <a:hlinkClick r:id="rId6" action="ppaction://hlinksldjump"/>
          </p:cNvPr>
          <p:cNvSpPr/>
          <p:nvPr/>
        </p:nvSpPr>
        <p:spPr>
          <a:xfrm>
            <a:off x="3520450" y="2545947"/>
            <a:ext cx="296700" cy="285600"/>
          </a:xfrm>
          <a:prstGeom prst="mathPlus">
            <a:avLst>
              <a:gd name="adj1" fmla="val 23520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07" name="Google Shape;307;p21"/>
          <p:cNvSpPr/>
          <p:nvPr/>
        </p:nvSpPr>
        <p:spPr>
          <a:xfrm>
            <a:off x="3016675" y="2576472"/>
            <a:ext cx="226200" cy="21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1">
            <a:hlinkClick r:id="rId4" action="ppaction://hlinksldjump"/>
          </p:cNvPr>
          <p:cNvSpPr/>
          <p:nvPr/>
        </p:nvSpPr>
        <p:spPr>
          <a:xfrm>
            <a:off x="2979375" y="2581122"/>
            <a:ext cx="296700" cy="219900"/>
          </a:xfrm>
          <a:prstGeom prst="mathMinus">
            <a:avLst>
              <a:gd name="adj1" fmla="val 23520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1">
            <a:hlinkClick r:id="rId4" action="ppaction://hlinksldjump"/>
          </p:cNvPr>
          <p:cNvSpPr txBox="1"/>
          <p:nvPr/>
        </p:nvSpPr>
        <p:spPr>
          <a:xfrm>
            <a:off x="2119125" y="2483072"/>
            <a:ext cx="9105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>
                <a:solidFill>
                  <a:schemeClr val="dk1"/>
                </a:solidFill>
              </a:rPr>
              <a:t>Quantity</a:t>
            </a:r>
            <a:r>
              <a:rPr lang="en">
                <a:solidFill>
                  <a:schemeClr val="dk1"/>
                </a:solidFill>
              </a:rPr>
              <a:t>:</a:t>
            </a:r>
            <a:endParaRPr/>
          </a:p>
        </p:txBody>
      </p:sp>
      <p:cxnSp>
        <p:nvCxnSpPr>
          <p:cNvPr id="310" name="Google Shape;310;p21">
            <a:hlinkClick r:id="rId4" action="ppaction://hlinksldjump"/>
          </p:cNvPr>
          <p:cNvCxnSpPr/>
          <p:nvPr/>
        </p:nvCxnSpPr>
        <p:spPr>
          <a:xfrm rot="10800000" flipH="1">
            <a:off x="2150525" y="2278725"/>
            <a:ext cx="67449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1" name="Google Shape;311;p21">
            <a:hlinkClick r:id="rId4" action="ppaction://hlinksldjump"/>
          </p:cNvPr>
          <p:cNvSpPr txBox="1"/>
          <p:nvPr/>
        </p:nvSpPr>
        <p:spPr>
          <a:xfrm>
            <a:off x="2150525" y="2737263"/>
            <a:ext cx="15576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1"/>
              <a:t>Quantity can’t be lower than 1.</a:t>
            </a:r>
            <a:endParaRPr sz="800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1059</Words>
  <Application>Microsoft Office PowerPoint</Application>
  <PresentationFormat>On-screen Show (16:9)</PresentationFormat>
  <Paragraphs>201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Roboto</vt:lpstr>
      <vt:lpstr>Arial</vt:lpstr>
      <vt:lpstr>Comfortaa</vt:lpstr>
      <vt:lpstr>Simple Light</vt:lpstr>
      <vt:lpstr>Cosmic Pizza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Jill Platts</cp:lastModifiedBy>
  <cp:revision>2</cp:revision>
  <dcterms:modified xsi:type="dcterms:W3CDTF">2025-08-26T00:07:27Z</dcterms:modified>
</cp:coreProperties>
</file>