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987" y="3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0fb2181c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0fb2181c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0fb2181c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0fb2181c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0fb2181ce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0fb2181ce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0fb2181ce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0fb2181ce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0fb2181ce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0fb2181ce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fb2181c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fb2181c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0fb2181c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0fb2181c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fb2181c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0fb2181c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0fb2181c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0fb2181c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fb2181c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fb2181c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0fb2181ce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0fb2181ce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0fb2181c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0fb2181c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0fb2181c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0fb2181c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>
            <a:hlinkClick r:id="rId13" action="ppaction://hlinksldjump"/>
          </p:cNvPr>
          <p:cNvSpPr/>
          <p:nvPr/>
        </p:nvSpPr>
        <p:spPr>
          <a:xfrm>
            <a:off x="-93575" y="-76400"/>
            <a:ext cx="9331500" cy="526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Cosmic</a:t>
            </a: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b="1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Pizza</a:t>
            </a:r>
            <a:endParaRPr b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107050" y="2959725"/>
            <a:ext cx="4929900" cy="72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Space-themed gourmet pizza experience. It's not just a pizza restaurant, it's a journey through the cosmos with every bite!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>
            <a:hlinkClick r:id="rId3" action="ppaction://hlinksldjump"/>
          </p:cNvPr>
          <p:cNvSpPr/>
          <p:nvPr/>
        </p:nvSpPr>
        <p:spPr>
          <a:xfrm>
            <a:off x="1384375" y="11987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>
            <a:hlinkClick r:id="rId3" action="ppaction://hlinksldjump"/>
          </p:cNvPr>
          <p:cNvSpPr/>
          <p:nvPr/>
        </p:nvSpPr>
        <p:spPr>
          <a:xfrm>
            <a:off x="7482450" y="3799925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7" name="Google Shape;317;p22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2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2">
            <a:hlinkClick r:id="rId4" action="ppaction://hlinksldjump"/>
          </p:cNvPr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22">
            <a:hlinkClick r:id="rId4" action="ppaction://hlinksldjump"/>
          </p:cNvPr>
          <p:cNvSpPr txBox="1"/>
          <p:nvPr/>
        </p:nvSpPr>
        <p:spPr>
          <a:xfrm>
            <a:off x="2119125" y="1619394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October Special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</a:rPr>
              <a:t>: 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22" name="Google Shape;322;p22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2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2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$21.98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>
            <a:hlinkClick r:id="rId4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2">
            <a:hlinkClick r:id="rId6" action="ppaction://hlinksldjump"/>
          </p:cNvPr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>
            <a:hlinkClick r:id="rId6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32" name="Google Shape;332;p22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22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9" name="Google Shape;339;p23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>
            <a:hlinkClick r:id="rId4" action="ppaction://hlinksldjump"/>
          </p:cNvPr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3" name="Google Shape;343;p23">
            <a:hlinkClick r:id="rId4" action="ppaction://hlinksldjump"/>
          </p:cNvPr>
          <p:cNvSpPr txBox="1"/>
          <p:nvPr/>
        </p:nvSpPr>
        <p:spPr>
          <a:xfrm>
            <a:off x="2119125" y="1619400"/>
            <a:ext cx="6543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Custom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Pluto Small, Black Hole Deep Dish, Celestial Salsa, Stellar Smoked Salmon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44" name="Google Shape;344;p23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3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3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$15.99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>
            <a:hlinkClick r:id="rId4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23">
            <a:hlinkClick r:id="rId4" action="ppaction://hlinksldjump"/>
          </p:cNvPr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>
            <a:hlinkClick r:id="rId4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54" name="Google Shape;354;p23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3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REFRESH STATUS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4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4" name="Google Shape;364;p24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4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24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24">
            <a:hlinkClick r:id="rId4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0" name="Google Shape;370;p24"/>
          <p:cNvCxnSpPr>
            <a:endCxn id="369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endCxn id="369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4"/>
          <p:cNvCxnSpPr>
            <a:endCxn id="369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4"/>
          <p:cNvCxnSpPr>
            <a:endCxn id="369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REFRESH STATUS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5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3" name="Google Shape;383;p25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5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25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25">
            <a:hlinkClick r:id="rId4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9" name="Google Shape;389;p25"/>
          <p:cNvCxnSpPr>
            <a:endCxn id="388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5"/>
          <p:cNvCxnSpPr>
            <a:endCxn id="388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5"/>
          <p:cNvCxnSpPr>
            <a:endCxn id="388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>
            <a:endCxn id="388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4" name="Google Shape;394;p25">
            <a:hlinkClick r:id="rId4" action="ppaction://hlinksldjump"/>
          </p:cNvPr>
          <p:cNvSpPr/>
          <p:nvPr/>
        </p:nvSpPr>
        <p:spPr>
          <a:xfrm>
            <a:off x="1447109" y="26173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5"/>
          <p:cNvCxnSpPr>
            <a:endCxn id="394" idx="5"/>
          </p:cNvCxnSpPr>
          <p:nvPr/>
        </p:nvCxnSpPr>
        <p:spPr>
          <a:xfrm>
            <a:off x="1520095" y="26723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5"/>
          <p:cNvCxnSpPr>
            <a:endCxn id="394" idx="7"/>
          </p:cNvCxnSpPr>
          <p:nvPr/>
        </p:nvCxnSpPr>
        <p:spPr>
          <a:xfrm rot="10800000" flipH="1">
            <a:off x="1524895" y="26808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5"/>
          <p:cNvCxnSpPr>
            <a:endCxn id="394" idx="6"/>
          </p:cNvCxnSpPr>
          <p:nvPr/>
        </p:nvCxnSpPr>
        <p:spPr>
          <a:xfrm rot="10800000" flipH="1">
            <a:off x="1461802" y="28341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5"/>
          <p:cNvCxnSpPr>
            <a:endCxn id="394" idx="4"/>
          </p:cNvCxnSpPr>
          <p:nvPr/>
        </p:nvCxnSpPr>
        <p:spPr>
          <a:xfrm flipH="1">
            <a:off x="1673155" y="26224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25"/>
          <p:cNvSpPr txBox="1"/>
          <p:nvPr/>
        </p:nvSpPr>
        <p:spPr>
          <a:xfrm>
            <a:off x="1905600" y="25990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2: Baking in the Cosmic Oven.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>
            <a:hlinkClick r:id="rId3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7" name="Google Shape;407;p26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6">
            <a:hlinkClick r:id="rId4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26">
            <a:hlinkClick r:id="rId3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" name="Google Shape;413;p26"/>
          <p:cNvCxnSpPr>
            <a:endCxn id="412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6"/>
          <p:cNvCxnSpPr>
            <a:endCxn id="412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>
            <a:endCxn id="412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>
            <a:endCxn id="412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6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8" name="Google Shape;418;p26">
            <a:hlinkClick r:id="rId3" action="ppaction://hlinksldjump"/>
          </p:cNvPr>
          <p:cNvSpPr/>
          <p:nvPr/>
        </p:nvSpPr>
        <p:spPr>
          <a:xfrm>
            <a:off x="1447109" y="26173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26"/>
          <p:cNvCxnSpPr>
            <a:endCxn id="418" idx="5"/>
          </p:cNvCxnSpPr>
          <p:nvPr/>
        </p:nvCxnSpPr>
        <p:spPr>
          <a:xfrm>
            <a:off x="1520095" y="26723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6"/>
          <p:cNvCxnSpPr>
            <a:endCxn id="418" idx="7"/>
          </p:cNvCxnSpPr>
          <p:nvPr/>
        </p:nvCxnSpPr>
        <p:spPr>
          <a:xfrm rot="10800000" flipH="1">
            <a:off x="1524895" y="26808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6"/>
          <p:cNvCxnSpPr>
            <a:endCxn id="418" idx="6"/>
          </p:cNvCxnSpPr>
          <p:nvPr/>
        </p:nvCxnSpPr>
        <p:spPr>
          <a:xfrm rot="10800000" flipH="1">
            <a:off x="1461802" y="28341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6"/>
          <p:cNvCxnSpPr>
            <a:endCxn id="418" idx="4"/>
          </p:cNvCxnSpPr>
          <p:nvPr/>
        </p:nvCxnSpPr>
        <p:spPr>
          <a:xfrm flipH="1">
            <a:off x="1673155" y="26224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26"/>
          <p:cNvSpPr txBox="1"/>
          <p:nvPr/>
        </p:nvSpPr>
        <p:spPr>
          <a:xfrm>
            <a:off x="1905600" y="25990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2: Baking in the Cosmic Oven.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4" name="Google Shape;424;p26">
            <a:hlinkClick r:id="rId3" action="ppaction://hlinksldjump"/>
          </p:cNvPr>
          <p:cNvSpPr/>
          <p:nvPr/>
        </p:nvSpPr>
        <p:spPr>
          <a:xfrm>
            <a:off x="1447109" y="32070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26"/>
          <p:cNvCxnSpPr>
            <a:endCxn id="424" idx="5"/>
          </p:cNvCxnSpPr>
          <p:nvPr/>
        </p:nvCxnSpPr>
        <p:spPr>
          <a:xfrm>
            <a:off x="1520095" y="32620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>
            <a:endCxn id="424" idx="7"/>
          </p:cNvCxnSpPr>
          <p:nvPr/>
        </p:nvCxnSpPr>
        <p:spPr>
          <a:xfrm rot="10800000" flipH="1">
            <a:off x="1524895" y="32705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26"/>
          <p:cNvCxnSpPr>
            <a:endCxn id="424" idx="6"/>
          </p:cNvCxnSpPr>
          <p:nvPr/>
        </p:nvCxnSpPr>
        <p:spPr>
          <a:xfrm rot="10800000" flipH="1">
            <a:off x="1461802" y="34238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6"/>
          <p:cNvCxnSpPr>
            <a:endCxn id="424" idx="4"/>
          </p:cNvCxnSpPr>
          <p:nvPr/>
        </p:nvCxnSpPr>
        <p:spPr>
          <a:xfrm flipH="1">
            <a:off x="1673155" y="32121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26"/>
          <p:cNvSpPr txBox="1"/>
          <p:nvPr/>
        </p:nvSpPr>
        <p:spPr>
          <a:xfrm>
            <a:off x="1905600" y="31887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3: Cosmic Pizza is rocketing it’s way to you!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1666975" y="353500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742275" y="329655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532150" y="329655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1403175" y="37156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Comfortaa"/>
                <a:ea typeface="Comfortaa"/>
                <a:cs typeface="Comfortaa"/>
                <a:sym typeface="Comfortaa"/>
              </a:rPr>
              <a:t>Your order is now complete. Thank you!</a:t>
            </a:r>
            <a:endParaRPr sz="19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65" name="Google Shape;65;p14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71" name="Google Shape;71;p14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72" name="Google Shape;72;p14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74" name="Google Shape;74;p14">
            <a:hlinkClick r:id="rId5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96" name="Google Shape;96;p15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06" name="Google Shape;106;p15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07" name="Google Shape;107;p15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08" name="Google Shape;108;p15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5">
            <a:hlinkClick r:id="rId5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10" name="Google Shape;110;p15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>
            <a:hlinkClick r:id="rId5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30" name="Google Shape;130;p16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31" name="Google Shape;131;p16">
            <a:hlinkClick r:id="rId3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32" name="Google Shape;132;p16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33" name="Google Shape;133;p16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6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35" name="Google Shape;135;p16">
            <a:hlinkClick r:id="rId4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>
            <a:hlinkClick r:id="rId5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>
            <a:hlinkClick r:id="rId4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62" name="Google Shape;162;p17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63" name="Google Shape;163;p17">
            <a:hlinkClick r:id="rId4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64" name="Google Shape;164;p17">
            <a:hlinkClick r:id="rId4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65" name="Google Shape;165;p17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7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7" name="Google Shape;167;p17">
            <a:hlinkClick r:id="rId5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>
            <a:hlinkClick r:id="" action="ppaction://noaction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>
            <a:hlinkClick r:id="rId5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>
            <a:hlinkClick r:id="rId4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>
            <a:hlinkClick r:id="rId4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>
            <a:hlinkClick r:id="rId4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>
            <a:hlinkClick r:id="rId4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>
            <a:hlinkClick r:id="rId4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>
            <a:hlinkClick r:id="rId4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7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69900" y="2422050"/>
            <a:ext cx="17397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7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>
            <a:hlinkClick r:id="rId4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>
            <a:hlinkClick r:id="rId4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94" name="Google Shape;194;p18">
            <a:hlinkClick r:id="rId4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95" name="Google Shape;195;p18">
            <a:hlinkClick r:id="rId4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96" name="Google Shape;196;p18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97" name="Google Shape;197;p18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8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9" name="Google Shape;199;p18">
            <a:hlinkClick r:id="rId4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>
            <a:hlinkClick r:id="rId4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>
            <a:hlinkClick r:id="rId4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>
            <a:hlinkClick r:id="rId4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>
            <a:hlinkClick r:id="rId4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>
            <a:hlinkClick r:id="rId4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>
            <a:hlinkClick r:id="rId4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>
            <a:hlinkClick r:id="rId5" action="ppaction://hlinksldjump"/>
          </p:cNvPr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>
            <a:hlinkClick r:id="rId4" action="ppaction://hlinksldjump"/>
          </p:cNvPr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>
            <a:hlinkClick r:id="rId4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>
            <a:hlinkClick r:id="rId4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>
            <a:hlinkClick r:id="rId4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969900" y="2422050"/>
            <a:ext cx="17397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226" name="Google Shape;226;p19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">
            <a:hlinkClick r:id="rId4" action="ppaction://hlinksldjump"/>
          </p:cNvPr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230" name="Google Shape;230;p19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231" name="Google Shape;231;p19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32" name="Google Shape;232;p19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9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34" name="Google Shape;234;p19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>
            <a:hlinkClick r:id="rId5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>
            <a:hlinkClick r:id="rId3" action="ppaction://hlinksldjump"/>
          </p:cNvPr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9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9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9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9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9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0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263" name="Google Shape;263;p20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264" name="Google Shape;264;p20">
            <a:hlinkClick r:id="rId3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265" name="Google Shape;265;p20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66" name="Google Shape;266;p20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0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68" name="Google Shape;268;p20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0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0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0">
            <a:hlinkClick r:id="rId5" action="ppaction://hlinksldjump"/>
          </p:cNvPr>
          <p:cNvSpPr/>
          <p:nvPr/>
        </p:nvSpPr>
        <p:spPr>
          <a:xfrm>
            <a:off x="1597800" y="2751700"/>
            <a:ext cx="282600" cy="295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969900" y="2422050"/>
            <a:ext cx="1739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0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1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21">
            <a:hlinkClick r:id="rId4" action="ppaction://hlinksldjump"/>
          </p:cNvPr>
          <p:cNvSpPr txBox="1"/>
          <p:nvPr/>
        </p:nvSpPr>
        <p:spPr>
          <a:xfrm>
            <a:off x="2119125" y="1619394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October Special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</a:rPr>
              <a:t>: 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00" name="Google Shape;300;p21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>
                <a:solidFill>
                  <a:schemeClr val="lt1"/>
                </a:solidFill>
              </a:rPr>
              <a:t>					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1700" b="1" i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1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1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$10.99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>
            <a:hlinkClick r:id="rId6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>
            <a:hlinkClick r:id="rId4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10" name="Google Shape;310;p21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21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On-screen Show (16:9)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Comfortaa</vt:lpstr>
      <vt:lpstr>Roboto</vt:lpstr>
      <vt:lpstr>Arial</vt:lpstr>
      <vt:lpstr>Simple Light</vt:lpstr>
      <vt:lpstr>Cosmic Pizza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Jill Platts</cp:lastModifiedBy>
  <cp:revision>1</cp:revision>
  <dcterms:modified xsi:type="dcterms:W3CDTF">2025-08-25T04:27:00Z</dcterms:modified>
</cp:coreProperties>
</file>