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66" r:id="rId7"/>
    <p:sldId id="267" r:id="rId8"/>
    <p:sldId id="269" r:id="rId9"/>
    <p:sldId id="268"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90" d="100"/>
          <a:sy n="90" d="100"/>
        </p:scale>
        <p:origin x="10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61F917C-DCE7-419E-8EDA-3349769D2756}"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BF24A-E3B4-4463-AB9E-C03B8204135C}" type="slidenum">
              <a:rPr lang="en-US" smtClean="0"/>
              <a:t>‹#›</a:t>
            </a:fld>
            <a:endParaRPr lang="en-US"/>
          </a:p>
        </p:txBody>
      </p:sp>
    </p:spTree>
    <p:extLst>
      <p:ext uri="{BB962C8B-B14F-4D97-AF65-F5344CB8AC3E}">
        <p14:creationId xmlns:p14="http://schemas.microsoft.com/office/powerpoint/2010/main" val="158829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1F917C-DCE7-419E-8EDA-3349769D2756}"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BF24A-E3B4-4463-AB9E-C03B8204135C}" type="slidenum">
              <a:rPr lang="en-US" smtClean="0"/>
              <a:t>‹#›</a:t>
            </a:fld>
            <a:endParaRPr lang="en-US"/>
          </a:p>
        </p:txBody>
      </p:sp>
    </p:spTree>
    <p:extLst>
      <p:ext uri="{BB962C8B-B14F-4D97-AF65-F5344CB8AC3E}">
        <p14:creationId xmlns:p14="http://schemas.microsoft.com/office/powerpoint/2010/main" val="321715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1F917C-DCE7-419E-8EDA-3349769D2756}"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BF24A-E3B4-4463-AB9E-C03B8204135C}" type="slidenum">
              <a:rPr lang="en-US" smtClean="0"/>
              <a:t>‹#›</a:t>
            </a:fld>
            <a:endParaRPr lang="en-US"/>
          </a:p>
        </p:txBody>
      </p:sp>
    </p:spTree>
    <p:extLst>
      <p:ext uri="{BB962C8B-B14F-4D97-AF65-F5344CB8AC3E}">
        <p14:creationId xmlns:p14="http://schemas.microsoft.com/office/powerpoint/2010/main" val="359002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1F917C-DCE7-419E-8EDA-3349769D2756}"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BF24A-E3B4-4463-AB9E-C03B8204135C}" type="slidenum">
              <a:rPr lang="en-US" smtClean="0"/>
              <a:t>‹#›</a:t>
            </a:fld>
            <a:endParaRPr lang="en-US"/>
          </a:p>
        </p:txBody>
      </p:sp>
    </p:spTree>
    <p:extLst>
      <p:ext uri="{BB962C8B-B14F-4D97-AF65-F5344CB8AC3E}">
        <p14:creationId xmlns:p14="http://schemas.microsoft.com/office/powerpoint/2010/main" val="634364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1F917C-DCE7-419E-8EDA-3349769D2756}"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BF24A-E3B4-4463-AB9E-C03B8204135C}" type="slidenum">
              <a:rPr lang="en-US" smtClean="0"/>
              <a:t>‹#›</a:t>
            </a:fld>
            <a:endParaRPr lang="en-US"/>
          </a:p>
        </p:txBody>
      </p:sp>
    </p:spTree>
    <p:extLst>
      <p:ext uri="{BB962C8B-B14F-4D97-AF65-F5344CB8AC3E}">
        <p14:creationId xmlns:p14="http://schemas.microsoft.com/office/powerpoint/2010/main" val="2284594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61F917C-DCE7-419E-8EDA-3349769D2756}"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BF24A-E3B4-4463-AB9E-C03B8204135C}" type="slidenum">
              <a:rPr lang="en-US" smtClean="0"/>
              <a:t>‹#›</a:t>
            </a:fld>
            <a:endParaRPr lang="en-US"/>
          </a:p>
        </p:txBody>
      </p:sp>
    </p:spTree>
    <p:extLst>
      <p:ext uri="{BB962C8B-B14F-4D97-AF65-F5344CB8AC3E}">
        <p14:creationId xmlns:p14="http://schemas.microsoft.com/office/powerpoint/2010/main" val="436946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1F917C-DCE7-419E-8EDA-3349769D2756}" type="datetimeFigureOut">
              <a:rPr lang="en-US" smtClean="0"/>
              <a:t>9/13/2021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6BF24A-E3B4-4463-AB9E-C03B8204135C}" type="slidenum">
              <a:rPr lang="en-US" smtClean="0"/>
              <a:t>‹#›</a:t>
            </a:fld>
            <a:endParaRPr lang="en-US"/>
          </a:p>
        </p:txBody>
      </p:sp>
    </p:spTree>
    <p:extLst>
      <p:ext uri="{BB962C8B-B14F-4D97-AF65-F5344CB8AC3E}">
        <p14:creationId xmlns:p14="http://schemas.microsoft.com/office/powerpoint/2010/main" val="864736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1F917C-DCE7-419E-8EDA-3349769D2756}" type="datetimeFigureOut">
              <a:rPr lang="en-US" smtClean="0"/>
              <a:t>9/13/2021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6BF24A-E3B4-4463-AB9E-C03B8204135C}" type="slidenum">
              <a:rPr lang="en-US" smtClean="0"/>
              <a:t>‹#›</a:t>
            </a:fld>
            <a:endParaRPr lang="en-US"/>
          </a:p>
        </p:txBody>
      </p:sp>
    </p:spTree>
    <p:extLst>
      <p:ext uri="{BB962C8B-B14F-4D97-AF65-F5344CB8AC3E}">
        <p14:creationId xmlns:p14="http://schemas.microsoft.com/office/powerpoint/2010/main" val="1178142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1F917C-DCE7-419E-8EDA-3349769D2756}" type="datetimeFigureOut">
              <a:rPr lang="en-US" smtClean="0"/>
              <a:t>9/13/2021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6BF24A-E3B4-4463-AB9E-C03B8204135C}" type="slidenum">
              <a:rPr lang="en-US" smtClean="0"/>
              <a:t>‹#›</a:t>
            </a:fld>
            <a:endParaRPr lang="en-US"/>
          </a:p>
        </p:txBody>
      </p:sp>
    </p:spTree>
    <p:extLst>
      <p:ext uri="{BB962C8B-B14F-4D97-AF65-F5344CB8AC3E}">
        <p14:creationId xmlns:p14="http://schemas.microsoft.com/office/powerpoint/2010/main" val="270815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1F917C-DCE7-419E-8EDA-3349769D2756}"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BF24A-E3B4-4463-AB9E-C03B8204135C}" type="slidenum">
              <a:rPr lang="en-US" smtClean="0"/>
              <a:t>‹#›</a:t>
            </a:fld>
            <a:endParaRPr lang="en-US"/>
          </a:p>
        </p:txBody>
      </p:sp>
    </p:spTree>
    <p:extLst>
      <p:ext uri="{BB962C8B-B14F-4D97-AF65-F5344CB8AC3E}">
        <p14:creationId xmlns:p14="http://schemas.microsoft.com/office/powerpoint/2010/main" val="193109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1F917C-DCE7-419E-8EDA-3349769D2756}"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BF24A-E3B4-4463-AB9E-C03B8204135C}" type="slidenum">
              <a:rPr lang="en-US" smtClean="0"/>
              <a:t>‹#›</a:t>
            </a:fld>
            <a:endParaRPr lang="en-US"/>
          </a:p>
        </p:txBody>
      </p:sp>
    </p:spTree>
    <p:extLst>
      <p:ext uri="{BB962C8B-B14F-4D97-AF65-F5344CB8AC3E}">
        <p14:creationId xmlns:p14="http://schemas.microsoft.com/office/powerpoint/2010/main" val="3605765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F917C-DCE7-419E-8EDA-3349769D2756}" type="datetimeFigureOut">
              <a:rPr lang="en-US" smtClean="0"/>
              <a:t>9/13/2021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BF24A-E3B4-4463-AB9E-C03B8204135C}" type="slidenum">
              <a:rPr lang="en-US" smtClean="0"/>
              <a:t>‹#›</a:t>
            </a:fld>
            <a:endParaRPr lang="en-US"/>
          </a:p>
        </p:txBody>
      </p:sp>
    </p:spTree>
    <p:extLst>
      <p:ext uri="{BB962C8B-B14F-4D97-AF65-F5344CB8AC3E}">
        <p14:creationId xmlns:p14="http://schemas.microsoft.com/office/powerpoint/2010/main" val="3418474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CSCE 093</a:t>
            </a:r>
          </a:p>
        </p:txBody>
      </p:sp>
      <p:sp>
        <p:nvSpPr>
          <p:cNvPr id="3" name="Subtitle 2"/>
          <p:cNvSpPr>
            <a:spLocks noGrp="1"/>
          </p:cNvSpPr>
          <p:nvPr>
            <p:ph type="subTitle" idx="1"/>
          </p:nvPr>
        </p:nvSpPr>
        <p:spPr/>
        <p:txBody>
          <a:bodyPr/>
          <a:lstStyle/>
          <a:p>
            <a:r>
              <a:rPr lang="en-US" dirty="0" err="1"/>
              <a:t>BattleShip</a:t>
            </a:r>
            <a:r>
              <a:rPr lang="en-US" dirty="0"/>
              <a:t> Coding Project – Get Started</a:t>
            </a:r>
          </a:p>
        </p:txBody>
      </p:sp>
    </p:spTree>
    <p:extLst>
      <p:ext uri="{BB962C8B-B14F-4D97-AF65-F5344CB8AC3E}">
        <p14:creationId xmlns:p14="http://schemas.microsoft.com/office/powerpoint/2010/main" val="4237285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Your Own</a:t>
            </a:r>
          </a:p>
        </p:txBody>
      </p:sp>
      <p:sp>
        <p:nvSpPr>
          <p:cNvPr id="3" name="Content Placeholder 2"/>
          <p:cNvSpPr>
            <a:spLocks noGrp="1"/>
          </p:cNvSpPr>
          <p:nvPr>
            <p:ph idx="1"/>
          </p:nvPr>
        </p:nvSpPr>
        <p:spPr/>
        <p:txBody>
          <a:bodyPr/>
          <a:lstStyle/>
          <a:p>
            <a:r>
              <a:rPr lang="en-US" dirty="0"/>
              <a:t>Complete the code skeleton to make your own Battleship server that lets two player interactively compete against one another simultaneously!</a:t>
            </a:r>
          </a:p>
          <a:p>
            <a:r>
              <a:rPr lang="en-US" dirty="0"/>
              <a:t>Since it’s networked, you can play this across the internet!</a:t>
            </a:r>
          </a:p>
        </p:txBody>
      </p:sp>
    </p:spTree>
    <p:extLst>
      <p:ext uri="{BB962C8B-B14F-4D97-AF65-F5344CB8AC3E}">
        <p14:creationId xmlns:p14="http://schemas.microsoft.com/office/powerpoint/2010/main" val="4070163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a:t>
            </a:r>
          </a:p>
        </p:txBody>
      </p:sp>
      <p:sp>
        <p:nvSpPr>
          <p:cNvPr id="3" name="Content Placeholder 2"/>
          <p:cNvSpPr>
            <a:spLocks noGrp="1"/>
          </p:cNvSpPr>
          <p:nvPr>
            <p:ph idx="1"/>
          </p:nvPr>
        </p:nvSpPr>
        <p:spPr/>
        <p:txBody>
          <a:bodyPr/>
          <a:lstStyle/>
          <a:p>
            <a:r>
              <a:rPr lang="en-US" dirty="0"/>
              <a:t>After Battleship, Go through the python slides, too!</a:t>
            </a:r>
          </a:p>
          <a:p>
            <a:r>
              <a:rPr lang="en-US" dirty="0"/>
              <a:t>Use Python to write a regular expression tool that can refactor.py the input in </a:t>
            </a:r>
            <a:r>
              <a:rPr lang="en-US"/>
              <a:t>/python/refactor/test</a:t>
            </a:r>
          </a:p>
          <a:p>
            <a:endParaRPr lang="en-US"/>
          </a:p>
        </p:txBody>
      </p:sp>
    </p:spTree>
    <p:extLst>
      <p:ext uri="{BB962C8B-B14F-4D97-AF65-F5344CB8AC3E}">
        <p14:creationId xmlns:p14="http://schemas.microsoft.com/office/powerpoint/2010/main" val="1226953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Code!</a:t>
            </a:r>
          </a:p>
        </p:txBody>
      </p:sp>
      <p:sp>
        <p:nvSpPr>
          <p:cNvPr id="3" name="Content Placeholder 2"/>
          <p:cNvSpPr>
            <a:spLocks noGrp="1"/>
          </p:cNvSpPr>
          <p:nvPr>
            <p:ph idx="1"/>
          </p:nvPr>
        </p:nvSpPr>
        <p:spPr/>
        <p:txBody>
          <a:bodyPr/>
          <a:lstStyle/>
          <a:p>
            <a:r>
              <a:rPr lang="en-US" dirty="0"/>
              <a:t>You will have to look through all source files and implement all code sections / classes that are not complete.</a:t>
            </a:r>
          </a:p>
          <a:p>
            <a:r>
              <a:rPr lang="en-US" dirty="0"/>
              <a:t>When completed, you can launch the main program by opening “GameManager.java” and pressing SHIFT-F10.</a:t>
            </a:r>
          </a:p>
          <a:p>
            <a:r>
              <a:rPr lang="en-US" dirty="0"/>
              <a:t>Read all files, comments, and methods.</a:t>
            </a:r>
          </a:p>
          <a:p>
            <a:r>
              <a:rPr lang="en-US" dirty="0"/>
              <a:t>You’re in grad school now, your hand is not being held – figure out the structure, and write java code to create your battle ship game.</a:t>
            </a:r>
          </a:p>
        </p:txBody>
      </p:sp>
    </p:spTree>
    <p:extLst>
      <p:ext uri="{BB962C8B-B14F-4D97-AF65-F5344CB8AC3E}">
        <p14:creationId xmlns:p14="http://schemas.microsoft.com/office/powerpoint/2010/main" val="3894530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Play Battleship</a:t>
            </a:r>
          </a:p>
        </p:txBody>
      </p:sp>
      <p:sp>
        <p:nvSpPr>
          <p:cNvPr id="3" name="Content Placeholder 2"/>
          <p:cNvSpPr>
            <a:spLocks noGrp="1"/>
          </p:cNvSpPr>
          <p:nvPr>
            <p:ph idx="1"/>
          </p:nvPr>
        </p:nvSpPr>
        <p:spPr/>
        <p:txBody>
          <a:bodyPr>
            <a:normAutofit lnSpcReduction="10000"/>
          </a:bodyPr>
          <a:lstStyle/>
          <a:p>
            <a:r>
              <a:rPr lang="en-US" dirty="0"/>
              <a:t>When you run </a:t>
            </a:r>
            <a:r>
              <a:rPr lang="en-US" dirty="0" err="1"/>
              <a:t>GameManager</a:t>
            </a:r>
            <a:r>
              <a:rPr lang="en-US" dirty="0"/>
              <a:t>, a server instance will start on your local machine. Alternatively, you can simply launch my implementation as java .jar file from a console window by double clicking “Launch </a:t>
            </a:r>
            <a:r>
              <a:rPr lang="en-US" dirty="0" err="1"/>
              <a:t>Dr</a:t>
            </a:r>
            <a:r>
              <a:rPr lang="en-US" dirty="0"/>
              <a:t> </a:t>
            </a:r>
            <a:r>
              <a:rPr lang="en-US" dirty="0" err="1"/>
              <a:t>Nykls</a:t>
            </a:r>
            <a:r>
              <a:rPr lang="en-US" dirty="0"/>
              <a:t> Version.bat”</a:t>
            </a:r>
          </a:p>
          <a:p>
            <a:pPr lvl="1"/>
            <a:r>
              <a:rPr lang="en-US" dirty="0"/>
              <a:t>This lets you test the behavior of a fully working implementation of Battleship to see how your implementation should behave.</a:t>
            </a:r>
          </a:p>
          <a:p>
            <a:r>
              <a:rPr lang="en-US" dirty="0"/>
              <a:t>Two Clients will joint in using </a:t>
            </a:r>
            <a:r>
              <a:rPr lang="en-US" dirty="0" err="1"/>
              <a:t>PuTTy</a:t>
            </a:r>
            <a:endParaRPr lang="en-US" dirty="0"/>
          </a:p>
          <a:p>
            <a:r>
              <a:rPr lang="en-US" dirty="0"/>
              <a:t>See “SampleInput.txt” for an example set of valid input commands two players may enter as they battle each other.</a:t>
            </a:r>
          </a:p>
          <a:p>
            <a:r>
              <a:rPr lang="en-US" dirty="0"/>
              <a:t>Run the server and play a few games to understand what’s happening before trying to write code.</a:t>
            </a:r>
          </a:p>
        </p:txBody>
      </p:sp>
    </p:spTree>
    <p:extLst>
      <p:ext uri="{BB962C8B-B14F-4D97-AF65-F5344CB8AC3E}">
        <p14:creationId xmlns:p14="http://schemas.microsoft.com/office/powerpoint/2010/main" val="3279062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the Server</a:t>
            </a:r>
          </a:p>
        </p:txBody>
      </p:sp>
      <p:pic>
        <p:nvPicPr>
          <p:cNvPr id="4" name="Content Placeholder 3"/>
          <p:cNvPicPr>
            <a:picLocks noGrp="1" noChangeAspect="1"/>
          </p:cNvPicPr>
          <p:nvPr>
            <p:ph idx="1"/>
          </p:nvPr>
        </p:nvPicPr>
        <p:blipFill>
          <a:blip r:embed="rId2"/>
          <a:stretch>
            <a:fillRect/>
          </a:stretch>
        </p:blipFill>
        <p:spPr>
          <a:xfrm>
            <a:off x="1576765" y="1825625"/>
            <a:ext cx="9038470" cy="4351338"/>
          </a:xfrm>
          <a:prstGeom prst="rect">
            <a:avLst/>
          </a:prstGeom>
        </p:spPr>
      </p:pic>
    </p:spTree>
    <p:extLst>
      <p:ext uri="{BB962C8B-B14F-4D97-AF65-F5344CB8AC3E}">
        <p14:creationId xmlns:p14="http://schemas.microsoft.com/office/powerpoint/2010/main" val="4018649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Client 1</a:t>
            </a:r>
          </a:p>
        </p:txBody>
      </p:sp>
      <p:pic>
        <p:nvPicPr>
          <p:cNvPr id="5" name="Content Placeholder 4"/>
          <p:cNvPicPr>
            <a:picLocks noGrp="1" noChangeAspect="1"/>
          </p:cNvPicPr>
          <p:nvPr>
            <p:ph idx="1"/>
          </p:nvPr>
        </p:nvPicPr>
        <p:blipFill>
          <a:blip r:embed="rId2"/>
          <a:stretch>
            <a:fillRect/>
          </a:stretch>
        </p:blipFill>
        <p:spPr>
          <a:xfrm>
            <a:off x="392168" y="1755775"/>
            <a:ext cx="4409963" cy="4351338"/>
          </a:xfrm>
          <a:prstGeom prst="rect">
            <a:avLst/>
          </a:prstGeom>
        </p:spPr>
      </p:pic>
      <p:pic>
        <p:nvPicPr>
          <p:cNvPr id="6" name="Picture 5"/>
          <p:cNvPicPr>
            <a:picLocks noChangeAspect="1"/>
          </p:cNvPicPr>
          <p:nvPr/>
        </p:nvPicPr>
        <p:blipFill>
          <a:blip r:embed="rId3"/>
          <a:stretch>
            <a:fillRect/>
          </a:stretch>
        </p:blipFill>
        <p:spPr>
          <a:xfrm>
            <a:off x="5057984" y="736601"/>
            <a:ext cx="7134016" cy="5715000"/>
          </a:xfrm>
          <a:prstGeom prst="rect">
            <a:avLst/>
          </a:prstGeom>
        </p:spPr>
      </p:pic>
    </p:spTree>
    <p:extLst>
      <p:ext uri="{BB962C8B-B14F-4D97-AF65-F5344CB8AC3E}">
        <p14:creationId xmlns:p14="http://schemas.microsoft.com/office/powerpoint/2010/main" val="176297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Client 2 (Run another instance of </a:t>
            </a:r>
            <a:r>
              <a:rPr lang="en-US" dirty="0" err="1"/>
              <a:t>PuTTY</a:t>
            </a:r>
            <a:r>
              <a:rPr lang="en-US" dirty="0"/>
              <a:t> and Connect to server a second time</a:t>
            </a:r>
          </a:p>
        </p:txBody>
      </p:sp>
      <p:pic>
        <p:nvPicPr>
          <p:cNvPr id="4" name="Content Placeholder 3"/>
          <p:cNvPicPr>
            <a:picLocks noGrp="1" noChangeAspect="1"/>
          </p:cNvPicPr>
          <p:nvPr>
            <p:ph idx="1"/>
          </p:nvPr>
        </p:nvPicPr>
        <p:blipFill>
          <a:blip r:embed="rId2"/>
          <a:stretch>
            <a:fillRect/>
          </a:stretch>
        </p:blipFill>
        <p:spPr>
          <a:xfrm>
            <a:off x="2658098" y="1825625"/>
            <a:ext cx="6875804" cy="4351338"/>
          </a:xfrm>
          <a:prstGeom prst="rect">
            <a:avLst/>
          </a:prstGeom>
        </p:spPr>
      </p:pic>
    </p:spTree>
    <p:extLst>
      <p:ext uri="{BB962C8B-B14F-4D97-AF65-F5344CB8AC3E}">
        <p14:creationId xmlns:p14="http://schemas.microsoft.com/office/powerpoint/2010/main" val="3377241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Input from Each Player (SampleInput.txt)</a:t>
            </a:r>
          </a:p>
        </p:txBody>
      </p:sp>
      <p:sp>
        <p:nvSpPr>
          <p:cNvPr id="3" name="Content Placeholder 2"/>
          <p:cNvSpPr>
            <a:spLocks noGrp="1"/>
          </p:cNvSpPr>
          <p:nvPr>
            <p:ph idx="1"/>
          </p:nvPr>
        </p:nvSpPr>
        <p:spPr>
          <a:xfrm>
            <a:off x="838200" y="1825625"/>
            <a:ext cx="3653367" cy="4351338"/>
          </a:xfrm>
        </p:spPr>
        <p:txBody>
          <a:bodyPr>
            <a:normAutofit/>
          </a:bodyPr>
          <a:lstStyle/>
          <a:p>
            <a:r>
              <a:rPr lang="en-US" dirty="0"/>
              <a:t>Player A</a:t>
            </a:r>
          </a:p>
          <a:p>
            <a:pPr lvl="1"/>
            <a:r>
              <a:rPr lang="en-US" dirty="0"/>
              <a:t>D 2 4 S </a:t>
            </a:r>
            <a:r>
              <a:rPr lang="en-US" dirty="0" err="1"/>
              <a:t>DestroyA</a:t>
            </a:r>
            <a:endParaRPr lang="en-US" dirty="0"/>
          </a:p>
          <a:p>
            <a:pPr lvl="1"/>
            <a:r>
              <a:rPr lang="en-US" dirty="0"/>
              <a:t>C 3 5 N </a:t>
            </a:r>
            <a:r>
              <a:rPr lang="en-US" dirty="0" err="1"/>
              <a:t>CruiserA</a:t>
            </a:r>
            <a:endParaRPr lang="en-US" dirty="0"/>
          </a:p>
          <a:p>
            <a:pPr lvl="1"/>
            <a:r>
              <a:rPr lang="en-US" dirty="0"/>
              <a:t>F 0 0</a:t>
            </a:r>
          </a:p>
          <a:p>
            <a:pPr lvl="1"/>
            <a:r>
              <a:rPr lang="en-US" dirty="0"/>
              <a:t>F 1 0</a:t>
            </a:r>
          </a:p>
          <a:p>
            <a:pPr lvl="1"/>
            <a:r>
              <a:rPr lang="en-US" dirty="0"/>
              <a:t>F 2 0</a:t>
            </a:r>
          </a:p>
          <a:p>
            <a:pPr lvl="1"/>
            <a:r>
              <a:rPr lang="en-US" dirty="0"/>
              <a:t>F 0 1</a:t>
            </a:r>
          </a:p>
          <a:p>
            <a:pPr lvl="1"/>
            <a:r>
              <a:rPr lang="en-US" dirty="0"/>
              <a:t>F 1 1</a:t>
            </a:r>
          </a:p>
          <a:p>
            <a:pPr lvl="1"/>
            <a:r>
              <a:rPr lang="en-US" dirty="0"/>
              <a:t>F 2 1</a:t>
            </a:r>
          </a:p>
          <a:p>
            <a:pPr lvl="1"/>
            <a:r>
              <a:rPr lang="en-US" dirty="0"/>
              <a:t>F 3 1</a:t>
            </a:r>
          </a:p>
          <a:p>
            <a:endParaRPr lang="en-US" dirty="0"/>
          </a:p>
          <a:p>
            <a:endParaRPr lang="en-US" dirty="0"/>
          </a:p>
          <a:p>
            <a:endParaRPr lang="en-US" dirty="0"/>
          </a:p>
          <a:p>
            <a:pPr marL="0" indent="0">
              <a:buNone/>
            </a:pPr>
            <a:endParaRPr lang="en-US" dirty="0"/>
          </a:p>
          <a:p>
            <a:endParaRPr lang="en-US" dirty="0"/>
          </a:p>
        </p:txBody>
      </p:sp>
      <p:sp>
        <p:nvSpPr>
          <p:cNvPr id="4" name="Rectangle 3"/>
          <p:cNvSpPr/>
          <p:nvPr/>
        </p:nvSpPr>
        <p:spPr>
          <a:xfrm>
            <a:off x="6167292" y="1690688"/>
            <a:ext cx="3403601" cy="4893647"/>
          </a:xfrm>
          <a:prstGeom prst="rect">
            <a:avLst/>
          </a:prstGeom>
        </p:spPr>
        <p:txBody>
          <a:bodyPr wrap="square">
            <a:spAutoFit/>
          </a:bodyPr>
          <a:lstStyle/>
          <a:p>
            <a:pPr marL="285750" indent="-285750">
              <a:buFont typeface="Arial" panose="020B0604020202020204" pitchFamily="34" charset="0"/>
              <a:buChar char="•"/>
            </a:pPr>
            <a:r>
              <a:rPr lang="en-US" sz="2400" dirty="0"/>
              <a:t>Player B</a:t>
            </a:r>
          </a:p>
          <a:p>
            <a:pPr marL="742950" lvl="1" indent="-285750">
              <a:buFont typeface="Arial" panose="020B0604020202020204" pitchFamily="34" charset="0"/>
              <a:buChar char="•"/>
            </a:pPr>
            <a:r>
              <a:rPr lang="en-US" sz="2400" dirty="0"/>
              <a:t>D 0 0 E </a:t>
            </a:r>
            <a:r>
              <a:rPr lang="en-US" sz="2400" dirty="0" err="1"/>
              <a:t>DestroyB</a:t>
            </a:r>
            <a:endParaRPr lang="en-US" sz="2400" dirty="0"/>
          </a:p>
          <a:p>
            <a:pPr marL="742950" lvl="1" indent="-285750">
              <a:buFont typeface="Arial" panose="020B0604020202020204" pitchFamily="34" charset="0"/>
              <a:buChar char="•"/>
            </a:pPr>
            <a:r>
              <a:rPr lang="en-US" sz="2400" dirty="0"/>
              <a:t>C 0 1 E </a:t>
            </a:r>
            <a:r>
              <a:rPr lang="en-US" sz="2400" dirty="0" err="1"/>
              <a:t>CruiserB</a:t>
            </a:r>
            <a:endParaRPr lang="en-US" sz="2400" dirty="0"/>
          </a:p>
          <a:p>
            <a:pPr marL="742950" lvl="1" indent="-285750">
              <a:buFont typeface="Arial" panose="020B0604020202020204" pitchFamily="34" charset="0"/>
              <a:buChar char="•"/>
            </a:pPr>
            <a:r>
              <a:rPr lang="en-US" sz="2400" dirty="0"/>
              <a:t>F 9 9</a:t>
            </a:r>
          </a:p>
          <a:p>
            <a:pPr marL="742950" lvl="1" indent="-285750">
              <a:buFont typeface="Arial" panose="020B0604020202020204" pitchFamily="34" charset="0"/>
              <a:buChar char="•"/>
            </a:pPr>
            <a:r>
              <a:rPr lang="en-US" sz="2400" dirty="0"/>
              <a:t>F 10 10</a:t>
            </a:r>
          </a:p>
          <a:p>
            <a:pPr marL="742950" lvl="1" indent="-285750">
              <a:buFont typeface="Arial" panose="020B0604020202020204" pitchFamily="34" charset="0"/>
              <a:buChar char="•"/>
            </a:pPr>
            <a:r>
              <a:rPr lang="en-US" sz="2400" dirty="0"/>
              <a:t>F 9 8</a:t>
            </a:r>
          </a:p>
          <a:p>
            <a:pPr marL="742950" lvl="1" indent="-285750">
              <a:buFont typeface="Arial" panose="020B0604020202020204" pitchFamily="34" charset="0"/>
              <a:buChar char="•"/>
            </a:pPr>
            <a:r>
              <a:rPr lang="en-US" sz="2400" dirty="0"/>
              <a:t>F 2 4</a:t>
            </a:r>
          </a:p>
          <a:p>
            <a:pPr marL="742950" lvl="1" indent="-285750">
              <a:buFont typeface="Arial" panose="020B0604020202020204" pitchFamily="34" charset="0"/>
              <a:buChar char="•"/>
            </a:pPr>
            <a:r>
              <a:rPr lang="en-US" sz="2400" dirty="0"/>
              <a:t>F 2 5</a:t>
            </a:r>
          </a:p>
          <a:p>
            <a:pPr marL="742950" lvl="1" indent="-285750">
              <a:buFont typeface="Arial" panose="020B0604020202020204" pitchFamily="34" charset="0"/>
              <a:buChar char="•"/>
            </a:pPr>
            <a:r>
              <a:rPr lang="en-US" sz="2400" dirty="0"/>
              <a:t>F 2 6</a:t>
            </a:r>
          </a:p>
          <a:p>
            <a:pPr marL="742950" lvl="1" indent="-285750">
              <a:buFont typeface="Arial" panose="020B0604020202020204" pitchFamily="34" charset="0"/>
              <a:buChar char="•"/>
            </a:pPr>
            <a:r>
              <a:rPr lang="en-US" sz="2400" dirty="0"/>
              <a:t>F 3 5</a:t>
            </a:r>
          </a:p>
          <a:p>
            <a:pPr marL="742950" lvl="1" indent="-285750">
              <a:buFont typeface="Arial" panose="020B0604020202020204" pitchFamily="34" charset="0"/>
              <a:buChar char="•"/>
            </a:pPr>
            <a:r>
              <a:rPr lang="en-US" sz="2400" dirty="0"/>
              <a:t>F 3 2</a:t>
            </a:r>
          </a:p>
          <a:p>
            <a:pPr marL="742950" lvl="1" indent="-285750">
              <a:buFont typeface="Arial" panose="020B0604020202020204" pitchFamily="34" charset="0"/>
              <a:buChar char="•"/>
            </a:pPr>
            <a:r>
              <a:rPr lang="en-US" sz="2400" dirty="0"/>
              <a:t>F 3 3</a:t>
            </a:r>
          </a:p>
          <a:p>
            <a:pPr marL="742950" lvl="1" indent="-285750">
              <a:buFont typeface="Arial" panose="020B0604020202020204" pitchFamily="34" charset="0"/>
              <a:buChar char="•"/>
            </a:pPr>
            <a:r>
              <a:rPr lang="en-US" sz="2400" dirty="0"/>
              <a:t>F 3 4</a:t>
            </a:r>
          </a:p>
        </p:txBody>
      </p:sp>
    </p:spTree>
    <p:extLst>
      <p:ext uri="{BB962C8B-B14F-4D97-AF65-F5344CB8AC3E}">
        <p14:creationId xmlns:p14="http://schemas.microsoft.com/office/powerpoint/2010/main" val="1940393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Player 1 vs</a:t>
            </a:r>
            <a:br>
              <a:rPr lang="en-US" dirty="0"/>
            </a:br>
            <a:r>
              <a:rPr lang="en-US" dirty="0"/>
              <a:t> Player 2</a:t>
            </a:r>
          </a:p>
        </p:txBody>
      </p:sp>
      <p:pic>
        <p:nvPicPr>
          <p:cNvPr id="4" name="Content Placeholder 3"/>
          <p:cNvPicPr>
            <a:picLocks noGrp="1" noChangeAspect="1"/>
          </p:cNvPicPr>
          <p:nvPr>
            <p:ph idx="1"/>
          </p:nvPr>
        </p:nvPicPr>
        <p:blipFill>
          <a:blip r:embed="rId2"/>
          <a:stretch>
            <a:fillRect/>
          </a:stretch>
        </p:blipFill>
        <p:spPr>
          <a:xfrm>
            <a:off x="5065967" y="56092"/>
            <a:ext cx="6648079" cy="6801908"/>
          </a:xfrm>
          <a:prstGeom prst="rect">
            <a:avLst/>
          </a:prstGeom>
        </p:spPr>
      </p:pic>
      <p:sp>
        <p:nvSpPr>
          <p:cNvPr id="3" name="TextBox 2"/>
          <p:cNvSpPr txBox="1"/>
          <p:nvPr/>
        </p:nvSpPr>
        <p:spPr>
          <a:xfrm>
            <a:off x="572972" y="2138833"/>
            <a:ext cx="4273740" cy="1477328"/>
          </a:xfrm>
          <a:prstGeom prst="rect">
            <a:avLst/>
          </a:prstGeom>
          <a:noFill/>
        </p:spPr>
        <p:txBody>
          <a:bodyPr wrap="square" rtlCol="0">
            <a:spAutoFit/>
          </a:bodyPr>
          <a:lstStyle/>
          <a:p>
            <a:r>
              <a:rPr lang="en-US" dirty="0"/>
              <a:t>Ensure you play against yourself several times before attempting to write source code. You will have to infer the software design and structure of the source code based on the behavior of the program.</a:t>
            </a:r>
          </a:p>
        </p:txBody>
      </p:sp>
    </p:spTree>
    <p:extLst>
      <p:ext uri="{BB962C8B-B14F-4D97-AF65-F5344CB8AC3E}">
        <p14:creationId xmlns:p14="http://schemas.microsoft.com/office/powerpoint/2010/main" val="2902825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can be typed one line at a type. Each Player can do this independently.</a:t>
            </a:r>
          </a:p>
        </p:txBody>
      </p:sp>
      <p:sp>
        <p:nvSpPr>
          <p:cNvPr id="3" name="Content Placeholder 2"/>
          <p:cNvSpPr>
            <a:spLocks noGrp="1"/>
          </p:cNvSpPr>
          <p:nvPr>
            <p:ph idx="1"/>
          </p:nvPr>
        </p:nvSpPr>
        <p:spPr/>
        <p:txBody>
          <a:bodyPr>
            <a:normAutofit/>
          </a:bodyPr>
          <a:lstStyle/>
          <a:p>
            <a:r>
              <a:rPr lang="en-US" dirty="0"/>
              <a:t>See PlayerA.log &amp; PlayerB.log</a:t>
            </a:r>
          </a:p>
          <a:p>
            <a:pPr lvl="1"/>
            <a:r>
              <a:rPr lang="en-US" dirty="0"/>
              <a:t>Shows the board setup and each command.</a:t>
            </a:r>
          </a:p>
        </p:txBody>
      </p:sp>
    </p:spTree>
    <p:extLst>
      <p:ext uri="{BB962C8B-B14F-4D97-AF65-F5344CB8AC3E}">
        <p14:creationId xmlns:p14="http://schemas.microsoft.com/office/powerpoint/2010/main" val="2224489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460</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CSCE 093</vt:lpstr>
      <vt:lpstr>Write Code!</vt:lpstr>
      <vt:lpstr>How to Play Battleship</vt:lpstr>
      <vt:lpstr>Run the Server</vt:lpstr>
      <vt:lpstr>Connect Client 1</vt:lpstr>
      <vt:lpstr>Connect Client 2 (Run another instance of PuTTY and Connect to server a second time</vt:lpstr>
      <vt:lpstr>Sample Input from Each Player (SampleInput.txt)</vt:lpstr>
      <vt:lpstr>Player 1 vs  Player 2</vt:lpstr>
      <vt:lpstr>Input can be typed one line at a type. Each Player can do this independently.</vt:lpstr>
      <vt:lpstr>On Your Own</vt:lpstr>
      <vt:lpstr>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093</dc:title>
  <dc:creator>user</dc:creator>
  <cp:lastModifiedBy>NYKL, SCOTT L CIV USAF AETC AFIT/ENG</cp:lastModifiedBy>
  <cp:revision>21</cp:revision>
  <dcterms:created xsi:type="dcterms:W3CDTF">2017-09-01T14:56:19Z</dcterms:created>
  <dcterms:modified xsi:type="dcterms:W3CDTF">2021-09-13T15:14:10Z</dcterms:modified>
</cp:coreProperties>
</file>