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presentationml.presProps+xml" PartName="/ppt/presProps1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SOFIYA 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312213907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