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3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02529" y="2250380"/>
            <a:ext cx="3461256" cy="2236012"/>
            <a:chOff x="1767093" y="-346929"/>
            <a:chExt cx="3809999" cy="246130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29"/>
            <a:stretch/>
          </p:blipFill>
          <p:spPr>
            <a:xfrm>
              <a:off x="1767093" y="-346929"/>
              <a:ext cx="3809999" cy="246130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767093" y="1452942"/>
              <a:ext cx="145855" cy="48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0616" y="2250380"/>
            <a:ext cx="5325664" cy="2236012"/>
            <a:chOff x="1340747" y="2025088"/>
            <a:chExt cx="5862258" cy="24613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56"/>
            <a:stretch/>
          </p:blipFill>
          <p:spPr>
            <a:xfrm>
              <a:off x="1340747" y="2025088"/>
              <a:ext cx="1963435" cy="246130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57150" y="2856331"/>
              <a:ext cx="145855" cy="48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0333" y="2311459"/>
            <a:ext cx="58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題目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332" y="2988093"/>
            <a:ext cx="58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選項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776277" y="2382085"/>
            <a:ext cx="103890" cy="602887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778158" y="3026655"/>
            <a:ext cx="102007" cy="609680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371" y="3753586"/>
            <a:ext cx="58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作答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03319" y="2362783"/>
            <a:ext cx="2036050" cy="2123609"/>
            <a:chOff x="2381161" y="2231077"/>
            <a:chExt cx="2036050" cy="212360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50380"/>
              <a:ext cx="1965408" cy="210430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78358" y="2250380"/>
            <a:ext cx="3547045" cy="2236012"/>
            <a:chOff x="4471023" y="2250380"/>
            <a:chExt cx="3547045" cy="223601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5" r="38961"/>
            <a:stretch/>
          </p:blipFill>
          <p:spPr>
            <a:xfrm>
              <a:off x="4471023" y="2250380"/>
              <a:ext cx="3547045" cy="223601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885564" y="3026655"/>
              <a:ext cx="132504" cy="443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03319" y="2362783"/>
            <a:ext cx="1281872" cy="25645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92686" y="2188190"/>
            <a:ext cx="743119" cy="1692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題目描述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3319" y="3470463"/>
            <a:ext cx="809612" cy="25645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92686" y="3295870"/>
            <a:ext cx="743119" cy="1692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>
                <a:solidFill>
                  <a:schemeClr val="bg1"/>
                </a:solidFill>
              </a:rPr>
              <a:t>答</a:t>
            </a:r>
            <a:r>
              <a:rPr lang="zh-TW" altLang="en-US" sz="1100" b="1" dirty="0" smtClean="0">
                <a:solidFill>
                  <a:schemeClr val="bg1"/>
                </a:solidFill>
              </a:rPr>
              <a:t>案範例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2093554" y="2033067"/>
            <a:ext cx="14285554" cy="349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11" r="79743"/>
          <a:stretch/>
        </p:blipFill>
        <p:spPr>
          <a:xfrm>
            <a:off x="274530" y="4547489"/>
            <a:ext cx="2307446" cy="97764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1923460" y="2362783"/>
            <a:ext cx="2036050" cy="2123609"/>
            <a:chOff x="2381161" y="2231077"/>
            <a:chExt cx="2036050" cy="2123609"/>
          </a:xfrm>
        </p:grpSpPr>
        <p:sp>
          <p:nvSpPr>
            <p:cNvPr id="15" name="Rectangle 14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-1919126" y="2192525"/>
            <a:ext cx="128187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-1929759" y="2196858"/>
            <a:ext cx="129250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題目描述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919126" y="3295871"/>
            <a:ext cx="80961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1929759" y="3295870"/>
            <a:ext cx="82024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>
                <a:solidFill>
                  <a:schemeClr val="bg1"/>
                </a:solidFill>
              </a:rPr>
              <a:t>答</a:t>
            </a:r>
            <a:r>
              <a:rPr lang="zh-TW" altLang="en-US" sz="1100" b="1" dirty="0" smtClean="0">
                <a:solidFill>
                  <a:schemeClr val="bg1"/>
                </a:solidFill>
              </a:rPr>
              <a:t>案範例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9695" y="2362783"/>
            <a:ext cx="2036050" cy="2123609"/>
            <a:chOff x="2381161" y="2231077"/>
            <a:chExt cx="2036050" cy="2123609"/>
          </a:xfrm>
        </p:grpSpPr>
        <p:sp>
          <p:nvSpPr>
            <p:cNvPr id="26" name="Rectangle 25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71305" y="2358807"/>
            <a:ext cx="249891" cy="11076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題目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00" y="3717062"/>
            <a:ext cx="255911" cy="7751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選項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025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1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5059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２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5134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３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34020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４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43224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５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69258" y="260089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６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9846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７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95880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８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05955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９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24841" y="3334942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46165" y="3333106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62916" y="3336985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" t="69587" r="93883" b="22687"/>
          <a:stretch/>
        </p:blipFill>
        <p:spPr>
          <a:xfrm>
            <a:off x="720275" y="4622327"/>
            <a:ext cx="261323" cy="247385"/>
          </a:xfrm>
          <a:prstGeom prst="rect">
            <a:avLst/>
          </a:prstGeom>
          <a:ln w="22225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/>
          <p:cNvCxnSpPr>
            <a:stCxn id="39" idx="2"/>
          </p:cNvCxnSpPr>
          <p:nvPr/>
        </p:nvCxnSpPr>
        <p:spPr>
          <a:xfrm>
            <a:off x="630080" y="2701728"/>
            <a:ext cx="99082" cy="1897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653305" y="2250380"/>
            <a:ext cx="3485109" cy="2236012"/>
            <a:chOff x="1767093" y="-346929"/>
            <a:chExt cx="3836255" cy="2461304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29"/>
            <a:stretch/>
          </p:blipFill>
          <p:spPr>
            <a:xfrm>
              <a:off x="1793349" y="-346929"/>
              <a:ext cx="3809999" cy="2461304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767093" y="1452942"/>
              <a:ext cx="145855" cy="48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18863" y="2250380"/>
            <a:ext cx="3547045" cy="2236012"/>
            <a:chOff x="4471023" y="2250380"/>
            <a:chExt cx="3547045" cy="223601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5" r="38961"/>
            <a:stretch/>
          </p:blipFill>
          <p:spPr>
            <a:xfrm>
              <a:off x="4471023" y="2250380"/>
              <a:ext cx="3547045" cy="223601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7885564" y="3026655"/>
              <a:ext cx="132504" cy="443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72779" y="2367475"/>
            <a:ext cx="2036050" cy="2123609"/>
            <a:chOff x="2381161" y="2231077"/>
            <a:chExt cx="2036050" cy="2123609"/>
          </a:xfrm>
        </p:grpSpPr>
        <p:sp>
          <p:nvSpPr>
            <p:cNvPr id="69" name="Rectangle 68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>
            <a:off x="7791258" y="3301284"/>
            <a:ext cx="80961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80625" y="3301283"/>
            <a:ext cx="82024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正確答</a:t>
            </a:r>
            <a:r>
              <a:rPr lang="zh-TW" altLang="en-US" sz="1100" b="1" dirty="0">
                <a:solidFill>
                  <a:schemeClr val="bg1"/>
                </a:solidFill>
              </a:rPr>
              <a:t>案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760828" y="4262823"/>
            <a:ext cx="282228" cy="334248"/>
          </a:xfrm>
          <a:prstGeom prst="upArrow">
            <a:avLst>
              <a:gd name="adj1" fmla="val 44112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99121" y="2106390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題目紅色編號對應到公車板數字</a:t>
            </a:r>
            <a:endParaRPr 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300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開始答題</a:t>
            </a:r>
            <a:endParaRPr 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5038817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答題完畢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7193363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解答在此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9009488" y="2104891"/>
            <a:ext cx="2877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將</a:t>
            </a:r>
            <a:r>
              <a:rPr lang="zh-TW" altLang="en-US" sz="1050" dirty="0"/>
              <a:t>公</a:t>
            </a:r>
            <a:r>
              <a:rPr lang="zh-TW" altLang="en-US" sz="1050" dirty="0" smtClean="0"/>
              <a:t>車</a:t>
            </a:r>
            <a:r>
              <a:rPr lang="zh-TW" altLang="en-US" sz="1050" dirty="0"/>
              <a:t>板</a:t>
            </a:r>
            <a:r>
              <a:rPr lang="zh-TW" altLang="en-US" sz="1050" dirty="0" smtClean="0"/>
              <a:t>翻面，對照背面圖案是否與解答一致</a:t>
            </a:r>
            <a:endParaRPr lang="en-US" sz="1050" dirty="0"/>
          </a:p>
        </p:txBody>
      </p:sp>
      <p:sp>
        <p:nvSpPr>
          <p:cNvPr id="85" name="Rectangle 84"/>
          <p:cNvSpPr/>
          <p:nvPr/>
        </p:nvSpPr>
        <p:spPr>
          <a:xfrm>
            <a:off x="10678190" y="3790321"/>
            <a:ext cx="1209009" cy="40465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1453835" y="3046019"/>
            <a:ext cx="433364" cy="18688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4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937204" y="2033066"/>
            <a:ext cx="14075617" cy="553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11" r="79743"/>
          <a:stretch/>
        </p:blipFill>
        <p:spPr>
          <a:xfrm>
            <a:off x="274530" y="4547489"/>
            <a:ext cx="2307446" cy="97764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1923460" y="2362783"/>
            <a:ext cx="2036050" cy="2123609"/>
            <a:chOff x="2381161" y="2231077"/>
            <a:chExt cx="2036050" cy="2123609"/>
          </a:xfrm>
        </p:grpSpPr>
        <p:sp>
          <p:nvSpPr>
            <p:cNvPr id="15" name="Rectangle 14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-1919126" y="2192525"/>
            <a:ext cx="128187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-1929759" y="2196858"/>
            <a:ext cx="129250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題目描述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919126" y="3295871"/>
            <a:ext cx="80961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1929759" y="3295870"/>
            <a:ext cx="82024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>
                <a:solidFill>
                  <a:schemeClr val="bg1"/>
                </a:solidFill>
              </a:rPr>
              <a:t>答</a:t>
            </a:r>
            <a:r>
              <a:rPr lang="zh-TW" altLang="en-US" sz="1100" b="1" dirty="0" smtClean="0">
                <a:solidFill>
                  <a:schemeClr val="bg1"/>
                </a:solidFill>
              </a:rPr>
              <a:t>案範例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9695" y="2362783"/>
            <a:ext cx="2036050" cy="2123609"/>
            <a:chOff x="2381161" y="2231077"/>
            <a:chExt cx="2036050" cy="2123609"/>
          </a:xfrm>
        </p:grpSpPr>
        <p:sp>
          <p:nvSpPr>
            <p:cNvPr id="26" name="Rectangle 25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71305" y="2358807"/>
            <a:ext cx="249891" cy="11076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題目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00" y="3717062"/>
            <a:ext cx="255911" cy="7751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選項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025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1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5059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２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5134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３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34020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４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43224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５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69258" y="260089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６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9846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７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95880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８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05955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９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24841" y="3334942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46165" y="3333106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62916" y="3336985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" t="69587" r="93883" b="22687"/>
          <a:stretch/>
        </p:blipFill>
        <p:spPr>
          <a:xfrm>
            <a:off x="720275" y="4622327"/>
            <a:ext cx="261323" cy="247385"/>
          </a:xfrm>
          <a:prstGeom prst="rect">
            <a:avLst/>
          </a:prstGeom>
          <a:ln w="22225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/>
          <p:cNvCxnSpPr>
            <a:stCxn id="39" idx="2"/>
          </p:cNvCxnSpPr>
          <p:nvPr/>
        </p:nvCxnSpPr>
        <p:spPr>
          <a:xfrm>
            <a:off x="630080" y="2701728"/>
            <a:ext cx="99082" cy="1897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653305" y="2250380"/>
            <a:ext cx="3485109" cy="2236012"/>
            <a:chOff x="1767093" y="-346929"/>
            <a:chExt cx="3836255" cy="2461304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29"/>
            <a:stretch/>
          </p:blipFill>
          <p:spPr>
            <a:xfrm>
              <a:off x="1793349" y="-346929"/>
              <a:ext cx="3809999" cy="2461304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767093" y="1452942"/>
              <a:ext cx="145855" cy="48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18863" y="2250380"/>
            <a:ext cx="3547045" cy="2236012"/>
            <a:chOff x="4471023" y="2250380"/>
            <a:chExt cx="3547045" cy="223601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5" r="38961"/>
            <a:stretch/>
          </p:blipFill>
          <p:spPr>
            <a:xfrm>
              <a:off x="4471023" y="2250380"/>
              <a:ext cx="3547045" cy="223601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7885564" y="3026655"/>
              <a:ext cx="132504" cy="443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72779" y="2367475"/>
            <a:ext cx="2036050" cy="2123609"/>
            <a:chOff x="2381161" y="2231077"/>
            <a:chExt cx="2036050" cy="2123609"/>
          </a:xfrm>
        </p:grpSpPr>
        <p:sp>
          <p:nvSpPr>
            <p:cNvPr id="69" name="Rectangle 68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>
            <a:off x="7791258" y="3301284"/>
            <a:ext cx="80961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80625" y="3301283"/>
            <a:ext cx="82024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正確答</a:t>
            </a:r>
            <a:r>
              <a:rPr lang="zh-TW" altLang="en-US" sz="1100" b="1" dirty="0">
                <a:solidFill>
                  <a:schemeClr val="bg1"/>
                </a:solidFill>
              </a:rPr>
              <a:t>案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760828" y="4262823"/>
            <a:ext cx="282228" cy="334248"/>
          </a:xfrm>
          <a:prstGeom prst="upArrow">
            <a:avLst>
              <a:gd name="adj1" fmla="val 44112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99121" y="2106390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題目紅色編號對應到公車板數字</a:t>
            </a:r>
            <a:endParaRPr 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300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開始答題</a:t>
            </a:r>
            <a:endParaRPr 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5038817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答題完畢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7193363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解答在此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9009488" y="2104891"/>
            <a:ext cx="2877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將</a:t>
            </a:r>
            <a:r>
              <a:rPr lang="zh-TW" altLang="en-US" sz="1050" dirty="0"/>
              <a:t>公</a:t>
            </a:r>
            <a:r>
              <a:rPr lang="zh-TW" altLang="en-US" sz="1050" dirty="0" smtClean="0"/>
              <a:t>車</a:t>
            </a:r>
            <a:r>
              <a:rPr lang="zh-TW" altLang="en-US" sz="1050" dirty="0"/>
              <a:t>板</a:t>
            </a:r>
            <a:r>
              <a:rPr lang="zh-TW" altLang="en-US" sz="1050" dirty="0" smtClean="0"/>
              <a:t>翻面，對照背面圖案是否與解答一致</a:t>
            </a:r>
            <a:endParaRPr lang="en-US" sz="1050" dirty="0"/>
          </a:p>
        </p:txBody>
      </p:sp>
      <p:sp>
        <p:nvSpPr>
          <p:cNvPr id="85" name="Rectangle 84"/>
          <p:cNvSpPr/>
          <p:nvPr/>
        </p:nvSpPr>
        <p:spPr>
          <a:xfrm>
            <a:off x="10678190" y="3790321"/>
            <a:ext cx="1209009" cy="40465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1453835" y="3046019"/>
            <a:ext cx="433364" cy="18688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1937203" y="5548019"/>
            <a:ext cx="14075618" cy="2024739"/>
            <a:chOff x="-1937204" y="5015674"/>
            <a:chExt cx="17004115" cy="24459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37204" y="5015674"/>
              <a:ext cx="4258565" cy="244599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361" y="5015674"/>
              <a:ext cx="4258566" cy="24459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2779" y="5018951"/>
              <a:ext cx="4247151" cy="24394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054" y="5015674"/>
              <a:ext cx="4252857" cy="244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9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162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微軟正黑體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Wang Yu-Chun</dc:creator>
  <cp:lastModifiedBy>Jill Wang Yu-Chun</cp:lastModifiedBy>
  <cp:revision>21</cp:revision>
  <dcterms:created xsi:type="dcterms:W3CDTF">2019-01-14T03:56:38Z</dcterms:created>
  <dcterms:modified xsi:type="dcterms:W3CDTF">2019-01-14T12:03:39Z</dcterms:modified>
</cp:coreProperties>
</file>