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01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42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3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4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7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52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4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5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01F8-2D62-4598-B597-04A65E4BF4BA}" type="datetimeFigureOut">
              <a:rPr lang="zh-TW" altLang="en-US" smtClean="0"/>
              <a:t>2015/4/21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5FF6-06BF-49CF-82F8-3D58F5F8D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8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______作品整理\平面_海報\NGIS_2020_懶人包_懶人包_完成版\NGIS串連\01_封面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2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0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7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如螢幕大小 (16:9)</PresentationFormat>
  <Paragraphs>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jill</dc:creator>
  <cp:lastModifiedBy>jill</cp:lastModifiedBy>
  <cp:revision>1</cp:revision>
  <dcterms:created xsi:type="dcterms:W3CDTF">2015-04-20T16:06:56Z</dcterms:created>
  <dcterms:modified xsi:type="dcterms:W3CDTF">2015-04-20T16:11:42Z</dcterms:modified>
</cp:coreProperties>
</file>