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Bree Serif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5038acd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5038acd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Drawn from the World Development Indicators 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A value for each country and each indicator in each year that related with the 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of each year since 2010 in different fields such as engineering, natural science, etc.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5038acd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5038acd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5038acd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5038acd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5038acd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5038acd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5038ac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5038ac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5038acd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5038acd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talog.worldbank.org/dataset/sustainable-development-go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ta.uis.unesco.org/index.aspx?queryid=7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longlin/CS327e_database/blob/main/Data%20Preprocessing/pardo_SDGInfo_cluster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longlin/CS327e_database/blob/main/Data%20Preprocessing/transform_SEO_cluster.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longlin/CS327e_database/blob/main/Data%20Preprocessing/cross-dataset-queries.sq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ilonglin/CS327e_database/blob/main/Data%20Analysis/high_income_spending.png" TargetMode="External"/><Relationship Id="rId4" Type="http://schemas.openxmlformats.org/officeDocument/2006/relationships/hyperlink" Target="https://github.com/jilonglin/CS327e_database/blob/main/Data%20Analysis/dif_incom_group_spending_analysis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longlin/CS327e_database/blob/main/Data%20Analysis/high_income_spending.png" TargetMode="External"/><Relationship Id="rId2" Type="http://schemas.openxmlformats.org/officeDocument/2006/relationships/hyperlink" Target="https://github.com/jilonglin/CS327e_database/blob/main/Data%20Analysis/dif_incom_group_spending_analysis.p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ilonglin/CS327e_database/blob/main/Data%20Analysis/lower_middle_income_spending.png" TargetMode="External"/><Relationship Id="rId4" Type="http://schemas.openxmlformats.org/officeDocument/2006/relationships/hyperlink" Target="https://github.com/jilonglin/CS327e_database/blob/main/Data%20Analysis/low_income_spending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longlin/CS327e_database/blob/main/Data%20Analysis/health_budget_and_spending_on_GERD.png" TargetMode="External"/><Relationship Id="rId2" Type="http://schemas.openxmlformats.org/officeDocument/2006/relationships/hyperlink" Target="https://github.com/jilonglin/CS327e_database/blob/main/Data%20Analysis/government_budget%20and%20pollution.pn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264626" y="1715325"/>
            <a:ext cx="69285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Sustainable Development Analysis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4500" y="3343799"/>
            <a:ext cx="7801500" cy="17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327E Final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Lemon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Jilong Lin, Lin Hui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https://datacatalog.worldbank.org/dataset/sustainable-development-goals</a:t>
            </a:r>
            <a:endParaRPr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374 relevant indicators (1990-2018) 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Sustainable Development Goals (SDGs)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http://data.uis.unesco.org/index.aspx?queryid=74</a:t>
            </a:r>
            <a:endParaRPr>
              <a:solidFill>
                <a:srgbClr val="FFFFFF"/>
              </a:solidFill>
            </a:endParaRPr>
          </a:p>
          <a:p>
            <a:pPr marL="457200" lvl="0" indent="-3365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Each government's expenditure on research and development (GERD) 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Government's total budget and by field for every year since 2010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dirty="0">
                <a:solidFill>
                  <a:srgbClr val="FFFFFF"/>
                </a:solidFill>
              </a:rPr>
              <a:t>Explore the sustainable development of different countries with relation to their income levels, research expenditures, environmental protection and the living condition of citizens, etc.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dirty="0">
                <a:solidFill>
                  <a:srgbClr val="FFFFFF"/>
                </a:solidFill>
              </a:rPr>
              <a:t>Study the current circumstances and the historical progress of sustainable development of several countries that we have specific interests in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dirty="0">
                <a:solidFill>
                  <a:srgbClr val="FFFFFF"/>
                </a:solidFill>
              </a:rPr>
              <a:t>Analyze certain areas of sustainable development such as clean energy access in different countries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ERD: </a:t>
            </a:r>
            <a:r>
              <a:rPr lang="en-US" u="sng" dirty="0">
                <a:solidFill>
                  <a:schemeClr val="accent5"/>
                </a:solidFill>
              </a:rPr>
              <a:t>https://github.com/jilonglin/CS327e_database/blob/main/Entity%20Relationship%20Diagram%20(ERD).pdf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with Apache Beam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Dataset 1: 29 columns of different years to a single column named ‘year’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https://github.com/jilonglin/CS327e_database/blob/main/Data%20Preprocessing/pardo_SDGInfo_cluster.py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Dataset 2: separate detailed information (funding source) to a column named ‘detail’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https://github.com/jilonglin/CS327e_database/blob/main/Data%20Preprocessing/transform_SEO_cluster.py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</a:rPr>
              <a:t>https://github.com/jilonglin/CS327e_database/blob/main/Data%20Preprocessing/transform_GERD_Series_single.py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BigQuery and Visualization with DataStudio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https://github.com/jilonglin/CS327e_database/blob/main/Data%20Preprocessing/cross-dataset-queries.sql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u="sng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Spending difference between developed and developing countries: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General: </a:t>
            </a:r>
            <a:r>
              <a:rPr lang="en-US" dirty="0">
                <a:hlinkClick r:id="rId4"/>
              </a:rPr>
              <a:t>https://github.com/jilonglin/CS327e_database/blob/main/Data%20Analysis/dif_incom_group_spending_analysis.png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income: </a:t>
            </a:r>
            <a:r>
              <a:rPr lang="en-US" dirty="0">
                <a:hlinkClick r:id="rId5"/>
              </a:rPr>
              <a:t>https://github.com/jilonglin/CS327e_database/blob/main/Data%20Analysis/high_income_spending.png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6667-D024-4CD8-A42A-D5BBAF3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finding 1: Spending difference among different countries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5714-D407-43A9-9606-D0A3CE8FC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General: </a:t>
            </a:r>
            <a:r>
              <a:rPr lang="en-US" sz="1500" dirty="0">
                <a:hlinkClick r:id="rId2"/>
              </a:rPr>
              <a:t>https://github.com/jilonglin/CS327e_database/blob/main/Data%20Analysis/dif_incom_group_spending_analysis.png</a:t>
            </a: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High income: </a:t>
            </a:r>
            <a:r>
              <a:rPr lang="en-US" sz="1500" dirty="0">
                <a:hlinkClick r:id="rId3"/>
              </a:rPr>
              <a:t>https://github.com/jilonglin/CS327e_database/blob/main/Data%20Analysis/high_income_spending.png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Low income: </a:t>
            </a:r>
            <a:r>
              <a:rPr lang="en-US" sz="1500" dirty="0">
                <a:hlinkClick r:id="rId4"/>
              </a:rPr>
              <a:t>https://github.com/jilonglin/CS327e_database/blob/main/Data%20Analysis/low_income_spending.png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Lower middle income:</a:t>
            </a:r>
          </a:p>
          <a:p>
            <a:pPr marL="0" indent="0">
              <a:buNone/>
            </a:pPr>
            <a:r>
              <a:rPr lang="en-US" sz="1500" dirty="0">
                <a:hlinkClick r:id="rId5"/>
              </a:rPr>
              <a:t>https://github.com/jilonglin/CS327e_database/blob/main/Data%20Analysis/lower_middle_income_spending.png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609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0F77-FA27-409E-8689-6C825414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 finding 2: Government spending and health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03F3-3D13-4F50-A13E-62B581721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More spending, more pollution: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https://github.com/jilonglin/CS327e_database/blob/main/Data%20Analysis/government_budget%20and%20pollution.png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More spending, better health: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https://github.com/jilonglin/CS327e_database/blob/main/Data%20Analysis/health_budget_and_spending_on_GERD.png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</a:rPr>
              <a:t>https://github.com/jilonglin/CS327e_database/blob/main/Data%20Preprocessing/workflow.py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range of interest, such as only focusing on Environment or Education etc.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interesting data that we have not looked at yet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Countries’ contributions to sustainability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711</Words>
  <Application>Microsoft Office PowerPoint</Application>
  <PresentationFormat>On-screen Show (16:9)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Average</vt:lpstr>
      <vt:lpstr>Oswald</vt:lpstr>
      <vt:lpstr>Bree Serif</vt:lpstr>
      <vt:lpstr>Slate</vt:lpstr>
      <vt:lpstr>Sustainable Development Analysis</vt:lpstr>
      <vt:lpstr>Datasets</vt:lpstr>
      <vt:lpstr>Goal:</vt:lpstr>
      <vt:lpstr>Transformation with Apache Beam</vt:lpstr>
      <vt:lpstr>Analysis with BigQuery and Visualization with DataStudio</vt:lpstr>
      <vt:lpstr>Main finding 1: Spending difference among different countries</vt:lpstr>
      <vt:lpstr>Main finding 2: Government spending and health</vt:lpstr>
      <vt:lpstr>Workflow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 Analysis</dc:title>
  <dc:creator>Jilong Lin</dc:creator>
  <cp:lastModifiedBy>Jilong Lin</cp:lastModifiedBy>
  <cp:revision>2</cp:revision>
  <dcterms:modified xsi:type="dcterms:W3CDTF">2021-03-31T17:00:44Z</dcterms:modified>
</cp:coreProperties>
</file>