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  <p:embeddedFont>
      <p:font typeface="Bree Serif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6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5038acd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5038acd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-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Drawn from the World Development Indicators 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-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A value for each country and each indicator in each year that related with the 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-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of each year since 2010 in different fields such as engineering, natural science, etc.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75038acd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75038acd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5038acd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5038ac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5038acd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5038acd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5038acd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5038acd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5038acd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5038acd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catalog.worldbank.org/dataset/sustainable-development-goals" TargetMode="External"/><Relationship Id="rId4" Type="http://schemas.openxmlformats.org/officeDocument/2006/relationships/hyperlink" Target="http://data.uis.unesco.org/index.aspx?queryid=7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s327e-spring2019/Lemon/blob/master/ERD_v5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s327e-spring2019/Lemon/blob/master/pardo_SDGInfo_cluster.py" TargetMode="External"/><Relationship Id="rId4" Type="http://schemas.openxmlformats.org/officeDocument/2006/relationships/hyperlink" Target="https://github.com/cs327e-spring2019/Lemon/blob/master/transform_SEO_single.py" TargetMode="External"/><Relationship Id="rId5" Type="http://schemas.openxmlformats.org/officeDocument/2006/relationships/hyperlink" Target="https://github.com/cs327e-spring2019/Lemon/blob/master/transform_GERD_Series_single.p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s327e-spring2019/Lemon/blob/master/cross-dataset-queries.sql" TargetMode="External"/><Relationship Id="rId4" Type="http://schemas.openxmlformats.org/officeDocument/2006/relationships/hyperlink" Target="https://github.com/cs327e-spring2019/Lem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s327e-spring2019/Lemon/blob/master/workflow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264626" y="1715325"/>
            <a:ext cx="6928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Sustainable Development Analysis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4500" y="3343799"/>
            <a:ext cx="78015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327E Final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</a:t>
            </a:r>
            <a:r>
              <a:rPr lang="en"/>
              <a:t>Lemon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Jilong Lin, Lin Hui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Dataset 1: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https://datacatalog.worldbank.org/dataset/sustainable-development-goals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374 relevant indicators (1990-2018) 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Sustainable Development Goals (SDGs)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Dataset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http://data.uis.unesco.org/index.aspx?queryid=74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Each government's expenditure on research and development (GERD) 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Government's total budget and by field for every year since 2010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 sz="18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Explore the sustainable development of different countries with relation to their income levels, research expenditures, environmental protection and the living condition of citizens, etc.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Study the current circumstances and the historical progress of sustainable development of several countries that we have specific interests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Analyze certain areas of sustainable development such as clean energy access in different countries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ERD: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https://github.com/cs327e-spring2019/Lemon/blob/master/ERD_v5.pdf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with Apache Beam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Dataset 1: 29 columns of different years to a single column named ‘year’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https://github.com/cs327e-spring2019/Lemon/blob/master/pardo_SDGInfo_cluster.py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Dataset 2: separate detailed information (funding source) to a column named ‘detail’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https://github.com/cs327e-spring2019/Lemon/blob/master/transform_SEO_single.py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https://github.com/cs327e-spring2019/Lemon/blob/master/transform_GERD_Series_single.py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with BigQuery and </a:t>
            </a:r>
            <a:r>
              <a:rPr lang="en"/>
              <a:t>Visualization with DataStudio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https://github.com/cs327e-spring2019/Lemon/blob/master/cross-dataset-queries.sql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https://github.com/cs327e-spring2019/Lemon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https://github.com/cs327e-spring2019/Lemon/blob/master/workflow.py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the range of interest, such as only focusing on Environment or Education etc.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Still interesting data that we have not looked at yet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Countries’ contributions to sustainability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Suggestions?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