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上的結果一致，基本上誤差在 </a:t>
            </a:r>
            <a:r>
              <a:rPr b="1" lang="zh-TW" sz="2000">
                <a:solidFill>
                  <a:srgbClr val="FF0000"/>
                </a:solidFill>
              </a:rPr>
              <a:t>±0.3 </a:t>
            </a:r>
            <a:r>
              <a:rPr lang="zh-TW" sz="2000">
                <a:solidFill>
                  <a:srgbClr val="000000"/>
                </a:solidFill>
              </a:rPr>
              <a:t>之間都屬於一致，若超過範圍，Kaggle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個檔案：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