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c494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c494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7c494e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7c494e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7c494e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7c494e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cad932a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cad932a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7c494e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e7c494e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7da93f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7da93f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c494e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c494e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6e143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6e143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6e1436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6e1436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7c494e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7c494e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7c494e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7c494e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6e143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6e143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6e1436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6e1436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Homework 14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Regularization-based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Lifelong Learning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7"/>
            <a:ext cx="4870500" cy="51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(2%)請以中文說明一下 lifelong learning 的中心概念是什麼？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(2%)列出 EWC, </a:t>
            </a:r>
            <a:r>
              <a:rPr lang="en" sz="1400"/>
              <a:t>MAS</a:t>
            </a:r>
            <a:r>
              <a:rPr lang="en" sz="1400"/>
              <a:t> 的作法是什麼？根據你的理解，說明一下大概的流程該怎麼做 (不要貼 code )。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EWC 和 MAS 方法上所需要的資料最大的差異是什麼？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5. (5%)秀出 </a:t>
            </a:r>
            <a:r>
              <a:rPr lang="en" sz="1400"/>
              <a:t>part1 及 part2 </a:t>
            </a:r>
            <a:r>
              <a:rPr lang="en" sz="1400"/>
              <a:t>最後結果的圖，並分析一下結果，以及你跑的實驗中有什麼發現。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的 hw14-&lt;account&gt; </a:t>
            </a:r>
            <a:r>
              <a:rPr lang="en"/>
              <a:t>必須包含以下檔案：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</a:t>
            </a:r>
            <a:r>
              <a:rPr lang="en"/>
              <a:t>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main.py（</a:t>
            </a:r>
            <a:r>
              <a:rPr lang="en"/>
              <a:t>整理好成 py 並註明哪裡是 part 1，哪裡是 part 2）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Policy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評分標準 以 report 為準。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最後一題的部份，請分別把兩個部份訓練完的圖片放到 report 上，如有額外的訓練數據、實驗，也可以自由補充。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</a:t>
            </a:r>
            <a:r>
              <a:rPr lang="en"/>
              <a:t>貼文</a:t>
            </a:r>
            <a:r>
              <a:rPr lang="en"/>
              <a:t>在 FB 社團裡或寄信至助教信箱，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Spec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EWC - Elastic Weight Consolidation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 - Memory Aware Synapse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Datasets - SVHN - MNIST - USPS 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80450" y="2469675"/>
            <a:ext cx="83001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本次作業中 你將走過以上兩個 regularization based lifelong learning 的方法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運用在三個不同的 dataset 上 並且它門訓練的過程是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先訓練 SVHN 再訓練 MNIST  再訓練 USPS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並做出 accuracy 表現近似最後 evaluation 的圖片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Colab 內有詳細說明實做的細節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2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兩種選擇: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自己實做一個 lifelong learning regularization 的演算法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Sliced-Cramer Preservation ( </a:t>
            </a:r>
            <a:r>
              <a:rPr lang="en"/>
              <a:t>助教有提供部份的 code 跟 pseudo code </a:t>
            </a:r>
            <a:r>
              <a:rPr lang="en"/>
              <a:t>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</a:t>
            </a:r>
            <a:r>
              <a:rPr lang="en"/>
              <a:t>前面兩個方法，助教都把 code 細節都寫好了，你只需要調參數，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這次你需要參考之前的 block，自己實做一個演算法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作法跟前面兩個雷同，只是改變 importance 的算法，可以參考 paper 的 pseudo code 作 implementation.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Pseudo Code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baseline="30000" lang="en"/>
              <a:t>K-1</a:t>
            </a:r>
            <a:r>
              <a:rPr lang="en"/>
              <a:t> 是指一個 k-dimension 的 unit-sphere, 這個 k-dimension 會根據你想 regularize 的 layer 取他的 dimension。 作業是取最後一層的 vector，你需要從高維的球殼任意 sample 出 一個 長度為 1 的 vector。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750"/>
            <a:ext cx="6160176" cy="2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Fixed-model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在這次實驗的例子，採用的是固定的小模型 ― 有六層隱藏層的全連接層模型 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因為本次實驗是注重在 lifelong learning 訓練的方式 重點不在疊模型架構，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所以模型都是固定的。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Example </a:t>
            </a:r>
            <a:r>
              <a:rPr lang="en"/>
              <a:t>Result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622" y="1460198"/>
            <a:ext cx="4440766" cy="29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75" y="111567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0" y="115242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