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(20000bytes)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20000 bytes，如果沒有請不要上傳汙染Scoreboard。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0.01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</a:t>
            </a:r>
            <a:r>
              <a:rPr b="1" lang="zh-TW">
                <a:solidFill>
                  <a:srgbClr val="FF0000"/>
                </a:solidFill>
              </a:rPr>
              <a:t>&lt;= 20000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filter，在對每個 pixel (Pointwise) 過一層 share weight 的 Dense/Linear。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