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14/01/24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4things.it/smart-building/domotica-come-funziona-prodotti-esempi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66829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PARTICULAR POWER STRIP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6"/>
            <a:ext cx="10745289" cy="582864"/>
          </a:xfrm>
        </p:spPr>
        <p:txBody>
          <a:bodyPr rtlCol="0">
            <a:normAutofit fontScale="32500" lnSpcReduction="20000"/>
          </a:bodyPr>
          <a:lstStyle/>
          <a:p>
            <a:pPr rtl="0"/>
            <a:r>
              <a:rPr lang="it-IT" sz="2800" dirty="0">
                <a:solidFill>
                  <a:schemeClr val="tx2"/>
                </a:solidFill>
              </a:rPr>
              <a:t>R</a:t>
            </a:r>
            <a:r>
              <a:rPr lang="it" sz="2800" dirty="0">
                <a:solidFill>
                  <a:schemeClr val="tx2"/>
                </a:solidFill>
              </a:rPr>
              <a:t>ealizzato da </a:t>
            </a:r>
            <a:r>
              <a:rPr lang="it" sz="2800" i="1" dirty="0">
                <a:solidFill>
                  <a:schemeClr val="tx2"/>
                </a:solidFill>
              </a:rPr>
              <a:t>ignazio leonardo calogero sperandeo</a:t>
            </a:r>
            <a:br>
              <a:rPr lang="it" sz="2800" dirty="0">
                <a:solidFill>
                  <a:schemeClr val="tx2"/>
                </a:solidFill>
              </a:rPr>
            </a:br>
            <a:r>
              <a:rPr lang="it" sz="2800" dirty="0">
                <a:solidFill>
                  <a:schemeClr val="tx2"/>
                </a:solidFill>
              </a:rPr>
              <a:t>Classe: 4C informatica</a:t>
            </a:r>
            <a:br>
              <a:rPr lang="it" sz="2800" dirty="0">
                <a:solidFill>
                  <a:schemeClr val="tx2"/>
                </a:solidFill>
              </a:rPr>
            </a:br>
            <a:r>
              <a:rPr lang="it-IT" sz="2800" dirty="0">
                <a:solidFill>
                  <a:schemeClr val="tx2"/>
                </a:solidFill>
              </a:rPr>
              <a:t>D</a:t>
            </a:r>
            <a:r>
              <a:rPr lang="it" sz="2800" dirty="0">
                <a:solidFill>
                  <a:schemeClr val="tx2"/>
                </a:solidFill>
              </a:rPr>
              <a:t>ata: 27/12/2023</a:t>
            </a:r>
          </a:p>
          <a:p>
            <a:pPr rtl="0"/>
            <a:endParaRPr lang="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42" y="814299"/>
            <a:ext cx="11029616" cy="1188720"/>
          </a:xfrm>
        </p:spPr>
        <p:txBody>
          <a:bodyPr rtlCol="0"/>
          <a:lstStyle/>
          <a:p>
            <a:pPr rtl="0"/>
            <a:r>
              <a:rPr lang="it-IT" dirty="0"/>
              <a:t>C</a:t>
            </a:r>
            <a:r>
              <a:rPr lang="it" dirty="0"/>
              <a:t>osa è un sistema domotico?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7CBDDF-8639-D540-863B-D29F2D5E3FB7}"/>
              </a:ext>
            </a:extLst>
          </p:cNvPr>
          <p:cNvSpPr txBox="1"/>
          <p:nvPr/>
        </p:nvSpPr>
        <p:spPr>
          <a:xfrm>
            <a:off x="724619" y="2061713"/>
            <a:ext cx="79363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domotica è quella disciplina che si occupa di adattare delle tecnologie nella vita di tutti i giorni, rendendo più confortevole, comoda le gestione degli apparati </a:t>
            </a:r>
            <a:r>
              <a:rPr lang="it-I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conteporanei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 compongono l’ambiente di vita di tutti i giorni. </a:t>
            </a:r>
          </a:p>
          <a:p>
            <a:pPr algn="just"/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sistema domotico permette di gestire da una distanza nota, apparati </a:t>
            </a:r>
            <a:r>
              <a:rPr lang="it-I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conteporanei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attraverso protocolli wireless a partire da un dispositivo come smartphone, desktop computer, </a:t>
            </a:r>
            <a:r>
              <a:rPr lang="it-I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ecc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D5C30AF-FC70-3725-3B80-4F7696F0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38" y="3507374"/>
            <a:ext cx="5184476" cy="291626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CE40D87-2B3C-986C-5617-D9D4C562D3D8}"/>
              </a:ext>
            </a:extLst>
          </p:cNvPr>
          <p:cNvSpPr txBox="1"/>
          <p:nvPr/>
        </p:nvSpPr>
        <p:spPr>
          <a:xfrm>
            <a:off x="6719977" y="6423641"/>
            <a:ext cx="5184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Fonte immagine: </a:t>
            </a:r>
            <a:r>
              <a:rPr lang="it-IT" sz="1200" dirty="0">
                <a:hlinkClick r:id="rId3"/>
              </a:rPr>
              <a:t>link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CF8AD-0B44-51E1-5843-29FACE13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56" y="702156"/>
            <a:ext cx="11029616" cy="1188720"/>
          </a:xfrm>
        </p:spPr>
        <p:txBody>
          <a:bodyPr/>
          <a:lstStyle/>
          <a:p>
            <a:r>
              <a:rPr lang="it-IT" dirty="0"/>
              <a:t>Parliamo di </a:t>
            </a:r>
            <a:r>
              <a:rPr lang="it-IT" dirty="0" err="1"/>
              <a:t>pps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5DAE8-0A1E-DD72-7364-429079D6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E78E1E-C8AC-49F5-B0B7-6AB2C2B6CB6F}"/>
              </a:ext>
            </a:extLst>
          </p:cNvPr>
          <p:cNvSpPr txBox="1"/>
          <p:nvPr/>
        </p:nvSpPr>
        <p:spPr>
          <a:xfrm>
            <a:off x="690113" y="1890876"/>
            <a:ext cx="1112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PPS è un vero e proprio sistema domotico. Realizzato per poter gestire lo stato delle prese elettriche da un dispositivo come uno smartphone o un computer. PPS è una </a:t>
            </a:r>
            <a:r>
              <a:rPr lang="it-IT" dirty="0" err="1"/>
              <a:t>multipresa</a:t>
            </a:r>
            <a:r>
              <a:rPr lang="it-IT" dirty="0"/>
              <a:t> elettrica, composta da 4 prese elettriche con controllo da remoto sullo stato di ogni presa.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93D1DD1-E20D-7B56-FE2D-24EB21A91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8" y="2133697"/>
            <a:ext cx="10568843" cy="259060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DC7EA8-4DE8-E976-FFC1-DB3EFADC4F8E}"/>
              </a:ext>
            </a:extLst>
          </p:cNvPr>
          <p:cNvSpPr txBox="1"/>
          <p:nvPr/>
        </p:nvSpPr>
        <p:spPr>
          <a:xfrm>
            <a:off x="1998638" y="2571518"/>
            <a:ext cx="56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CH1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6361F5E-5EC8-0A6B-7A77-EB3E10A6CF94}"/>
              </a:ext>
            </a:extLst>
          </p:cNvPr>
          <p:cNvSpPr txBox="1"/>
          <p:nvPr/>
        </p:nvSpPr>
        <p:spPr>
          <a:xfrm>
            <a:off x="2639428" y="2555564"/>
            <a:ext cx="56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CH2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2F1A29-CD26-B379-77E9-1C1CA951FB8F}"/>
              </a:ext>
            </a:extLst>
          </p:cNvPr>
          <p:cNvSpPr txBox="1"/>
          <p:nvPr/>
        </p:nvSpPr>
        <p:spPr>
          <a:xfrm>
            <a:off x="3280218" y="2557542"/>
            <a:ext cx="56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CH3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C69DD68-3FA1-09AA-148D-6CF051C25458}"/>
              </a:ext>
            </a:extLst>
          </p:cNvPr>
          <p:cNvSpPr txBox="1"/>
          <p:nvPr/>
        </p:nvSpPr>
        <p:spPr>
          <a:xfrm>
            <a:off x="3921008" y="2571519"/>
            <a:ext cx="56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09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79837-DCEF-DDF6-8CCC-7B1DF2ED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 PPS?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EDDAA-C20E-4D8D-06BF-27A78EC3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A32BF8-5FE6-A39D-5CBC-EFE2DA5C8B1D}"/>
              </a:ext>
            </a:extLst>
          </p:cNvPr>
          <p:cNvSpPr txBox="1"/>
          <p:nvPr/>
        </p:nvSpPr>
        <p:spPr>
          <a:xfrm>
            <a:off x="405442" y="2173857"/>
            <a:ext cx="1153351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PPS funziona grazie ad un modulo chiamato HC-06. Esso permette la comunicazione tra un device, in questo caso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HC-06 prevede 4 pin, 2 per alimentazione (3.6V a 6V), due per la trasmissione e ricezione dei dati. Il collegamento ad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prevede che il pin di trasmissione e ricezione dell’HC-06 siano collegati a due pin di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(che verranno dichiarati come pin di trasmissione e ricezione a livello di sorgente) e viceversa. A livello di codice è stata usata la libreria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SoftwareSerial.h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acquisire i dati.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D03D88-FEEA-2046-F170-C7D4F6152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50" y="1082615"/>
            <a:ext cx="6096000" cy="45720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10A370A-6E73-8ABB-752F-47C91638B29F}"/>
              </a:ext>
            </a:extLst>
          </p:cNvPr>
          <p:cNvSpPr/>
          <p:nvPr/>
        </p:nvSpPr>
        <p:spPr>
          <a:xfrm>
            <a:off x="5658930" y="4514601"/>
            <a:ext cx="293298" cy="3105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77AB10A-11F5-77BB-350F-0872945296A1}"/>
              </a:ext>
            </a:extLst>
          </p:cNvPr>
          <p:cNvSpPr/>
          <p:nvPr/>
        </p:nvSpPr>
        <p:spPr>
          <a:xfrm>
            <a:off x="4439742" y="4546233"/>
            <a:ext cx="293298" cy="3105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17A71BF-28A6-75B8-D0B0-A219B99D7424}"/>
              </a:ext>
            </a:extLst>
          </p:cNvPr>
          <p:cNvSpPr/>
          <p:nvPr/>
        </p:nvSpPr>
        <p:spPr>
          <a:xfrm>
            <a:off x="6041376" y="3948144"/>
            <a:ext cx="293298" cy="3105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165C1DD-1498-3F90-9120-17B889CD260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334674" y="2552224"/>
            <a:ext cx="1334547" cy="1377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3E44927-515C-3816-9E20-DD1D78A7EFE3}"/>
              </a:ext>
            </a:extLst>
          </p:cNvPr>
          <p:cNvSpPr txBox="1"/>
          <p:nvPr/>
        </p:nvSpPr>
        <p:spPr>
          <a:xfrm>
            <a:off x="7669221" y="2382947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 che rilevalo lo stato di connessione</a:t>
            </a:r>
          </a:p>
        </p:txBody>
      </p:sp>
    </p:spTree>
    <p:extLst>
      <p:ext uri="{BB962C8B-B14F-4D97-AF65-F5344CB8AC3E}">
        <p14:creationId xmlns:p14="http://schemas.microsoft.com/office/powerpoint/2010/main" val="252656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268620-6BA1-9118-4DE7-20D1F2EB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trovo dentro </a:t>
            </a:r>
            <a:r>
              <a:rPr lang="it-IT" dirty="0" err="1"/>
              <a:t>pps</a:t>
            </a:r>
            <a:r>
              <a:rPr lang="it-IT" dirty="0"/>
              <a:t>?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E6C0A-64E8-F583-0D81-5F425EC0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14/01/24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38653C-7746-3A32-9FDC-1061CF9F723F}"/>
              </a:ext>
            </a:extLst>
          </p:cNvPr>
          <p:cNvSpPr txBox="1"/>
          <p:nvPr/>
        </p:nvSpPr>
        <p:spPr>
          <a:xfrm>
            <a:off x="581192" y="2009955"/>
            <a:ext cx="11314634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PPS si trovano 4 prese elettriche, un modulo a 4 relè che funge da interruttore unipolare su ogni presa, interrompendo il neutro. Vicino al modulo relè si trova un alimentatore nudo da 12V alimentato con fase e massa a terra dalla quarta e ultima presa, mentre il neutro è collegato alla linea in ingresso. L’output dell’alimentatore fa da input ad uno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stepdown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stepdown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questione è un regolare di tensione e corrente, è stato usato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perchè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l’arduino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scelto per questo progetto richiede un’alimentazione sul pin Vin di 6-8V e di 800mA, quindi l’uscita dello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stepdown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vanno tra il Vin e GND. Infine troviamo il modulo HC-06 che colleghiamo ad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direttamente.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11D8A9-B098-35BF-20B7-AFEC3DE7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5" y="633654"/>
            <a:ext cx="8769364" cy="55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{6D22B1BF-F221-4205-A359-FF9FC5B1C4C2}tf33552983_win32</Template>
  <TotalTime>543</TotalTime>
  <Words>397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PARTICULAR POWER STRIP</vt:lpstr>
      <vt:lpstr>Cosa è un sistema domotico?</vt:lpstr>
      <vt:lpstr>Parliamo di pps</vt:lpstr>
      <vt:lpstr>COME FUNZIONA PPS?</vt:lpstr>
      <vt:lpstr>Cosa trovo dentro pps?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PARTICULAR POWER STRIP</dc:title>
  <dc:creator>Ignazio Sperandeo</dc:creator>
  <cp:lastModifiedBy>Ignazio Sperandeo</cp:lastModifiedBy>
  <cp:revision>9</cp:revision>
  <dcterms:created xsi:type="dcterms:W3CDTF">2024-01-03T15:59:21Z</dcterms:created>
  <dcterms:modified xsi:type="dcterms:W3CDTF">2024-01-14T19:39:33Z</dcterms:modified>
</cp:coreProperties>
</file>