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7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07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4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4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17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59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5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3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17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dislessiaioticonosco.it/2017/06/il-registro-elettronico-e-la.html?m=1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Ignazio\Desktop\ACCESS.pdf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11D6D-7746-7284-677E-4A78634AE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001" y="-389367"/>
            <a:ext cx="8825658" cy="3329581"/>
          </a:xfrm>
        </p:spPr>
        <p:txBody>
          <a:bodyPr/>
          <a:lstStyle/>
          <a:p>
            <a:pPr algn="ctr"/>
            <a:r>
              <a:rPr lang="it-IT" b="1" dirty="0"/>
              <a:t>xAccess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08C582-2864-EC31-234E-F88F0A46B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24851" y="3429000"/>
            <a:ext cx="18844338" cy="876680"/>
          </a:xfrm>
        </p:spPr>
        <p:txBody>
          <a:bodyPr/>
          <a:lstStyle/>
          <a:p>
            <a:pPr algn="r"/>
            <a:r>
              <a:rPr lang="it-IT" dirty="0"/>
              <a:t>Il tuo REGISTRO ELETTRONICO A PORTATA DI MANO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F1EADB-E3BE-FD29-DD52-B076493C67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540330" y="125260"/>
            <a:ext cx="466943" cy="4935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AEC48B-366F-4BD2-5E7E-04BB5A152BD7}"/>
              </a:ext>
            </a:extLst>
          </p:cNvPr>
          <p:cNvSpPr txBox="1"/>
          <p:nvPr/>
        </p:nvSpPr>
        <p:spPr>
          <a:xfrm>
            <a:off x="9744364" y="6363408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Production by ACCESS</a:t>
            </a:r>
          </a:p>
        </p:txBody>
      </p:sp>
    </p:spTree>
    <p:extLst>
      <p:ext uri="{BB962C8B-B14F-4D97-AF65-F5344CB8AC3E}">
        <p14:creationId xmlns:p14="http://schemas.microsoft.com/office/powerpoint/2010/main" val="15619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59C3A-09AD-5205-0FE1-E7AC5F25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821" y="373608"/>
            <a:ext cx="9404723" cy="1400530"/>
          </a:xfrm>
        </p:spPr>
        <p:txBody>
          <a:bodyPr/>
          <a:lstStyle/>
          <a:p>
            <a:r>
              <a:rPr lang="it-IT" dirty="0"/>
              <a:t>Intuibilità ed efficienza elevata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CFBA3-60DF-63DD-058D-7E4A949A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38" y="1774138"/>
            <a:ext cx="8946541" cy="4195481"/>
          </a:xfrm>
        </p:spPr>
        <p:txBody>
          <a:bodyPr/>
          <a:lstStyle/>
          <a:p>
            <a:r>
              <a:rPr lang="it-IT" dirty="0"/>
              <a:t>La nuova applicazione </a:t>
            </a:r>
            <a:r>
              <a:rPr lang="it-IT" b="1" dirty="0"/>
              <a:t>xAccess</a:t>
            </a:r>
            <a:r>
              <a:rPr lang="it-IT" dirty="0"/>
              <a:t> è pensata per fornire al docente un accesso rapido e diretto alle funzionalità che dovrà compiere in classe fornendo informazioni complete a portata di pochi click. In modo tale da ridurre il tempo di compilazione di una classe in modo digitale al posto di utilizzare il cartaceo.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26815D-4DAB-C70F-87F5-266F00CA07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540330" y="125260"/>
            <a:ext cx="466943" cy="49357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9C0BC7-E10E-BB3B-DB24-952C47517ABC}"/>
              </a:ext>
            </a:extLst>
          </p:cNvPr>
          <p:cNvSpPr txBox="1"/>
          <p:nvPr/>
        </p:nvSpPr>
        <p:spPr>
          <a:xfrm>
            <a:off x="9744364" y="6363408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Production by ACCESS</a:t>
            </a:r>
          </a:p>
        </p:txBody>
      </p:sp>
    </p:spTree>
    <p:extLst>
      <p:ext uri="{BB962C8B-B14F-4D97-AF65-F5344CB8AC3E}">
        <p14:creationId xmlns:p14="http://schemas.microsoft.com/office/powerpoint/2010/main" val="353330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5456"/>
          </a:blip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497535-2D19-EEBC-C0AF-8AE3DD3A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Ottimizzato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9FEC1-8E97-620F-E7C8-89FC2250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4357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L’app è completamente ottimizzata in modo tale da offrire il </a:t>
            </a:r>
            <a:r>
              <a:rPr lang="it-IT" b="1" dirty="0">
                <a:solidFill>
                  <a:schemeClr val="bg1"/>
                </a:solidFill>
              </a:rPr>
              <a:t>massimo</a:t>
            </a:r>
            <a:r>
              <a:rPr lang="it-IT" dirty="0">
                <a:solidFill>
                  <a:schemeClr val="bg1"/>
                </a:solidFill>
              </a:rPr>
              <a:t> delle performance, basso utilizzo di </a:t>
            </a:r>
            <a:r>
              <a:rPr lang="it-IT" b="1" dirty="0">
                <a:solidFill>
                  <a:schemeClr val="bg1"/>
                </a:solidFill>
              </a:rPr>
              <a:t>CPU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b="1" dirty="0">
                <a:solidFill>
                  <a:schemeClr val="bg1"/>
                </a:solidFill>
              </a:rPr>
              <a:t>RAM</a:t>
            </a:r>
            <a:r>
              <a:rPr lang="it-IT" dirty="0">
                <a:solidFill>
                  <a:schemeClr val="bg1"/>
                </a:solidFill>
              </a:rPr>
              <a:t> e poco utilizzo di memoria. Il programma è anche basato su un sistema di orientamento semplice in modo tale da rendere lettura e compilazione facile.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54ED6EB-E3F9-68F7-05E3-06F8E106CE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540330" y="125260"/>
            <a:ext cx="466943" cy="49357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49FA127-D461-7190-7B08-5F795793779F}"/>
              </a:ext>
            </a:extLst>
          </p:cNvPr>
          <p:cNvSpPr txBox="1"/>
          <p:nvPr/>
        </p:nvSpPr>
        <p:spPr>
          <a:xfrm>
            <a:off x="9744364" y="6363408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Production by ACCESS</a:t>
            </a:r>
          </a:p>
        </p:txBody>
      </p:sp>
    </p:spTree>
    <p:extLst>
      <p:ext uri="{BB962C8B-B14F-4D97-AF65-F5344CB8AC3E}">
        <p14:creationId xmlns:p14="http://schemas.microsoft.com/office/powerpoint/2010/main" val="352755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7" name="Rectangle 56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C7047FB4-8849-3B3C-4048-C1A4CE5718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6383" b="207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61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72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3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4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5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C76B8E-36D6-A28F-C807-245A3E87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Funzioni esclusive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FEFA-ACDD-69C7-F395-9B9885C7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/>
              <a:t>Offre</a:t>
            </a:r>
            <a:r>
              <a:rPr lang="en-US" sz="2000" dirty="0"/>
              <a:t> un </a:t>
            </a:r>
            <a:r>
              <a:rPr lang="en-US" sz="2000" dirty="0" err="1"/>
              <a:t>resoconto</a:t>
            </a:r>
            <a:r>
              <a:rPr lang="en-US" sz="2000" dirty="0"/>
              <a:t> </a:t>
            </a:r>
            <a:r>
              <a:rPr lang="en-US" sz="2000" dirty="0" err="1"/>
              <a:t>annuale</a:t>
            </a:r>
            <a:r>
              <a:rPr lang="en-US" sz="2000" dirty="0"/>
              <a:t> molto </a:t>
            </a:r>
            <a:r>
              <a:rPr lang="en-US" sz="2000" dirty="0" err="1"/>
              <a:t>specifico</a:t>
            </a:r>
            <a:r>
              <a:rPr lang="en-US" sz="2000" dirty="0"/>
              <a:t> con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progresso</a:t>
            </a:r>
            <a:r>
              <a:rPr lang="en-US" sz="2000" dirty="0"/>
              <a:t> </a:t>
            </a:r>
            <a:r>
              <a:rPr lang="en-US" sz="2000" dirty="0" err="1"/>
              <a:t>dell'alunno</a:t>
            </a:r>
            <a:r>
              <a:rPr lang="en-US" sz="2000" dirty="0"/>
              <a:t>, </a:t>
            </a:r>
            <a:r>
              <a:rPr lang="en-US" sz="2000" dirty="0" err="1"/>
              <a:t>offre</a:t>
            </a:r>
            <a:r>
              <a:rPr lang="en-US" sz="2000" dirty="0"/>
              <a:t> </a:t>
            </a:r>
            <a:r>
              <a:rPr lang="en-US" sz="2000" dirty="0" err="1"/>
              <a:t>un'alta</a:t>
            </a:r>
            <a:r>
              <a:rPr lang="en-US" sz="2000" dirty="0"/>
              <a:t> </a:t>
            </a:r>
            <a:r>
              <a:rPr lang="en-US" sz="2000" dirty="0" err="1"/>
              <a:t>precisione</a:t>
            </a:r>
            <a:r>
              <a:rPr lang="en-US" sz="2000" dirty="0"/>
              <a:t> per </a:t>
            </a:r>
            <a:r>
              <a:rPr lang="en-US" sz="2000" dirty="0" err="1"/>
              <a:t>quanto</a:t>
            </a:r>
            <a:r>
              <a:rPr lang="en-US" sz="2000" dirty="0"/>
              <a:t> </a:t>
            </a:r>
            <a:r>
              <a:rPr lang="en-US" sz="2000" dirty="0" err="1"/>
              <a:t>riguarda</a:t>
            </a:r>
            <a:r>
              <a:rPr lang="en-US" sz="2000" dirty="0"/>
              <a:t> I </a:t>
            </a:r>
            <a:r>
              <a:rPr lang="en-US" sz="2000" dirty="0" err="1"/>
              <a:t>voti</a:t>
            </a:r>
            <a:r>
              <a:rPr lang="en-US" sz="2000" dirty="0"/>
              <a:t> </a:t>
            </a:r>
            <a:r>
              <a:rPr lang="en-US" sz="2000" dirty="0" err="1"/>
              <a:t>nel</a:t>
            </a:r>
            <a:r>
              <a:rPr lang="en-US" sz="2000" dirty="0"/>
              <a:t> </a:t>
            </a:r>
            <a:r>
              <a:rPr lang="en-US" sz="2000" dirty="0" err="1"/>
              <a:t>corso</a:t>
            </a:r>
            <a:r>
              <a:rPr lang="en-US" sz="2000" dirty="0"/>
              <a:t> dell anno, </a:t>
            </a:r>
            <a:r>
              <a:rPr lang="en-US" sz="2000" dirty="0" err="1"/>
              <a:t>inoltre</a:t>
            </a:r>
            <a:r>
              <a:rPr lang="en-US" sz="2000" dirty="0"/>
              <a:t> è molto </a:t>
            </a:r>
            <a:r>
              <a:rPr lang="en-US" sz="2000" dirty="0" err="1"/>
              <a:t>preciso</a:t>
            </a:r>
            <a:r>
              <a:rPr lang="en-US" sz="2000" dirty="0"/>
              <a:t> per </a:t>
            </a:r>
            <a:r>
              <a:rPr lang="en-US" sz="2000" dirty="0" err="1"/>
              <a:t>quanto</a:t>
            </a:r>
            <a:r>
              <a:rPr lang="en-US" sz="2000" dirty="0"/>
              <a:t> </a:t>
            </a:r>
            <a:r>
              <a:rPr lang="en-US" sz="2000" dirty="0" err="1"/>
              <a:t>riguarda</a:t>
            </a:r>
            <a:r>
              <a:rPr lang="en-US" sz="2000" dirty="0"/>
              <a:t> il primo e secondo </a:t>
            </a:r>
            <a:r>
              <a:rPr lang="en-US" sz="2000" dirty="0" err="1"/>
              <a:t>quadrimestre</a:t>
            </a:r>
            <a:r>
              <a:rPr lang="en-US" sz="2000" dirty="0"/>
              <a:t> a </a:t>
            </a:r>
            <a:r>
              <a:rPr lang="en-US" sz="2000" dirty="0" err="1"/>
              <a:t>materia</a:t>
            </a:r>
            <a:r>
              <a:rPr lang="en-US" sz="2000" dirty="0"/>
              <a:t>, </a:t>
            </a:r>
            <a:r>
              <a:rPr lang="en-US" sz="2000" dirty="0" err="1"/>
              <a:t>risulta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molto </a:t>
            </a:r>
            <a:r>
              <a:rPr lang="en-US" sz="2000" dirty="0" err="1"/>
              <a:t>preciso</a:t>
            </a:r>
            <a:r>
              <a:rPr lang="en-US" sz="2000" dirty="0"/>
              <a:t> per </a:t>
            </a:r>
            <a:r>
              <a:rPr lang="en-US" sz="2000" dirty="0" err="1"/>
              <a:t>quanto</a:t>
            </a:r>
            <a:r>
              <a:rPr lang="en-US" sz="2000" dirty="0"/>
              <a:t> </a:t>
            </a:r>
            <a:r>
              <a:rPr lang="en-US" sz="2000" dirty="0" err="1"/>
              <a:t>riguarda</a:t>
            </a:r>
            <a:r>
              <a:rPr lang="en-US" sz="2000" dirty="0"/>
              <a:t> la  </a:t>
            </a:r>
            <a:r>
              <a:rPr lang="en-US" sz="2000" dirty="0" err="1"/>
              <a:t>promozione</a:t>
            </a:r>
            <a:r>
              <a:rPr lang="en-US" sz="2000" dirty="0"/>
              <a:t> o la </a:t>
            </a:r>
            <a:r>
              <a:rPr lang="en-US" sz="2000" dirty="0" err="1"/>
              <a:t>bocciatura</a:t>
            </a:r>
            <a:r>
              <a:rPr lang="en-US" sz="2000" dirty="0"/>
              <a:t> </a:t>
            </a:r>
            <a:r>
              <a:rPr lang="en-US" sz="2000" dirty="0" err="1"/>
              <a:t>dell'alunno</a:t>
            </a:r>
            <a:r>
              <a:rPr lang="en-US" sz="2000" dirty="0"/>
              <a:t> e </a:t>
            </a:r>
            <a:r>
              <a:rPr lang="en-US" sz="2000" dirty="0" err="1"/>
              <a:t>infine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ha </a:t>
            </a:r>
            <a:r>
              <a:rPr lang="en-US" sz="2000" dirty="0" err="1"/>
              <a:t>anche</a:t>
            </a:r>
            <a:r>
              <a:rPr lang="en-US" sz="2000" dirty="0"/>
              <a:t> la </a:t>
            </a: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inserire</a:t>
            </a:r>
            <a:r>
              <a:rPr lang="en-US" sz="2000" dirty="0"/>
              <a:t> le note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attraverso</a:t>
            </a:r>
            <a:r>
              <a:rPr lang="en-US" sz="2000" dirty="0"/>
              <a:t> un </a:t>
            </a:r>
            <a:r>
              <a:rPr lang="en-US" sz="2000" dirty="0" err="1"/>
              <a:t>metodo</a:t>
            </a:r>
            <a:r>
              <a:rPr lang="en-US" sz="2000" dirty="0"/>
              <a:t> </a:t>
            </a:r>
            <a:r>
              <a:rPr lang="en-US" sz="2000" dirty="0" err="1"/>
              <a:t>statistico</a:t>
            </a:r>
            <a:r>
              <a:rPr lang="en-US" sz="2000" dirty="0"/>
              <a:t> </a:t>
            </a:r>
            <a:r>
              <a:rPr lang="en-US" sz="2000" dirty="0" err="1"/>
              <a:t>vanno</a:t>
            </a:r>
            <a:r>
              <a:rPr lang="en-US" sz="2000" dirty="0"/>
              <a:t> a </a:t>
            </a:r>
            <a:r>
              <a:rPr lang="en-US" sz="2000" dirty="0" err="1"/>
              <a:t>influire</a:t>
            </a:r>
            <a:r>
              <a:rPr lang="en-US" sz="2000" dirty="0"/>
              <a:t> </a:t>
            </a:r>
            <a:r>
              <a:rPr lang="en-US" sz="2000" dirty="0" err="1"/>
              <a:t>sulla</a:t>
            </a:r>
            <a:r>
              <a:rPr lang="en-US" sz="2000" dirty="0"/>
              <a:t> </a:t>
            </a:r>
            <a:r>
              <a:rPr lang="en-US" sz="2000" dirty="0" err="1"/>
              <a:t>condotta</a:t>
            </a:r>
            <a:r>
              <a:rPr lang="en-US" sz="2000" dirty="0"/>
              <a:t>, </a:t>
            </a:r>
            <a:r>
              <a:rPr lang="en-US" sz="2000" dirty="0" err="1"/>
              <a:t>tutto</a:t>
            </a:r>
            <a:r>
              <a:rPr lang="en-US" sz="2000" dirty="0"/>
              <a:t> </a:t>
            </a:r>
            <a:r>
              <a:rPr lang="en-US" sz="2000" dirty="0" err="1"/>
              <a:t>compreso</a:t>
            </a:r>
            <a:r>
              <a:rPr lang="en-US" sz="2000" dirty="0"/>
              <a:t> </a:t>
            </a:r>
            <a:r>
              <a:rPr lang="en-US" sz="2000" dirty="0" err="1"/>
              <a:t>nell'applicazione</a:t>
            </a:r>
            <a:r>
              <a:rPr lang="en-US" sz="2000" dirty="0"/>
              <a:t>.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784FEC18-D3E5-4D72-D158-1406B5C0E17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1540330" y="125260"/>
            <a:ext cx="466943" cy="493576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5A9C0CE-EB8A-68F5-5540-A89DFB3AB716}"/>
              </a:ext>
            </a:extLst>
          </p:cNvPr>
          <p:cNvSpPr txBox="1"/>
          <p:nvPr/>
        </p:nvSpPr>
        <p:spPr>
          <a:xfrm>
            <a:off x="9744364" y="6363408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Production by ACCESS</a:t>
            </a:r>
          </a:p>
        </p:txBody>
      </p:sp>
    </p:spTree>
    <p:extLst>
      <p:ext uri="{BB962C8B-B14F-4D97-AF65-F5344CB8AC3E}">
        <p14:creationId xmlns:p14="http://schemas.microsoft.com/office/powerpoint/2010/main" val="248648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74927-2729-D5D2-190F-42EA55EA5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283" y="0"/>
            <a:ext cx="11170023" cy="784412"/>
          </a:xfrm>
        </p:spPr>
        <p:txBody>
          <a:bodyPr>
            <a:normAutofit/>
          </a:bodyPr>
          <a:lstStyle/>
          <a:p>
            <a:r>
              <a:rPr lang="it-IT" sz="4400" dirty="0"/>
              <a:t>MAGGIORI INFORMAZIONI DI ACQUISTO.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8270E0-3285-DDCF-A795-9FAA40A4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604" y="1344249"/>
            <a:ext cx="8791575" cy="1655762"/>
          </a:xfrm>
        </p:spPr>
        <p:txBody>
          <a:bodyPr/>
          <a:lstStyle/>
          <a:p>
            <a:r>
              <a:rPr lang="it-IT" dirty="0"/>
              <a:t>Se si è interessati a voler comprare </a:t>
            </a:r>
            <a:r>
              <a:rPr lang="it-IT" dirty="0" err="1"/>
              <a:t>Xaccess</a:t>
            </a:r>
            <a:r>
              <a:rPr lang="it-IT" dirty="0"/>
              <a:t> E SI VUOLE CONOSCERE DI Più L’AZIENDA ACCESS PER PROGETTI FUTURI CLICCARE QUI: </a:t>
            </a:r>
          </a:p>
        </p:txBody>
      </p:sp>
      <p:graphicFrame>
        <p:nvGraphicFramePr>
          <p:cNvPr id="5" name="Oggetto 4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7620D948-D20F-0DE8-F6FD-9A5FDC946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459902"/>
              </p:ext>
            </p:extLst>
          </p:nvPr>
        </p:nvGraphicFramePr>
        <p:xfrm>
          <a:off x="8101377" y="1708081"/>
          <a:ext cx="828019" cy="55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ggetto shell Packager" showAsIcon="1" r:id="rId4" imgW="790560" imgH="532800" progId="Package">
                  <p:embed/>
                </p:oleObj>
              </mc:Choice>
              <mc:Fallback>
                <p:oleObj name="Oggetto shell Packager" showAsIcon="1" r:id="rId4" imgW="7905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1377" y="1708081"/>
                        <a:ext cx="828019" cy="55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Immagine 13">
            <a:extLst>
              <a:ext uri="{FF2B5EF4-FFF2-40B4-BE49-F238E27FC236}">
                <a16:creationId xmlns:a16="http://schemas.microsoft.com/office/drawing/2014/main" id="{BAE3A747-B2AA-2973-EB9A-F2DF10D76EC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11563691" y="6203331"/>
            <a:ext cx="466943" cy="49357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708AA5-DCB7-D528-3638-6A4341440541}"/>
              </a:ext>
            </a:extLst>
          </p:cNvPr>
          <p:cNvSpPr txBox="1"/>
          <p:nvPr/>
        </p:nvSpPr>
        <p:spPr>
          <a:xfrm>
            <a:off x="2107604" y="6450119"/>
            <a:ext cx="226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Production by ACCESS</a:t>
            </a:r>
          </a:p>
        </p:txBody>
      </p:sp>
    </p:spTree>
    <p:extLst>
      <p:ext uri="{BB962C8B-B14F-4D97-AF65-F5344CB8AC3E}">
        <p14:creationId xmlns:p14="http://schemas.microsoft.com/office/powerpoint/2010/main" val="1081548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Tw Cen MT</vt:lpstr>
      <vt:lpstr>Circuito</vt:lpstr>
      <vt:lpstr>Pacchetto</vt:lpstr>
      <vt:lpstr>xAccess</vt:lpstr>
      <vt:lpstr>Intuibilità ed efficienza elevata</vt:lpstr>
      <vt:lpstr>Ottimizzato</vt:lpstr>
      <vt:lpstr>Funzioni esclusive</vt:lpstr>
      <vt:lpstr>MAGGIORI INFORMAZIONI DI ACQUISTO.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xAccess</dc:title>
  <dc:creator>Gabriele Calia</dc:creator>
  <cp:lastModifiedBy>Ignazio Sperandeo</cp:lastModifiedBy>
  <cp:revision>4</cp:revision>
  <dcterms:created xsi:type="dcterms:W3CDTF">2022-05-09T10:15:25Z</dcterms:created>
  <dcterms:modified xsi:type="dcterms:W3CDTF">2022-05-13T22:26:43Z</dcterms:modified>
</cp:coreProperties>
</file>