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171717"/>
                </a:solidFill>
                <a:latin typeface="Noto Mono"/>
                <a:cs typeface="Noto Mon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51377" y="0"/>
            <a:ext cx="6134100" cy="10286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28700" y="0"/>
            <a:ext cx="9525" cy="10287000"/>
          </a:xfrm>
          <a:custGeom>
            <a:avLst/>
            <a:gdLst/>
            <a:ahLst/>
            <a:cxnLst/>
            <a:rect l="l" t="t" r="r" b="b"/>
            <a:pathLst>
              <a:path w="9525" h="10287000">
                <a:moveTo>
                  <a:pt x="9524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524" y="0"/>
                </a:lnTo>
                <a:lnTo>
                  <a:pt x="9524" y="10286999"/>
                </a:lnTo>
                <a:close/>
              </a:path>
            </a:pathLst>
          </a:custGeom>
          <a:solidFill>
            <a:srgbClr val="1F1F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6829" y="444431"/>
            <a:ext cx="6368415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74193" y="3871358"/>
            <a:ext cx="11539612" cy="259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171717"/>
                </a:solidFill>
                <a:latin typeface="Noto Mono"/>
                <a:cs typeface="Noto Mon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hyperlink" Target="mailto:ACCESS.ASSSTENT@GMAIL.COM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06288" y="0"/>
            <a:ext cx="3981449" cy="1028699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6492565" y="1003331"/>
            <a:ext cx="77025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45">
                <a:solidFill>
                  <a:srgbClr val="FFFFFF"/>
                </a:solidFill>
                <a:latin typeface="Century Gothic"/>
                <a:cs typeface="Century Gothic"/>
              </a:rPr>
              <a:t>2022</a:t>
            </a:r>
            <a:endParaRPr sz="25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8429" y="0"/>
            <a:ext cx="5776595" cy="2406650"/>
          </a:xfrm>
          <a:prstGeom prst="rect"/>
        </p:spPr>
        <p:txBody>
          <a:bodyPr wrap="square" lIns="0" tIns="82550" rIns="0" bIns="0" rtlCol="0" vert="horz">
            <a:spAutoFit/>
          </a:bodyPr>
          <a:lstStyle/>
          <a:p>
            <a:pPr marL="12700" marR="5080">
              <a:lnSpc>
                <a:spcPts val="9150"/>
              </a:lnSpc>
              <a:spcBef>
                <a:spcPts val="650"/>
              </a:spcBef>
            </a:pPr>
            <a:r>
              <a:rPr dirty="0" sz="8000" b="1">
                <a:solidFill>
                  <a:srgbClr val="171616"/>
                </a:solidFill>
                <a:latin typeface="Century Gothic"/>
                <a:cs typeface="Century Gothic"/>
              </a:rPr>
              <a:t>LA</a:t>
            </a:r>
            <a:r>
              <a:rPr dirty="0" sz="8000" spc="215" b="1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8000" spc="385" b="1">
                <a:solidFill>
                  <a:srgbClr val="171616"/>
                </a:solidFill>
                <a:latin typeface="Century Gothic"/>
                <a:cs typeface="Century Gothic"/>
              </a:rPr>
              <a:t>NOSTRA </a:t>
            </a:r>
            <a:r>
              <a:rPr dirty="0" sz="8000" spc="370" b="1">
                <a:solidFill>
                  <a:srgbClr val="171616"/>
                </a:solidFill>
                <a:latin typeface="Century Gothic"/>
                <a:cs typeface="Century Gothic"/>
              </a:rPr>
              <a:t>STORIA</a:t>
            </a:r>
            <a:endParaRPr sz="8000">
              <a:latin typeface="Century Gothic"/>
              <a:cs typeface="Century Gothic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88429" y="2494328"/>
            <a:ext cx="17077055" cy="7548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54305">
              <a:lnSpc>
                <a:spcPct val="117500"/>
              </a:lnSpc>
              <a:spcBef>
                <a:spcPts val="95"/>
              </a:spcBef>
            </a:pPr>
            <a:r>
              <a:rPr dirty="0" sz="2800" spc="-114">
                <a:solidFill>
                  <a:srgbClr val="171616"/>
                </a:solidFill>
                <a:latin typeface="Century Gothic"/>
                <a:cs typeface="Century Gothic"/>
              </a:rPr>
              <a:t>Access</a:t>
            </a:r>
            <a:r>
              <a:rPr dirty="0" sz="2800" spc="-8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240">
                <a:solidFill>
                  <a:srgbClr val="171616"/>
                </a:solidFill>
                <a:latin typeface="Century Gothic"/>
                <a:cs typeface="Century Gothic"/>
              </a:rPr>
              <a:t>è</a:t>
            </a:r>
            <a:r>
              <a:rPr dirty="0" sz="2800" spc="3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340">
                <a:solidFill>
                  <a:srgbClr val="171616"/>
                </a:solidFill>
                <a:latin typeface="Century Gothic"/>
                <a:cs typeface="Century Gothic"/>
              </a:rPr>
              <a:t>una</a:t>
            </a:r>
            <a:r>
              <a:rPr dirty="0" sz="2800" spc="3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85">
                <a:solidFill>
                  <a:srgbClr val="171616"/>
                </a:solidFill>
                <a:latin typeface="Century Gothic"/>
                <a:cs typeface="Century Gothic"/>
              </a:rPr>
              <a:t>azienda</a:t>
            </a:r>
            <a:r>
              <a:rPr dirty="0" sz="2800" spc="-1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225">
                <a:solidFill>
                  <a:srgbClr val="171616"/>
                </a:solidFill>
                <a:latin typeface="Century Gothic"/>
                <a:cs typeface="Century Gothic"/>
              </a:rPr>
              <a:t>fondata</a:t>
            </a:r>
            <a:r>
              <a:rPr dirty="0" sz="2800" spc="3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>
                <a:solidFill>
                  <a:srgbClr val="171616"/>
                </a:solidFill>
                <a:latin typeface="Century Gothic"/>
                <a:cs typeface="Century Gothic"/>
              </a:rPr>
              <a:t>nel</a:t>
            </a:r>
            <a:r>
              <a:rPr dirty="0" sz="2800" spc="-19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90">
                <a:solidFill>
                  <a:srgbClr val="171616"/>
                </a:solidFill>
                <a:latin typeface="Century Gothic"/>
                <a:cs typeface="Century Gothic"/>
              </a:rPr>
              <a:t>2022</a:t>
            </a:r>
            <a:r>
              <a:rPr dirty="0" sz="2800" spc="-18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240">
                <a:solidFill>
                  <a:srgbClr val="171616"/>
                </a:solidFill>
                <a:latin typeface="Century Gothic"/>
                <a:cs typeface="Century Gothic"/>
              </a:rPr>
              <a:t>e</a:t>
            </a:r>
            <a:r>
              <a:rPr dirty="0" sz="2800" spc="3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>
                <a:solidFill>
                  <a:srgbClr val="171616"/>
                </a:solidFill>
                <a:latin typeface="Century Gothic"/>
                <a:cs typeface="Century Gothic"/>
              </a:rPr>
              <a:t>in</a:t>
            </a:r>
            <a:r>
              <a:rPr dirty="0" sz="2800" spc="-4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20">
                <a:solidFill>
                  <a:srgbClr val="171616"/>
                </a:solidFill>
                <a:latin typeface="Century Gothic"/>
                <a:cs typeface="Century Gothic"/>
              </a:rPr>
              <a:t>rapido</a:t>
            </a:r>
            <a:r>
              <a:rPr dirty="0" sz="2800" spc="-4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0">
                <a:solidFill>
                  <a:srgbClr val="171616"/>
                </a:solidFill>
                <a:latin typeface="Century Gothic"/>
                <a:cs typeface="Century Gothic"/>
              </a:rPr>
              <a:t>sviluppo.</a:t>
            </a:r>
            <a:r>
              <a:rPr dirty="0" sz="2800" spc="-4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>
                <a:solidFill>
                  <a:srgbClr val="171616"/>
                </a:solidFill>
                <a:latin typeface="Century Gothic"/>
                <a:cs typeface="Century Gothic"/>
              </a:rPr>
              <a:t>Gli</a:t>
            </a:r>
            <a:r>
              <a:rPr dirty="0" sz="2800" spc="-4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50">
                <a:solidFill>
                  <a:srgbClr val="171616"/>
                </a:solidFill>
                <a:latin typeface="Century Gothic"/>
                <a:cs typeface="Century Gothic"/>
              </a:rPr>
              <a:t>obbiettivi</a:t>
            </a:r>
            <a:r>
              <a:rPr dirty="0" sz="2800" spc="-4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>
                <a:solidFill>
                  <a:srgbClr val="171616"/>
                </a:solidFill>
                <a:latin typeface="Century Gothic"/>
                <a:cs typeface="Century Gothic"/>
              </a:rPr>
              <a:t>di</a:t>
            </a:r>
            <a:r>
              <a:rPr dirty="0" sz="2800" spc="-4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14">
                <a:solidFill>
                  <a:srgbClr val="171616"/>
                </a:solidFill>
                <a:latin typeface="Century Gothic"/>
                <a:cs typeface="Century Gothic"/>
              </a:rPr>
              <a:t>Access</a:t>
            </a:r>
            <a:r>
              <a:rPr dirty="0" sz="2800" spc="-4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80">
                <a:solidFill>
                  <a:srgbClr val="171616"/>
                </a:solidFill>
                <a:latin typeface="Century Gothic"/>
                <a:cs typeface="Century Gothic"/>
              </a:rPr>
              <a:t>sono</a:t>
            </a:r>
            <a:r>
              <a:rPr dirty="0" sz="2800" spc="-4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>
                <a:solidFill>
                  <a:srgbClr val="171616"/>
                </a:solidFill>
                <a:latin typeface="Century Gothic"/>
                <a:cs typeface="Century Gothic"/>
              </a:rPr>
              <a:t>la</a:t>
            </a:r>
            <a:r>
              <a:rPr dirty="0" sz="2800" spc="-4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30">
                <a:solidFill>
                  <a:srgbClr val="171616"/>
                </a:solidFill>
                <a:latin typeface="Century Gothic"/>
                <a:cs typeface="Century Gothic"/>
              </a:rPr>
              <a:t>creazione</a:t>
            </a:r>
            <a:r>
              <a:rPr dirty="0" sz="2800" spc="-4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25">
                <a:solidFill>
                  <a:srgbClr val="171616"/>
                </a:solidFill>
                <a:latin typeface="Century Gothic"/>
                <a:cs typeface="Century Gothic"/>
              </a:rPr>
              <a:t>di </a:t>
            </a:r>
            <a:r>
              <a:rPr dirty="0" sz="2800" spc="-100">
                <a:solidFill>
                  <a:srgbClr val="171616"/>
                </a:solidFill>
                <a:latin typeface="Century Gothic"/>
                <a:cs typeface="Century Gothic"/>
              </a:rPr>
              <a:t>applicazioni</a:t>
            </a:r>
            <a:r>
              <a:rPr dirty="0" sz="2800" spc="-9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40">
                <a:solidFill>
                  <a:srgbClr val="171616"/>
                </a:solidFill>
                <a:latin typeface="Century Gothic"/>
                <a:cs typeface="Century Gothic"/>
              </a:rPr>
              <a:t>innovative</a:t>
            </a:r>
            <a:r>
              <a:rPr dirty="0" sz="2800" spc="-5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>
                <a:solidFill>
                  <a:srgbClr val="171616"/>
                </a:solidFill>
                <a:latin typeface="Century Gothic"/>
                <a:cs typeface="Century Gothic"/>
              </a:rPr>
              <a:t>al</a:t>
            </a:r>
            <a:r>
              <a:rPr dirty="0" sz="2800" spc="-16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75">
                <a:solidFill>
                  <a:srgbClr val="171616"/>
                </a:solidFill>
                <a:latin typeface="Century Gothic"/>
                <a:cs typeface="Century Gothic"/>
              </a:rPr>
              <a:t>fine</a:t>
            </a:r>
            <a:r>
              <a:rPr dirty="0" sz="2800" spc="-10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>
                <a:solidFill>
                  <a:srgbClr val="171616"/>
                </a:solidFill>
                <a:latin typeface="Century Gothic"/>
                <a:cs typeface="Century Gothic"/>
              </a:rPr>
              <a:t>di</a:t>
            </a:r>
            <a:r>
              <a:rPr dirty="0" sz="2800" spc="-10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85">
                <a:solidFill>
                  <a:srgbClr val="171616"/>
                </a:solidFill>
                <a:latin typeface="Century Gothic"/>
                <a:cs typeface="Century Gothic"/>
              </a:rPr>
              <a:t>semplificare</a:t>
            </a:r>
            <a:r>
              <a:rPr dirty="0" sz="2800" spc="-9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>
                <a:solidFill>
                  <a:srgbClr val="171616"/>
                </a:solidFill>
                <a:latin typeface="Century Gothic"/>
                <a:cs typeface="Century Gothic"/>
              </a:rPr>
              <a:t>la</a:t>
            </a:r>
            <a:r>
              <a:rPr dirty="0" sz="2800" spc="-10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10">
                <a:solidFill>
                  <a:srgbClr val="171616"/>
                </a:solidFill>
                <a:latin typeface="Century Gothic"/>
                <a:cs typeface="Century Gothic"/>
              </a:rPr>
              <a:t>vita</a:t>
            </a:r>
            <a:r>
              <a:rPr dirty="0" sz="2800" spc="-8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>
                <a:solidFill>
                  <a:srgbClr val="171616"/>
                </a:solidFill>
                <a:latin typeface="Century Gothic"/>
                <a:cs typeface="Century Gothic"/>
              </a:rPr>
              <a:t>di</a:t>
            </a:r>
            <a:r>
              <a:rPr dirty="0" sz="2800" spc="-9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0">
                <a:solidFill>
                  <a:srgbClr val="171616"/>
                </a:solidFill>
                <a:latin typeface="Century Gothic"/>
                <a:cs typeface="Century Gothic"/>
              </a:rPr>
              <a:t>tutti.</a:t>
            </a:r>
            <a:endParaRPr sz="2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2800">
                <a:solidFill>
                  <a:srgbClr val="171616"/>
                </a:solidFill>
                <a:latin typeface="Century Gothic"/>
                <a:cs typeface="Century Gothic"/>
              </a:rPr>
              <a:t>Sulla</a:t>
            </a:r>
            <a:r>
              <a:rPr dirty="0" sz="2800" spc="-11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200">
                <a:solidFill>
                  <a:srgbClr val="171616"/>
                </a:solidFill>
                <a:latin typeface="Century Gothic"/>
                <a:cs typeface="Century Gothic"/>
              </a:rPr>
              <a:t>base</a:t>
            </a:r>
            <a:r>
              <a:rPr dirty="0" sz="2800" spc="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>
                <a:solidFill>
                  <a:srgbClr val="171616"/>
                </a:solidFill>
                <a:latin typeface="Century Gothic"/>
                <a:cs typeface="Century Gothic"/>
              </a:rPr>
              <a:t>di</a:t>
            </a:r>
            <a:r>
              <a:rPr dirty="0" sz="2800" spc="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65">
                <a:solidFill>
                  <a:srgbClr val="171616"/>
                </a:solidFill>
                <a:latin typeface="Century Gothic"/>
                <a:cs typeface="Century Gothic"/>
              </a:rPr>
              <a:t>questa</a:t>
            </a:r>
            <a:r>
              <a:rPr dirty="0" sz="280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220">
                <a:solidFill>
                  <a:srgbClr val="171616"/>
                </a:solidFill>
                <a:latin typeface="Century Gothic"/>
                <a:cs typeface="Century Gothic"/>
              </a:rPr>
              <a:t>idea</a:t>
            </a:r>
            <a:r>
              <a:rPr dirty="0" sz="2800" spc="3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240">
                <a:solidFill>
                  <a:srgbClr val="171616"/>
                </a:solidFill>
                <a:latin typeface="Century Gothic"/>
                <a:cs typeface="Century Gothic"/>
              </a:rPr>
              <a:t>è</a:t>
            </a:r>
            <a:r>
              <a:rPr dirty="0" sz="2800" spc="3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75">
                <a:solidFill>
                  <a:srgbClr val="171616"/>
                </a:solidFill>
                <a:latin typeface="Century Gothic"/>
                <a:cs typeface="Century Gothic"/>
              </a:rPr>
              <a:t>stata</a:t>
            </a:r>
            <a:r>
              <a:rPr dirty="0" sz="280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225">
                <a:solidFill>
                  <a:srgbClr val="171616"/>
                </a:solidFill>
                <a:latin typeface="Century Gothic"/>
                <a:cs typeface="Century Gothic"/>
              </a:rPr>
              <a:t>fondata</a:t>
            </a:r>
            <a:r>
              <a:rPr dirty="0" sz="2800" spc="3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14">
                <a:solidFill>
                  <a:srgbClr val="171616"/>
                </a:solidFill>
                <a:latin typeface="Century Gothic"/>
                <a:cs typeface="Century Gothic"/>
              </a:rPr>
              <a:t>l'azienda</a:t>
            </a:r>
            <a:r>
              <a:rPr dirty="0" sz="2800" spc="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14">
                <a:solidFill>
                  <a:srgbClr val="171616"/>
                </a:solidFill>
                <a:latin typeface="Century Gothic"/>
                <a:cs typeface="Century Gothic"/>
              </a:rPr>
              <a:t>Access</a:t>
            </a:r>
            <a:r>
              <a:rPr dirty="0" sz="280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70">
                <a:solidFill>
                  <a:srgbClr val="171616"/>
                </a:solidFill>
                <a:latin typeface="Century Gothic"/>
                <a:cs typeface="Century Gothic"/>
              </a:rPr>
              <a:t>composta</a:t>
            </a:r>
            <a:r>
              <a:rPr dirty="0" sz="2800" spc="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330">
                <a:solidFill>
                  <a:srgbClr val="171616"/>
                </a:solidFill>
                <a:latin typeface="Century Gothic"/>
                <a:cs typeface="Century Gothic"/>
              </a:rPr>
              <a:t>da</a:t>
            </a:r>
            <a:r>
              <a:rPr dirty="0" sz="2800" spc="3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155">
                <a:solidFill>
                  <a:srgbClr val="171616"/>
                </a:solidFill>
                <a:latin typeface="Century Gothic"/>
                <a:cs typeface="Century Gothic"/>
              </a:rPr>
              <a:t>4</a:t>
            </a:r>
            <a:r>
              <a:rPr dirty="0" sz="280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0">
                <a:solidFill>
                  <a:srgbClr val="171616"/>
                </a:solidFill>
                <a:latin typeface="Century Gothic"/>
                <a:cs typeface="Century Gothic"/>
              </a:rPr>
              <a:t>membri:</a:t>
            </a:r>
            <a:endParaRPr sz="2800">
              <a:latin typeface="Century Gothic"/>
              <a:cs typeface="Century Gothic"/>
            </a:endParaRPr>
          </a:p>
          <a:p>
            <a:pPr marL="356235" indent="-344170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356870" algn="l"/>
              </a:tabLst>
            </a:pPr>
            <a:r>
              <a:rPr dirty="0" sz="2800" spc="-85">
                <a:solidFill>
                  <a:srgbClr val="171616"/>
                </a:solidFill>
                <a:latin typeface="Century Gothic"/>
                <a:cs typeface="Century Gothic"/>
              </a:rPr>
              <a:t>Ignazio</a:t>
            </a:r>
            <a:r>
              <a:rPr dirty="0" sz="2800" spc="-11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50">
                <a:solidFill>
                  <a:srgbClr val="171616"/>
                </a:solidFill>
                <a:latin typeface="Century Gothic"/>
                <a:cs typeface="Century Gothic"/>
              </a:rPr>
              <a:t>Sperandeo</a:t>
            </a:r>
            <a:r>
              <a:rPr dirty="0" sz="2800" spc="-4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30">
                <a:solidFill>
                  <a:srgbClr val="171616"/>
                </a:solidFill>
                <a:latin typeface="Century Gothic"/>
                <a:cs typeface="Century Gothic"/>
              </a:rPr>
              <a:t>founder</a:t>
            </a:r>
            <a:r>
              <a:rPr dirty="0" sz="2800" spc="-6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240">
                <a:solidFill>
                  <a:srgbClr val="171616"/>
                </a:solidFill>
                <a:latin typeface="Century Gothic"/>
                <a:cs typeface="Century Gothic"/>
              </a:rPr>
              <a:t>è</a:t>
            </a:r>
            <a:r>
              <a:rPr dirty="0" sz="2800" spc="3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20">
                <a:solidFill>
                  <a:srgbClr val="171616"/>
                </a:solidFill>
                <a:latin typeface="Century Gothic"/>
                <a:cs typeface="Century Gothic"/>
              </a:rPr>
              <a:t>CEO</a:t>
            </a:r>
            <a:r>
              <a:rPr dirty="0" sz="2800" spc="-11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30">
                <a:solidFill>
                  <a:srgbClr val="171616"/>
                </a:solidFill>
                <a:latin typeface="Century Gothic"/>
                <a:cs typeface="Century Gothic"/>
              </a:rPr>
              <a:t>della</a:t>
            </a:r>
            <a:r>
              <a:rPr dirty="0" sz="2800" spc="-6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95">
                <a:solidFill>
                  <a:srgbClr val="171616"/>
                </a:solidFill>
                <a:latin typeface="Century Gothic"/>
                <a:cs typeface="Century Gothic"/>
              </a:rPr>
              <a:t>società,</a:t>
            </a:r>
            <a:r>
              <a:rPr dirty="0" sz="2800" spc="-6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0">
                <a:solidFill>
                  <a:srgbClr val="171616"/>
                </a:solidFill>
                <a:latin typeface="Century Gothic"/>
                <a:cs typeface="Century Gothic"/>
              </a:rPr>
              <a:t>Sebastian</a:t>
            </a:r>
            <a:endParaRPr sz="2800">
              <a:latin typeface="Century Gothic"/>
              <a:cs typeface="Century Gothic"/>
            </a:endParaRPr>
          </a:p>
          <a:p>
            <a:pPr marL="443865" indent="-431800">
              <a:lnSpc>
                <a:spcPct val="100000"/>
              </a:lnSpc>
              <a:spcBef>
                <a:spcPts val="585"/>
              </a:spcBef>
              <a:buAutoNum type="arabicPeriod"/>
              <a:tabLst>
                <a:tab pos="444500" algn="l"/>
              </a:tabLst>
            </a:pPr>
            <a:r>
              <a:rPr dirty="0" sz="2800" spc="-145">
                <a:solidFill>
                  <a:srgbClr val="171616"/>
                </a:solidFill>
                <a:latin typeface="Century Gothic"/>
                <a:cs typeface="Century Gothic"/>
              </a:rPr>
              <a:t>Constantin</a:t>
            </a:r>
            <a:r>
              <a:rPr dirty="0" sz="2800" spc="-5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60">
                <a:solidFill>
                  <a:srgbClr val="171616"/>
                </a:solidFill>
                <a:latin typeface="Century Gothic"/>
                <a:cs typeface="Century Gothic"/>
              </a:rPr>
              <a:t>Gherasim</a:t>
            </a:r>
            <a:r>
              <a:rPr dirty="0" sz="2800" spc="-3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45">
                <a:solidFill>
                  <a:srgbClr val="171616"/>
                </a:solidFill>
                <a:latin typeface="Century Gothic"/>
                <a:cs typeface="Century Gothic"/>
              </a:rPr>
              <a:t>co-</a:t>
            </a:r>
            <a:r>
              <a:rPr dirty="0" sz="2800" spc="-130">
                <a:solidFill>
                  <a:srgbClr val="171616"/>
                </a:solidFill>
                <a:latin typeface="Century Gothic"/>
                <a:cs typeface="Century Gothic"/>
              </a:rPr>
              <a:t>founder</a:t>
            </a:r>
            <a:r>
              <a:rPr dirty="0" sz="2800" spc="-6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30">
                <a:solidFill>
                  <a:srgbClr val="171616"/>
                </a:solidFill>
                <a:latin typeface="Century Gothic"/>
                <a:cs typeface="Century Gothic"/>
              </a:rPr>
              <a:t>della</a:t>
            </a:r>
            <a:r>
              <a:rPr dirty="0" sz="2800" spc="-5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35">
                <a:solidFill>
                  <a:srgbClr val="171616"/>
                </a:solidFill>
                <a:latin typeface="Century Gothic"/>
                <a:cs typeface="Century Gothic"/>
              </a:rPr>
              <a:t>società</a:t>
            </a:r>
            <a:r>
              <a:rPr dirty="0" sz="2800" spc="-3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240">
                <a:solidFill>
                  <a:srgbClr val="171616"/>
                </a:solidFill>
                <a:latin typeface="Century Gothic"/>
                <a:cs typeface="Century Gothic"/>
              </a:rPr>
              <a:t>e</a:t>
            </a:r>
            <a:r>
              <a:rPr dirty="0" sz="2800" spc="3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35">
                <a:solidFill>
                  <a:srgbClr val="171616"/>
                </a:solidFill>
                <a:latin typeface="Century Gothic"/>
                <a:cs typeface="Century Gothic"/>
              </a:rPr>
              <a:t>direttore </a:t>
            </a:r>
            <a:r>
              <a:rPr dirty="0" sz="2800" spc="-30">
                <a:solidFill>
                  <a:srgbClr val="171616"/>
                </a:solidFill>
                <a:latin typeface="Century Gothic"/>
                <a:cs typeface="Century Gothic"/>
              </a:rPr>
              <a:t>commerciale</a:t>
            </a:r>
            <a:endParaRPr sz="2800">
              <a:latin typeface="Century Gothic"/>
              <a:cs typeface="Century Gothic"/>
            </a:endParaRPr>
          </a:p>
          <a:p>
            <a:pPr marL="441325" indent="-429259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441959" algn="l"/>
              </a:tabLst>
            </a:pPr>
            <a:r>
              <a:rPr dirty="0" sz="2800" spc="-204">
                <a:solidFill>
                  <a:srgbClr val="171616"/>
                </a:solidFill>
                <a:latin typeface="Century Gothic"/>
                <a:cs typeface="Century Gothic"/>
              </a:rPr>
              <a:t>Gianluca</a:t>
            </a:r>
            <a:r>
              <a:rPr dirty="0" sz="2800" spc="1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95">
                <a:solidFill>
                  <a:srgbClr val="171616"/>
                </a:solidFill>
                <a:latin typeface="Century Gothic"/>
                <a:cs typeface="Century Gothic"/>
              </a:rPr>
              <a:t>Pepe</a:t>
            </a:r>
            <a:r>
              <a:rPr dirty="0" sz="2800" spc="-4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265">
                <a:solidFill>
                  <a:srgbClr val="171616"/>
                </a:solidFill>
                <a:latin typeface="Century Gothic"/>
                <a:cs typeface="Century Gothic"/>
              </a:rPr>
              <a:t>capo</a:t>
            </a:r>
            <a:r>
              <a:rPr dirty="0" sz="2800" spc="3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280">
                <a:solidFill>
                  <a:srgbClr val="171616"/>
                </a:solidFill>
                <a:latin typeface="Century Gothic"/>
                <a:cs typeface="Century Gothic"/>
              </a:rPr>
              <a:t>area</a:t>
            </a:r>
            <a:r>
              <a:rPr dirty="0" sz="2800" spc="3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30">
                <a:solidFill>
                  <a:srgbClr val="171616"/>
                </a:solidFill>
                <a:latin typeface="Century Gothic"/>
                <a:cs typeface="Century Gothic"/>
              </a:rPr>
              <a:t>grafica</a:t>
            </a:r>
            <a:endParaRPr sz="2800">
              <a:latin typeface="Century Gothic"/>
              <a:cs typeface="Century Gothic"/>
            </a:endParaRPr>
          </a:p>
          <a:p>
            <a:pPr marL="454659" indent="-442595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455295" algn="l"/>
              </a:tabLst>
            </a:pPr>
            <a:r>
              <a:rPr dirty="0" sz="2800" spc="-110">
                <a:solidFill>
                  <a:srgbClr val="171616"/>
                </a:solidFill>
                <a:latin typeface="Century Gothic"/>
                <a:cs typeface="Century Gothic"/>
              </a:rPr>
              <a:t>Gabriele</a:t>
            </a:r>
            <a:r>
              <a:rPr dirty="0" sz="2800" spc="-1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70">
                <a:solidFill>
                  <a:srgbClr val="171616"/>
                </a:solidFill>
                <a:latin typeface="Century Gothic"/>
                <a:cs typeface="Century Gothic"/>
              </a:rPr>
              <a:t>Calia</a:t>
            </a:r>
            <a:r>
              <a:rPr dirty="0" sz="2800" spc="2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265">
                <a:solidFill>
                  <a:srgbClr val="171616"/>
                </a:solidFill>
                <a:latin typeface="Century Gothic"/>
                <a:cs typeface="Century Gothic"/>
              </a:rPr>
              <a:t>capo</a:t>
            </a:r>
            <a:r>
              <a:rPr dirty="0" sz="2800" spc="3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280">
                <a:solidFill>
                  <a:srgbClr val="171616"/>
                </a:solidFill>
                <a:latin typeface="Century Gothic"/>
                <a:cs typeface="Century Gothic"/>
              </a:rPr>
              <a:t>area</a:t>
            </a:r>
            <a:r>
              <a:rPr dirty="0" sz="2800" spc="3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0">
                <a:solidFill>
                  <a:srgbClr val="171616"/>
                </a:solidFill>
                <a:latin typeface="Century Gothic"/>
                <a:cs typeface="Century Gothic"/>
              </a:rPr>
              <a:t>hardware.</a:t>
            </a:r>
            <a:endParaRPr sz="2800">
              <a:latin typeface="Century Gothic"/>
              <a:cs typeface="Century Gothic"/>
            </a:endParaRPr>
          </a:p>
          <a:p>
            <a:pPr marL="12700" marR="5080">
              <a:lnSpc>
                <a:spcPct val="117500"/>
              </a:lnSpc>
            </a:pPr>
            <a:r>
              <a:rPr dirty="0" sz="2800" spc="165">
                <a:solidFill>
                  <a:srgbClr val="171616"/>
                </a:solidFill>
                <a:latin typeface="Century Gothic"/>
                <a:cs typeface="Century Gothic"/>
              </a:rPr>
              <a:t>Il</a:t>
            </a:r>
            <a:r>
              <a:rPr dirty="0" sz="2800" spc="-19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50">
                <a:solidFill>
                  <a:srgbClr val="171616"/>
                </a:solidFill>
                <a:latin typeface="Century Gothic"/>
                <a:cs typeface="Century Gothic"/>
              </a:rPr>
              <a:t>primo</a:t>
            </a:r>
            <a:r>
              <a:rPr dirty="0" sz="2800" spc="-14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55">
                <a:solidFill>
                  <a:srgbClr val="171616"/>
                </a:solidFill>
                <a:latin typeface="Century Gothic"/>
                <a:cs typeface="Century Gothic"/>
              </a:rPr>
              <a:t>prodotto</a:t>
            </a:r>
            <a:r>
              <a:rPr dirty="0" sz="2800" spc="-13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05">
                <a:solidFill>
                  <a:srgbClr val="171616"/>
                </a:solidFill>
                <a:latin typeface="Century Gothic"/>
                <a:cs typeface="Century Gothic"/>
              </a:rPr>
              <a:t>immesso</a:t>
            </a:r>
            <a:r>
              <a:rPr dirty="0" sz="2800" spc="-5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>
                <a:solidFill>
                  <a:srgbClr val="171616"/>
                </a:solidFill>
                <a:latin typeface="Century Gothic"/>
                <a:cs typeface="Century Gothic"/>
              </a:rPr>
              <a:t>nel</a:t>
            </a:r>
            <a:r>
              <a:rPr dirty="0" sz="2800" spc="-5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80">
                <a:solidFill>
                  <a:srgbClr val="171616"/>
                </a:solidFill>
                <a:latin typeface="Century Gothic"/>
                <a:cs typeface="Century Gothic"/>
              </a:rPr>
              <a:t>mercato</a:t>
            </a:r>
            <a:r>
              <a:rPr dirty="0" sz="2800" spc="-1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240">
                <a:solidFill>
                  <a:srgbClr val="171616"/>
                </a:solidFill>
                <a:latin typeface="Century Gothic"/>
                <a:cs typeface="Century Gothic"/>
              </a:rPr>
              <a:t>è</a:t>
            </a:r>
            <a:r>
              <a:rPr dirty="0" sz="2800" spc="3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10">
                <a:solidFill>
                  <a:srgbClr val="171616"/>
                </a:solidFill>
                <a:latin typeface="Century Gothic"/>
                <a:cs typeface="Century Gothic"/>
              </a:rPr>
              <a:t>Xaccess,</a:t>
            </a:r>
            <a:r>
              <a:rPr dirty="0" sz="2800" spc="-5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240">
                <a:solidFill>
                  <a:srgbClr val="171616"/>
                </a:solidFill>
                <a:latin typeface="Century Gothic"/>
                <a:cs typeface="Century Gothic"/>
              </a:rPr>
              <a:t>un</a:t>
            </a:r>
            <a:r>
              <a:rPr dirty="0" sz="2800" spc="3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>
                <a:solidFill>
                  <a:srgbClr val="171616"/>
                </a:solidFill>
                <a:latin typeface="Century Gothic"/>
                <a:cs typeface="Century Gothic"/>
              </a:rPr>
              <a:t>registro</a:t>
            </a:r>
            <a:r>
              <a:rPr dirty="0" sz="2800" spc="-6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55">
                <a:solidFill>
                  <a:srgbClr val="171616"/>
                </a:solidFill>
                <a:latin typeface="Century Gothic"/>
                <a:cs typeface="Century Gothic"/>
              </a:rPr>
              <a:t>elettronico </a:t>
            </a:r>
            <a:r>
              <a:rPr dirty="0" sz="2800" spc="-235">
                <a:solidFill>
                  <a:srgbClr val="171616"/>
                </a:solidFill>
                <a:latin typeface="Century Gothic"/>
                <a:cs typeface="Century Gothic"/>
              </a:rPr>
              <a:t>che</a:t>
            </a:r>
            <a:r>
              <a:rPr dirty="0" sz="2800" spc="3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25">
                <a:solidFill>
                  <a:srgbClr val="171616"/>
                </a:solidFill>
                <a:latin typeface="Century Gothic"/>
                <a:cs typeface="Century Gothic"/>
              </a:rPr>
              <a:t>offre</a:t>
            </a:r>
            <a:r>
              <a:rPr dirty="0" sz="2800" spc="-5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25">
                <a:solidFill>
                  <a:srgbClr val="171616"/>
                </a:solidFill>
                <a:latin typeface="Century Gothic"/>
                <a:cs typeface="Century Gothic"/>
              </a:rPr>
              <a:t>molteplici</a:t>
            </a:r>
            <a:r>
              <a:rPr dirty="0" sz="2800" spc="-5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70">
                <a:solidFill>
                  <a:srgbClr val="171616"/>
                </a:solidFill>
                <a:latin typeface="Century Gothic"/>
                <a:cs typeface="Century Gothic"/>
              </a:rPr>
              <a:t>funzionalità </a:t>
            </a:r>
            <a:r>
              <a:rPr dirty="0" sz="2800" spc="-35">
                <a:solidFill>
                  <a:srgbClr val="171616"/>
                </a:solidFill>
                <a:latin typeface="Century Gothic"/>
                <a:cs typeface="Century Gothic"/>
              </a:rPr>
              <a:t>essenziali</a:t>
            </a:r>
            <a:r>
              <a:rPr dirty="0" sz="2800" spc="-11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240">
                <a:solidFill>
                  <a:srgbClr val="171616"/>
                </a:solidFill>
                <a:latin typeface="Century Gothic"/>
                <a:cs typeface="Century Gothic"/>
              </a:rPr>
              <a:t>e</a:t>
            </a:r>
            <a:r>
              <a:rPr dirty="0" sz="2800" spc="3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65">
                <a:solidFill>
                  <a:srgbClr val="171616"/>
                </a:solidFill>
                <a:latin typeface="Century Gothic"/>
                <a:cs typeface="Century Gothic"/>
              </a:rPr>
              <a:t>avanzate.</a:t>
            </a:r>
            <a:endParaRPr sz="2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2800">
                <a:solidFill>
                  <a:srgbClr val="171616"/>
                </a:solidFill>
                <a:latin typeface="Century Gothic"/>
                <a:cs typeface="Century Gothic"/>
              </a:rPr>
              <a:t>Tra</a:t>
            </a:r>
            <a:r>
              <a:rPr dirty="0" sz="2800" spc="-1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>
                <a:solidFill>
                  <a:srgbClr val="171616"/>
                </a:solidFill>
                <a:latin typeface="Century Gothic"/>
                <a:cs typeface="Century Gothic"/>
              </a:rPr>
              <a:t>le</a:t>
            </a:r>
            <a:r>
              <a:rPr dirty="0" sz="2800" spc="-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00">
                <a:solidFill>
                  <a:srgbClr val="171616"/>
                </a:solidFill>
                <a:latin typeface="Century Gothic"/>
                <a:cs typeface="Century Gothic"/>
              </a:rPr>
              <a:t>funzionalità</a:t>
            </a:r>
            <a:r>
              <a:rPr dirty="0" sz="2800" spc="-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55">
                <a:solidFill>
                  <a:srgbClr val="171616"/>
                </a:solidFill>
                <a:latin typeface="Century Gothic"/>
                <a:cs typeface="Century Gothic"/>
              </a:rPr>
              <a:t>si</a:t>
            </a:r>
            <a:r>
              <a:rPr dirty="0" sz="2800" spc="-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75">
                <a:solidFill>
                  <a:srgbClr val="171616"/>
                </a:solidFill>
                <a:latin typeface="Century Gothic"/>
                <a:cs typeface="Century Gothic"/>
              </a:rPr>
              <a:t>annovera:</a:t>
            </a:r>
            <a:endParaRPr sz="2800">
              <a:latin typeface="Century Gothic"/>
              <a:cs typeface="Century Gothic"/>
            </a:endParaRPr>
          </a:p>
          <a:p>
            <a:pPr marL="300990" indent="-288925">
              <a:lnSpc>
                <a:spcPct val="100000"/>
              </a:lnSpc>
              <a:spcBef>
                <a:spcPts val="585"/>
              </a:spcBef>
              <a:buChar char="•"/>
              <a:tabLst>
                <a:tab pos="301625" algn="l"/>
              </a:tabLst>
            </a:pPr>
            <a:r>
              <a:rPr dirty="0" sz="2800" spc="-305">
                <a:solidFill>
                  <a:srgbClr val="171616"/>
                </a:solidFill>
                <a:latin typeface="Century Gothic"/>
                <a:cs typeface="Century Gothic"/>
              </a:rPr>
              <a:t>La</a:t>
            </a:r>
            <a:r>
              <a:rPr dirty="0" sz="2800" spc="3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20">
                <a:solidFill>
                  <a:srgbClr val="171616"/>
                </a:solidFill>
                <a:latin typeface="Century Gothic"/>
                <a:cs typeface="Century Gothic"/>
              </a:rPr>
              <a:t>possibilità</a:t>
            </a:r>
            <a:r>
              <a:rPr dirty="0" sz="2800" spc="-17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>
                <a:solidFill>
                  <a:srgbClr val="171616"/>
                </a:solidFill>
                <a:latin typeface="Century Gothic"/>
                <a:cs typeface="Century Gothic"/>
              </a:rPr>
              <a:t>di</a:t>
            </a:r>
            <a:r>
              <a:rPr dirty="0" sz="2800" spc="-12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14">
                <a:solidFill>
                  <a:srgbClr val="171616"/>
                </a:solidFill>
                <a:latin typeface="Century Gothic"/>
                <a:cs typeface="Century Gothic"/>
              </a:rPr>
              <a:t>identificare</a:t>
            </a:r>
            <a:r>
              <a:rPr dirty="0" sz="2800" spc="-5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>
                <a:solidFill>
                  <a:srgbClr val="171616"/>
                </a:solidFill>
                <a:latin typeface="Century Gothic"/>
                <a:cs typeface="Century Gothic"/>
              </a:rPr>
              <a:t>la</a:t>
            </a:r>
            <a:r>
              <a:rPr dirty="0" sz="2800" spc="-5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75">
                <a:solidFill>
                  <a:srgbClr val="171616"/>
                </a:solidFill>
                <a:latin typeface="Century Gothic"/>
                <a:cs typeface="Century Gothic"/>
              </a:rPr>
              <a:t>classe</a:t>
            </a:r>
            <a:r>
              <a:rPr dirty="0" sz="2800" spc="-5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240">
                <a:solidFill>
                  <a:srgbClr val="171616"/>
                </a:solidFill>
                <a:latin typeface="Century Gothic"/>
                <a:cs typeface="Century Gothic"/>
              </a:rPr>
              <a:t>e</a:t>
            </a:r>
            <a:r>
              <a:rPr dirty="0" sz="2800" spc="3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85">
                <a:solidFill>
                  <a:srgbClr val="171616"/>
                </a:solidFill>
                <a:latin typeface="Century Gothic"/>
                <a:cs typeface="Century Gothic"/>
              </a:rPr>
              <a:t>l’anno</a:t>
            </a:r>
            <a:r>
              <a:rPr dirty="0" sz="2800" spc="-10">
                <a:solidFill>
                  <a:srgbClr val="171616"/>
                </a:solidFill>
                <a:latin typeface="Century Gothic"/>
                <a:cs typeface="Century Gothic"/>
              </a:rPr>
              <a:t> corrente</a:t>
            </a:r>
            <a:endParaRPr sz="2800">
              <a:latin typeface="Century Gothic"/>
              <a:cs typeface="Century Gothic"/>
            </a:endParaRPr>
          </a:p>
          <a:p>
            <a:pPr marL="300990" indent="-288925">
              <a:lnSpc>
                <a:spcPct val="100000"/>
              </a:lnSpc>
              <a:spcBef>
                <a:spcPts val="590"/>
              </a:spcBef>
              <a:buChar char="•"/>
              <a:tabLst>
                <a:tab pos="301625" algn="l"/>
              </a:tabLst>
            </a:pPr>
            <a:r>
              <a:rPr dirty="0" sz="2800" spc="-85">
                <a:solidFill>
                  <a:srgbClr val="171616"/>
                </a:solidFill>
                <a:latin typeface="Century Gothic"/>
                <a:cs typeface="Century Gothic"/>
              </a:rPr>
              <a:t>L'inserimento</a:t>
            </a:r>
            <a:r>
              <a:rPr dirty="0" sz="2800" spc="-11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70">
                <a:solidFill>
                  <a:srgbClr val="171616"/>
                </a:solidFill>
                <a:latin typeface="Century Gothic"/>
                <a:cs typeface="Century Gothic"/>
              </a:rPr>
              <a:t>dei</a:t>
            </a:r>
            <a:r>
              <a:rPr dirty="0" sz="2800" spc="-12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35">
                <a:solidFill>
                  <a:srgbClr val="171616"/>
                </a:solidFill>
                <a:latin typeface="Century Gothic"/>
                <a:cs typeface="Century Gothic"/>
              </a:rPr>
              <a:t>nominativi</a:t>
            </a:r>
            <a:r>
              <a:rPr dirty="0" sz="2800" spc="-6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>
                <a:solidFill>
                  <a:srgbClr val="171616"/>
                </a:solidFill>
                <a:latin typeface="Century Gothic"/>
                <a:cs typeface="Century Gothic"/>
              </a:rPr>
              <a:t>degli</a:t>
            </a:r>
            <a:r>
              <a:rPr dirty="0" sz="2800" spc="-6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40">
                <a:solidFill>
                  <a:srgbClr val="171616"/>
                </a:solidFill>
                <a:latin typeface="Century Gothic"/>
                <a:cs typeface="Century Gothic"/>
              </a:rPr>
              <a:t>alunni</a:t>
            </a:r>
            <a:r>
              <a:rPr dirty="0" sz="2800" spc="-5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240">
                <a:solidFill>
                  <a:srgbClr val="171616"/>
                </a:solidFill>
                <a:latin typeface="Century Gothic"/>
                <a:cs typeface="Century Gothic"/>
              </a:rPr>
              <a:t>e</a:t>
            </a:r>
            <a:r>
              <a:rPr dirty="0" sz="2800" spc="3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70">
                <a:solidFill>
                  <a:srgbClr val="171616"/>
                </a:solidFill>
                <a:latin typeface="Century Gothic"/>
                <a:cs typeface="Century Gothic"/>
              </a:rPr>
              <a:t>dei</a:t>
            </a:r>
            <a:r>
              <a:rPr dirty="0" sz="2800" spc="-5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30">
                <a:solidFill>
                  <a:srgbClr val="171616"/>
                </a:solidFill>
                <a:latin typeface="Century Gothic"/>
                <a:cs typeface="Century Gothic"/>
              </a:rPr>
              <a:t>dati</a:t>
            </a:r>
            <a:r>
              <a:rPr dirty="0" sz="2800" spc="-5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500">
                <a:solidFill>
                  <a:srgbClr val="171616"/>
                </a:solidFill>
                <a:latin typeface="Century Gothic"/>
                <a:cs typeface="Century Gothic"/>
              </a:rPr>
              <a:t>a</a:t>
            </a:r>
            <a:r>
              <a:rPr dirty="0" sz="2800" spc="3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>
                <a:solidFill>
                  <a:srgbClr val="171616"/>
                </a:solidFill>
                <a:latin typeface="Century Gothic"/>
                <a:cs typeface="Century Gothic"/>
              </a:rPr>
              <a:t>essi</a:t>
            </a:r>
            <a:r>
              <a:rPr dirty="0" sz="2800" spc="-5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0">
                <a:solidFill>
                  <a:srgbClr val="171616"/>
                </a:solidFill>
                <a:latin typeface="Century Gothic"/>
                <a:cs typeface="Century Gothic"/>
              </a:rPr>
              <a:t>corrispondenti</a:t>
            </a:r>
            <a:endParaRPr sz="2800">
              <a:latin typeface="Century Gothic"/>
              <a:cs typeface="Century Gothic"/>
            </a:endParaRPr>
          </a:p>
          <a:p>
            <a:pPr marL="300990" indent="-288925">
              <a:lnSpc>
                <a:spcPct val="100000"/>
              </a:lnSpc>
              <a:spcBef>
                <a:spcPts val="590"/>
              </a:spcBef>
              <a:buChar char="•"/>
              <a:tabLst>
                <a:tab pos="301625" algn="l"/>
              </a:tabLst>
            </a:pPr>
            <a:r>
              <a:rPr dirty="0" sz="2800" spc="-305">
                <a:solidFill>
                  <a:srgbClr val="171616"/>
                </a:solidFill>
                <a:latin typeface="Century Gothic"/>
                <a:cs typeface="Century Gothic"/>
              </a:rPr>
              <a:t>La</a:t>
            </a:r>
            <a:r>
              <a:rPr dirty="0" sz="2800" spc="3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20">
                <a:solidFill>
                  <a:srgbClr val="171616"/>
                </a:solidFill>
                <a:latin typeface="Century Gothic"/>
                <a:cs typeface="Century Gothic"/>
              </a:rPr>
              <a:t>possibilità</a:t>
            </a:r>
            <a:r>
              <a:rPr dirty="0" sz="2800" spc="-12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>
                <a:solidFill>
                  <a:srgbClr val="171616"/>
                </a:solidFill>
                <a:latin typeface="Century Gothic"/>
                <a:cs typeface="Century Gothic"/>
              </a:rPr>
              <a:t>di</a:t>
            </a:r>
            <a:r>
              <a:rPr dirty="0" sz="2800" spc="-4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60">
                <a:solidFill>
                  <a:srgbClr val="171616"/>
                </a:solidFill>
                <a:latin typeface="Century Gothic"/>
                <a:cs typeface="Century Gothic"/>
              </a:rPr>
              <a:t>aggiungere</a:t>
            </a:r>
            <a:r>
              <a:rPr dirty="0" sz="2800" spc="-3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30">
                <a:solidFill>
                  <a:srgbClr val="171616"/>
                </a:solidFill>
                <a:latin typeface="Century Gothic"/>
                <a:cs typeface="Century Gothic"/>
              </a:rPr>
              <a:t>nuovi</a:t>
            </a:r>
            <a:r>
              <a:rPr dirty="0" sz="2800" spc="-4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0">
                <a:solidFill>
                  <a:srgbClr val="171616"/>
                </a:solidFill>
                <a:latin typeface="Century Gothic"/>
                <a:cs typeface="Century Gothic"/>
              </a:rPr>
              <a:t>alunni</a:t>
            </a:r>
            <a:endParaRPr sz="2800">
              <a:latin typeface="Century Gothic"/>
              <a:cs typeface="Century Gothic"/>
            </a:endParaRPr>
          </a:p>
          <a:p>
            <a:pPr marL="300990" indent="-288925">
              <a:lnSpc>
                <a:spcPct val="100000"/>
              </a:lnSpc>
              <a:spcBef>
                <a:spcPts val="590"/>
              </a:spcBef>
              <a:buChar char="•"/>
              <a:tabLst>
                <a:tab pos="301625" algn="l"/>
              </a:tabLst>
            </a:pPr>
            <a:r>
              <a:rPr dirty="0" sz="2800" spc="-305">
                <a:solidFill>
                  <a:srgbClr val="171616"/>
                </a:solidFill>
                <a:latin typeface="Century Gothic"/>
                <a:cs typeface="Century Gothic"/>
              </a:rPr>
              <a:t>La</a:t>
            </a:r>
            <a:r>
              <a:rPr dirty="0" sz="2800" spc="3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229">
                <a:solidFill>
                  <a:srgbClr val="171616"/>
                </a:solidFill>
                <a:latin typeface="Century Gothic"/>
                <a:cs typeface="Century Gothic"/>
              </a:rPr>
              <a:t>media</a:t>
            </a:r>
            <a:r>
              <a:rPr dirty="0" sz="2800" spc="3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70">
                <a:solidFill>
                  <a:srgbClr val="171616"/>
                </a:solidFill>
                <a:latin typeface="Century Gothic"/>
                <a:cs typeface="Century Gothic"/>
              </a:rPr>
              <a:t>dei</a:t>
            </a:r>
            <a:r>
              <a:rPr dirty="0" sz="2800" spc="-12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>
                <a:solidFill>
                  <a:srgbClr val="171616"/>
                </a:solidFill>
                <a:latin typeface="Century Gothic"/>
                <a:cs typeface="Century Gothic"/>
              </a:rPr>
              <a:t>voti</a:t>
            </a:r>
            <a:r>
              <a:rPr dirty="0" sz="2800" spc="-19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30">
                <a:solidFill>
                  <a:srgbClr val="171616"/>
                </a:solidFill>
                <a:latin typeface="Century Gothic"/>
                <a:cs typeface="Century Gothic"/>
              </a:rPr>
              <a:t>della</a:t>
            </a:r>
            <a:r>
              <a:rPr dirty="0" sz="2800" spc="-16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75">
                <a:solidFill>
                  <a:srgbClr val="171616"/>
                </a:solidFill>
                <a:latin typeface="Century Gothic"/>
                <a:cs typeface="Century Gothic"/>
              </a:rPr>
              <a:t>classe</a:t>
            </a:r>
            <a:r>
              <a:rPr dirty="0" sz="2800" spc="-11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240">
                <a:solidFill>
                  <a:srgbClr val="171616"/>
                </a:solidFill>
                <a:latin typeface="Century Gothic"/>
                <a:cs typeface="Century Gothic"/>
              </a:rPr>
              <a:t>e</a:t>
            </a:r>
            <a:r>
              <a:rPr dirty="0" sz="2800" spc="3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>
                <a:solidFill>
                  <a:srgbClr val="171616"/>
                </a:solidFill>
                <a:latin typeface="Century Gothic"/>
                <a:cs typeface="Century Gothic"/>
              </a:rPr>
              <a:t>del</a:t>
            </a:r>
            <a:r>
              <a:rPr dirty="0" sz="2800" spc="-7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20">
                <a:solidFill>
                  <a:srgbClr val="171616"/>
                </a:solidFill>
                <a:latin typeface="Century Gothic"/>
                <a:cs typeface="Century Gothic"/>
              </a:rPr>
              <a:t>singolo</a:t>
            </a:r>
            <a:r>
              <a:rPr dirty="0" sz="2800" spc="-7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0">
                <a:solidFill>
                  <a:srgbClr val="171616"/>
                </a:solidFill>
                <a:latin typeface="Century Gothic"/>
                <a:cs typeface="Century Gothic"/>
              </a:rPr>
              <a:t>alunno</a:t>
            </a:r>
            <a:endParaRPr sz="2800">
              <a:latin typeface="Century Gothic"/>
              <a:cs typeface="Century Gothic"/>
            </a:endParaRPr>
          </a:p>
          <a:p>
            <a:pPr marL="300990" indent="-288925">
              <a:lnSpc>
                <a:spcPct val="100000"/>
              </a:lnSpc>
              <a:spcBef>
                <a:spcPts val="585"/>
              </a:spcBef>
              <a:buChar char="•"/>
              <a:tabLst>
                <a:tab pos="301625" algn="l"/>
              </a:tabLst>
            </a:pPr>
            <a:r>
              <a:rPr dirty="0" sz="2800" spc="-70">
                <a:solidFill>
                  <a:srgbClr val="171616"/>
                </a:solidFill>
                <a:latin typeface="Century Gothic"/>
                <a:cs typeface="Century Gothic"/>
              </a:rPr>
              <a:t>Tramite</a:t>
            </a:r>
            <a:r>
              <a:rPr dirty="0" sz="2800" spc="-12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240">
                <a:solidFill>
                  <a:srgbClr val="171616"/>
                </a:solidFill>
                <a:latin typeface="Century Gothic"/>
                <a:cs typeface="Century Gothic"/>
              </a:rPr>
              <a:t>un</a:t>
            </a:r>
            <a:r>
              <a:rPr dirty="0" sz="2800" spc="3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30">
                <a:solidFill>
                  <a:srgbClr val="171616"/>
                </a:solidFill>
                <a:latin typeface="Century Gothic"/>
                <a:cs typeface="Century Gothic"/>
              </a:rPr>
              <a:t>elenco</a:t>
            </a:r>
            <a:r>
              <a:rPr dirty="0" sz="2800" spc="-6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85">
                <a:solidFill>
                  <a:srgbClr val="171616"/>
                </a:solidFill>
                <a:latin typeface="Century Gothic"/>
                <a:cs typeface="Century Gothic"/>
              </a:rPr>
              <a:t>numerato</a:t>
            </a:r>
            <a:r>
              <a:rPr dirty="0" sz="2800" spc="-1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240">
                <a:solidFill>
                  <a:srgbClr val="171616"/>
                </a:solidFill>
                <a:latin typeface="Century Gothic"/>
                <a:cs typeface="Century Gothic"/>
              </a:rPr>
              <a:t>è</a:t>
            </a:r>
            <a:r>
              <a:rPr dirty="0" sz="2800" spc="3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0">
                <a:solidFill>
                  <a:srgbClr val="171616"/>
                </a:solidFill>
                <a:latin typeface="Century Gothic"/>
                <a:cs typeface="Century Gothic"/>
              </a:rPr>
              <a:t>possibile</a:t>
            </a:r>
            <a:r>
              <a:rPr dirty="0" sz="2800" spc="-7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210">
                <a:solidFill>
                  <a:srgbClr val="171616"/>
                </a:solidFill>
                <a:latin typeface="Century Gothic"/>
                <a:cs typeface="Century Gothic"/>
              </a:rPr>
              <a:t>accedere</a:t>
            </a:r>
            <a:r>
              <a:rPr dirty="0" sz="2800" spc="2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500">
                <a:solidFill>
                  <a:srgbClr val="171616"/>
                </a:solidFill>
                <a:latin typeface="Century Gothic"/>
                <a:cs typeface="Century Gothic"/>
              </a:rPr>
              <a:t>a</a:t>
            </a:r>
            <a:r>
              <a:rPr dirty="0" sz="2800" spc="3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240">
                <a:solidFill>
                  <a:srgbClr val="171616"/>
                </a:solidFill>
                <a:latin typeface="Century Gothic"/>
                <a:cs typeface="Century Gothic"/>
              </a:rPr>
              <a:t>un</a:t>
            </a:r>
            <a:r>
              <a:rPr dirty="0" sz="2800" spc="30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00">
                <a:solidFill>
                  <a:srgbClr val="171616"/>
                </a:solidFill>
                <a:latin typeface="Century Gothic"/>
                <a:cs typeface="Century Gothic"/>
              </a:rPr>
              <a:t>resoconto</a:t>
            </a:r>
            <a:r>
              <a:rPr dirty="0" sz="2800" spc="-1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20">
                <a:solidFill>
                  <a:srgbClr val="171616"/>
                </a:solidFill>
                <a:latin typeface="Century Gothic"/>
                <a:cs typeface="Century Gothic"/>
              </a:rPr>
              <a:t>dettagliato</a:t>
            </a:r>
            <a:r>
              <a:rPr dirty="0" sz="2800" spc="-1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>
                <a:solidFill>
                  <a:srgbClr val="171616"/>
                </a:solidFill>
                <a:latin typeface="Century Gothic"/>
                <a:cs typeface="Century Gothic"/>
              </a:rPr>
              <a:t>di</a:t>
            </a:r>
            <a:r>
              <a:rPr dirty="0" sz="2800" spc="-1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95">
                <a:solidFill>
                  <a:srgbClr val="171616"/>
                </a:solidFill>
                <a:latin typeface="Century Gothic"/>
                <a:cs typeface="Century Gothic"/>
              </a:rPr>
              <a:t>ogni</a:t>
            </a:r>
            <a:r>
              <a:rPr dirty="0" sz="2800" spc="-15">
                <a:solidFill>
                  <a:srgbClr val="171616"/>
                </a:solidFill>
                <a:latin typeface="Century Gothic"/>
                <a:cs typeface="Century Gothic"/>
              </a:rPr>
              <a:t> </a:t>
            </a:r>
            <a:r>
              <a:rPr dirty="0" sz="2800" spc="-10">
                <a:solidFill>
                  <a:srgbClr val="171616"/>
                </a:solidFill>
                <a:latin typeface="Century Gothic"/>
                <a:cs typeface="Century Gothic"/>
              </a:rPr>
              <a:t>alunno</a:t>
            </a:r>
            <a:endParaRPr sz="2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84067" y="1613623"/>
            <a:ext cx="9612630" cy="2368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50" spc="130">
                <a:solidFill>
                  <a:srgbClr val="1F1F1F"/>
                </a:solidFill>
                <a:latin typeface="Lucida Sans"/>
                <a:cs typeface="Lucida Sans"/>
              </a:rPr>
              <a:t>P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 spc="75">
                <a:solidFill>
                  <a:srgbClr val="1F1F1F"/>
                </a:solidFill>
                <a:latin typeface="Lucida Sans"/>
                <a:cs typeface="Lucida Sans"/>
              </a:rPr>
              <a:t>R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 spc="-40">
                <a:solidFill>
                  <a:srgbClr val="1F1F1F"/>
                </a:solidFill>
                <a:latin typeface="Lucida Sans"/>
                <a:cs typeface="Lucida Sans"/>
              </a:rPr>
              <a:t>O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 spc="130">
                <a:solidFill>
                  <a:srgbClr val="1F1F1F"/>
                </a:solidFill>
                <a:latin typeface="Lucida Sans"/>
                <a:cs typeface="Lucida Sans"/>
              </a:rPr>
              <a:t>P</a:t>
            </a:r>
            <a:r>
              <a:rPr dirty="0" sz="1350" spc="-160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 spc="-40">
                <a:solidFill>
                  <a:srgbClr val="1F1F1F"/>
                </a:solidFill>
                <a:latin typeface="Lucida Sans"/>
                <a:cs typeface="Lucida Sans"/>
              </a:rPr>
              <a:t>O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 spc="200">
                <a:solidFill>
                  <a:srgbClr val="1F1F1F"/>
                </a:solidFill>
                <a:latin typeface="Lucida Sans"/>
                <a:cs typeface="Lucida Sans"/>
              </a:rPr>
              <a:t>S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 spc="-40">
                <a:solidFill>
                  <a:srgbClr val="1F1F1F"/>
                </a:solidFill>
                <a:latin typeface="Lucida Sans"/>
                <a:cs typeface="Lucida Sans"/>
              </a:rPr>
              <a:t>T</a:t>
            </a:r>
            <a:r>
              <a:rPr dirty="0" sz="1350" spc="-160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A</a:t>
            </a:r>
            <a:r>
              <a:rPr dirty="0" sz="1350" spc="430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 spc="-60">
                <a:solidFill>
                  <a:srgbClr val="1F1F1F"/>
                </a:solidFill>
                <a:latin typeface="Lucida Sans"/>
                <a:cs typeface="Lucida Sans"/>
              </a:rPr>
              <a:t>D</a:t>
            </a:r>
            <a:r>
              <a:rPr dirty="0" sz="1350" spc="-160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I</a:t>
            </a:r>
            <a:r>
              <a:rPr dirty="0" sz="1350" spc="430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A</a:t>
            </a:r>
            <a:r>
              <a:rPr dirty="0" sz="1350" spc="-160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G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G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I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 spc="-40">
                <a:solidFill>
                  <a:srgbClr val="1F1F1F"/>
                </a:solidFill>
                <a:latin typeface="Lucida Sans"/>
                <a:cs typeface="Lucida Sans"/>
              </a:rPr>
              <a:t>O</a:t>
            </a:r>
            <a:r>
              <a:rPr dirty="0" sz="1350" spc="-160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 spc="75">
                <a:solidFill>
                  <a:srgbClr val="1F1F1F"/>
                </a:solidFill>
                <a:latin typeface="Lucida Sans"/>
                <a:cs typeface="Lucida Sans"/>
              </a:rPr>
              <a:t>R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N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A</a:t>
            </a:r>
            <a:r>
              <a:rPr dirty="0" sz="1350" spc="-160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 spc="55">
                <a:solidFill>
                  <a:srgbClr val="1F1F1F"/>
                </a:solidFill>
                <a:latin typeface="Lucida Sans"/>
                <a:cs typeface="Lucida Sans"/>
              </a:rPr>
              <a:t>M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 spc="120">
                <a:solidFill>
                  <a:srgbClr val="1F1F1F"/>
                </a:solidFill>
                <a:latin typeface="Lucida Sans"/>
                <a:cs typeface="Lucida Sans"/>
              </a:rPr>
              <a:t>E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N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 spc="-40">
                <a:solidFill>
                  <a:srgbClr val="1F1F1F"/>
                </a:solidFill>
                <a:latin typeface="Lucida Sans"/>
                <a:cs typeface="Lucida Sans"/>
              </a:rPr>
              <a:t>T</a:t>
            </a:r>
            <a:r>
              <a:rPr dirty="0" sz="1350" spc="-160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O</a:t>
            </a:r>
            <a:r>
              <a:rPr dirty="0" sz="1350" spc="434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A</a:t>
            </a:r>
            <a:r>
              <a:rPr dirty="0" sz="1350" spc="430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U</a:t>
            </a:r>
            <a:r>
              <a:rPr dirty="0" sz="1350" spc="-160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N</a:t>
            </a:r>
            <a:r>
              <a:rPr dirty="0" sz="1350" spc="430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N</a:t>
            </a:r>
            <a:r>
              <a:rPr dirty="0" sz="1350" spc="-160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U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 spc="-40">
                <a:solidFill>
                  <a:srgbClr val="1F1F1F"/>
                </a:solidFill>
                <a:latin typeface="Lucida Sans"/>
                <a:cs typeface="Lucida Sans"/>
              </a:rPr>
              <a:t>O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V</a:t>
            </a:r>
            <a:r>
              <a:rPr dirty="0" sz="1350" spc="-160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O</a:t>
            </a:r>
            <a:r>
              <a:rPr dirty="0" sz="1350" spc="430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 spc="200">
                <a:solidFill>
                  <a:srgbClr val="1F1F1F"/>
                </a:solidFill>
                <a:latin typeface="Lucida Sans"/>
                <a:cs typeface="Lucida Sans"/>
              </a:rPr>
              <a:t>S</a:t>
            </a:r>
            <a:r>
              <a:rPr dirty="0" sz="1350" spc="-160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I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 spc="200">
                <a:solidFill>
                  <a:srgbClr val="1F1F1F"/>
                </a:solidFill>
                <a:latin typeface="Lucida Sans"/>
                <a:cs typeface="Lucida Sans"/>
              </a:rPr>
              <a:t>S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 spc="-40">
                <a:solidFill>
                  <a:srgbClr val="1F1F1F"/>
                </a:solidFill>
                <a:latin typeface="Lucida Sans"/>
                <a:cs typeface="Lucida Sans"/>
              </a:rPr>
              <a:t>T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 spc="120">
                <a:solidFill>
                  <a:srgbClr val="1F1F1F"/>
                </a:solidFill>
                <a:latin typeface="Lucida Sans"/>
                <a:cs typeface="Lucida Sans"/>
              </a:rPr>
              <a:t>E</a:t>
            </a:r>
            <a:r>
              <a:rPr dirty="0" sz="1350" spc="-160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 spc="55">
                <a:solidFill>
                  <a:srgbClr val="1F1F1F"/>
                </a:solidFill>
                <a:latin typeface="Lucida Sans"/>
                <a:cs typeface="Lucida Sans"/>
              </a:rPr>
              <a:t>M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A</a:t>
            </a:r>
            <a:r>
              <a:rPr dirty="0" sz="1350" spc="434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 spc="200">
                <a:solidFill>
                  <a:srgbClr val="1F1F1F"/>
                </a:solidFill>
                <a:latin typeface="Lucida Sans"/>
                <a:cs typeface="Lucida Sans"/>
              </a:rPr>
              <a:t>S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C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 spc="-40">
                <a:solidFill>
                  <a:srgbClr val="1F1F1F"/>
                </a:solidFill>
                <a:latin typeface="Lucida Sans"/>
                <a:cs typeface="Lucida Sans"/>
              </a:rPr>
              <a:t>O</a:t>
            </a:r>
            <a:r>
              <a:rPr dirty="0" sz="1350" spc="-160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 spc="75">
                <a:solidFill>
                  <a:srgbClr val="1F1F1F"/>
                </a:solidFill>
                <a:latin typeface="Lucida Sans"/>
                <a:cs typeface="Lucida Sans"/>
              </a:rPr>
              <a:t>L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A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 spc="200">
                <a:solidFill>
                  <a:srgbClr val="1F1F1F"/>
                </a:solidFill>
                <a:latin typeface="Lucida Sans"/>
                <a:cs typeface="Lucida Sans"/>
              </a:rPr>
              <a:t>S</a:t>
            </a:r>
            <a:r>
              <a:rPr dirty="0" sz="1350" spc="-160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 spc="-40">
                <a:solidFill>
                  <a:srgbClr val="1F1F1F"/>
                </a:solidFill>
                <a:latin typeface="Lucida Sans"/>
                <a:cs typeface="Lucida Sans"/>
              </a:rPr>
              <a:t>T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I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C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O</a:t>
            </a:r>
            <a:r>
              <a:rPr dirty="0" sz="1350" spc="434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 spc="130">
                <a:solidFill>
                  <a:srgbClr val="1F1F1F"/>
                </a:solidFill>
                <a:latin typeface="Lucida Sans"/>
                <a:cs typeface="Lucida Sans"/>
              </a:rPr>
              <a:t>P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I</a:t>
            </a:r>
            <a:r>
              <a:rPr dirty="0" sz="1350" spc="-160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Ù</a:t>
            </a:r>
            <a:r>
              <a:rPr dirty="0" sz="1350" spc="434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I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N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N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 spc="-40">
                <a:solidFill>
                  <a:srgbClr val="1F1F1F"/>
                </a:solidFill>
                <a:latin typeface="Lucida Sans"/>
                <a:cs typeface="Lucida Sans"/>
              </a:rPr>
              <a:t>O</a:t>
            </a:r>
            <a:r>
              <a:rPr dirty="0" sz="1350" spc="-160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V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A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 spc="-40">
                <a:solidFill>
                  <a:srgbClr val="1F1F1F"/>
                </a:solidFill>
                <a:latin typeface="Lucida Sans"/>
                <a:cs typeface="Lucida Sans"/>
              </a:rPr>
              <a:t>T</a:t>
            </a:r>
            <a:r>
              <a:rPr dirty="0" sz="1350" spc="-160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I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>
                <a:solidFill>
                  <a:srgbClr val="1F1F1F"/>
                </a:solidFill>
                <a:latin typeface="Lucida Sans"/>
                <a:cs typeface="Lucida Sans"/>
              </a:rPr>
              <a:t>V</a:t>
            </a:r>
            <a:r>
              <a:rPr dirty="0" sz="1350" spc="-165">
                <a:solidFill>
                  <a:srgbClr val="1F1F1F"/>
                </a:solidFill>
                <a:latin typeface="Lucida Sans"/>
                <a:cs typeface="Lucida Sans"/>
              </a:rPr>
              <a:t> </a:t>
            </a:r>
            <a:r>
              <a:rPr dirty="0" sz="1350" spc="-50">
                <a:solidFill>
                  <a:srgbClr val="1F1F1F"/>
                </a:solidFill>
                <a:latin typeface="Lucida Sans"/>
                <a:cs typeface="Lucida Sans"/>
              </a:rPr>
              <a:t>O</a:t>
            </a:r>
            <a:endParaRPr sz="135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4067" y="2075244"/>
            <a:ext cx="10215245" cy="357124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7750" spc="620" b="1">
                <a:solidFill>
                  <a:srgbClr val="1F1F1F"/>
                </a:solidFill>
                <a:latin typeface="Trebuchet MS"/>
                <a:cs typeface="Trebuchet MS"/>
              </a:rPr>
              <a:t>UN</a:t>
            </a:r>
            <a:r>
              <a:rPr dirty="0" sz="7750" spc="-690" b="1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7750" spc="560" b="1">
                <a:solidFill>
                  <a:srgbClr val="1F1F1F"/>
                </a:solidFill>
                <a:latin typeface="Trebuchet MS"/>
                <a:cs typeface="Trebuchet MS"/>
              </a:rPr>
              <a:t>REGISTRO </a:t>
            </a:r>
            <a:r>
              <a:rPr dirty="0" sz="7750" spc="420" b="1">
                <a:solidFill>
                  <a:srgbClr val="1F1F1F"/>
                </a:solidFill>
                <a:latin typeface="Trebuchet MS"/>
                <a:cs typeface="Trebuchet MS"/>
              </a:rPr>
              <a:t>ELETTRONICO</a:t>
            </a:r>
            <a:r>
              <a:rPr dirty="0" sz="7750" spc="-690" b="1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7750" spc="735" b="1">
                <a:solidFill>
                  <a:srgbClr val="1F1F1F"/>
                </a:solidFill>
                <a:latin typeface="Trebuchet MS"/>
                <a:cs typeface="Trebuchet MS"/>
              </a:rPr>
              <a:t>A</a:t>
            </a:r>
            <a:r>
              <a:rPr dirty="0" sz="7750" spc="-685" b="1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7750" spc="355" b="1">
                <a:solidFill>
                  <a:srgbClr val="1F1F1F"/>
                </a:solidFill>
                <a:latin typeface="Trebuchet MS"/>
                <a:cs typeface="Trebuchet MS"/>
              </a:rPr>
              <a:t>TUA </a:t>
            </a:r>
            <a:r>
              <a:rPr dirty="0" sz="7750" spc="445" b="1">
                <a:solidFill>
                  <a:srgbClr val="1F1F1F"/>
                </a:solidFill>
                <a:latin typeface="Trebuchet MS"/>
                <a:cs typeface="Trebuchet MS"/>
              </a:rPr>
              <a:t>PORTATA</a:t>
            </a:r>
            <a:r>
              <a:rPr dirty="0" sz="7750" spc="-680" b="1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7750" spc="400" b="1">
                <a:solidFill>
                  <a:srgbClr val="1F1F1F"/>
                </a:solidFill>
                <a:latin typeface="Trebuchet MS"/>
                <a:cs typeface="Trebuchet MS"/>
              </a:rPr>
              <a:t>DI</a:t>
            </a:r>
            <a:r>
              <a:rPr dirty="0" sz="7750" spc="-675" b="1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dirty="0" sz="7750" spc="819" b="1">
                <a:solidFill>
                  <a:srgbClr val="1F1F1F"/>
                </a:solidFill>
                <a:latin typeface="Trebuchet MS"/>
                <a:cs typeface="Trebuchet MS"/>
              </a:rPr>
              <a:t>MANO</a:t>
            </a:r>
            <a:endParaRPr sz="775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1071" y="6336791"/>
            <a:ext cx="7708391" cy="37825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21296" y="153429"/>
            <a:ext cx="9079230" cy="2637155"/>
          </a:xfrm>
          <a:prstGeom prst="rect"/>
        </p:spPr>
        <p:txBody>
          <a:bodyPr wrap="square" lIns="0" tIns="140335" rIns="0" bIns="0" rtlCol="0" vert="horz">
            <a:spAutoFit/>
          </a:bodyPr>
          <a:lstStyle/>
          <a:p>
            <a:pPr marL="12700" marR="5080">
              <a:lnSpc>
                <a:spcPts val="9830"/>
              </a:lnSpc>
              <a:spcBef>
                <a:spcPts val="1105"/>
              </a:spcBef>
            </a:pPr>
            <a:r>
              <a:rPr dirty="0" sz="8950" spc="-225" b="1">
                <a:solidFill>
                  <a:srgbClr val="171717"/>
                </a:solidFill>
                <a:latin typeface="Gill Sans MT"/>
                <a:cs typeface="Gill Sans MT"/>
              </a:rPr>
              <a:t>Intuibilità</a:t>
            </a:r>
            <a:r>
              <a:rPr dirty="0" sz="8950" spc="-345" b="1">
                <a:solidFill>
                  <a:srgbClr val="171717"/>
                </a:solidFill>
                <a:latin typeface="Gill Sans MT"/>
                <a:cs typeface="Gill Sans MT"/>
              </a:rPr>
              <a:t> </a:t>
            </a:r>
            <a:r>
              <a:rPr dirty="0" sz="8950" spc="-35" b="1">
                <a:solidFill>
                  <a:srgbClr val="171717"/>
                </a:solidFill>
                <a:latin typeface="Gill Sans MT"/>
                <a:cs typeface="Gill Sans MT"/>
              </a:rPr>
              <a:t>ed </a:t>
            </a:r>
            <a:r>
              <a:rPr dirty="0" sz="8950" b="1">
                <a:solidFill>
                  <a:srgbClr val="171717"/>
                </a:solidFill>
                <a:latin typeface="Gill Sans MT"/>
                <a:cs typeface="Gill Sans MT"/>
              </a:rPr>
              <a:t>efficienza</a:t>
            </a:r>
            <a:r>
              <a:rPr dirty="0" sz="8950" spc="110" b="1">
                <a:solidFill>
                  <a:srgbClr val="171717"/>
                </a:solidFill>
                <a:latin typeface="Gill Sans MT"/>
                <a:cs typeface="Gill Sans MT"/>
              </a:rPr>
              <a:t> </a:t>
            </a:r>
            <a:r>
              <a:rPr dirty="0" sz="8950" spc="-90" b="1">
                <a:solidFill>
                  <a:srgbClr val="171717"/>
                </a:solidFill>
                <a:latin typeface="Gill Sans MT"/>
                <a:cs typeface="Gill Sans MT"/>
              </a:rPr>
              <a:t>elevata</a:t>
            </a:r>
            <a:endParaRPr sz="8950">
              <a:latin typeface="Gill Sans MT"/>
              <a:cs typeface="Gill Sans MT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9410" marR="5080">
              <a:lnSpc>
                <a:spcPct val="116399"/>
              </a:lnSpc>
              <a:spcBef>
                <a:spcPts val="100"/>
              </a:spcBef>
            </a:pPr>
            <a:r>
              <a:rPr dirty="0" spc="-160"/>
              <a:t>La</a:t>
            </a:r>
            <a:r>
              <a:rPr dirty="0" spc="-890"/>
              <a:t> </a:t>
            </a:r>
            <a:r>
              <a:rPr dirty="0" spc="-145"/>
              <a:t>nuova</a:t>
            </a:r>
            <a:r>
              <a:rPr dirty="0" spc="-885"/>
              <a:t> </a:t>
            </a:r>
            <a:r>
              <a:rPr dirty="0" spc="-125"/>
              <a:t>a</a:t>
            </a:r>
            <a:r>
              <a:rPr dirty="0" spc="-70"/>
              <a:t>pp</a:t>
            </a:r>
            <a:r>
              <a:rPr dirty="0" spc="-994"/>
              <a:t>li</a:t>
            </a:r>
            <a:r>
              <a:rPr dirty="0" spc="-175"/>
              <a:t>c</a:t>
            </a:r>
            <a:r>
              <a:rPr dirty="0" spc="-125"/>
              <a:t>a</a:t>
            </a:r>
            <a:r>
              <a:rPr dirty="0" spc="-265"/>
              <a:t>z</a:t>
            </a:r>
            <a:r>
              <a:rPr dirty="0" spc="-994"/>
              <a:t>i</a:t>
            </a:r>
            <a:r>
              <a:rPr dirty="0" spc="-35"/>
              <a:t>o</a:t>
            </a:r>
            <a:r>
              <a:rPr dirty="0" spc="-105"/>
              <a:t>n</a:t>
            </a:r>
            <a:r>
              <a:rPr dirty="0" spc="-160"/>
              <a:t>e</a:t>
            </a:r>
            <a:r>
              <a:rPr dirty="0" spc="-885"/>
              <a:t> </a:t>
            </a:r>
            <a:r>
              <a:rPr dirty="0" spc="65" b="1">
                <a:latin typeface="Gill Sans MT"/>
                <a:cs typeface="Gill Sans MT"/>
              </a:rPr>
              <a:t>xAccess</a:t>
            </a:r>
            <a:r>
              <a:rPr dirty="0" spc="50" b="1">
                <a:latin typeface="Gill Sans MT"/>
                <a:cs typeface="Gill Sans MT"/>
              </a:rPr>
              <a:t> </a:t>
            </a:r>
            <a:r>
              <a:rPr dirty="0" spc="-215"/>
              <a:t>è</a:t>
            </a:r>
            <a:r>
              <a:rPr dirty="0" spc="-885"/>
              <a:t> </a:t>
            </a:r>
            <a:r>
              <a:rPr dirty="0" spc="-225"/>
              <a:t>pensata</a:t>
            </a:r>
            <a:r>
              <a:rPr dirty="0" spc="-885"/>
              <a:t> </a:t>
            </a:r>
            <a:r>
              <a:rPr dirty="0" spc="-330"/>
              <a:t>per</a:t>
            </a:r>
            <a:r>
              <a:rPr dirty="0" spc="-885"/>
              <a:t> </a:t>
            </a:r>
            <a:r>
              <a:rPr dirty="0" spc="-700"/>
              <a:t>f</a:t>
            </a:r>
            <a:r>
              <a:rPr dirty="0" spc="-40"/>
              <a:t>o</a:t>
            </a:r>
            <a:r>
              <a:rPr dirty="0" spc="-720"/>
              <a:t>r</a:t>
            </a:r>
            <a:r>
              <a:rPr dirty="0" spc="-110"/>
              <a:t>n</a:t>
            </a:r>
            <a:r>
              <a:rPr dirty="0" spc="-994"/>
              <a:t>i</a:t>
            </a:r>
            <a:r>
              <a:rPr dirty="0" spc="-720"/>
              <a:t>r</a:t>
            </a:r>
            <a:r>
              <a:rPr dirty="0" spc="-160"/>
              <a:t>e</a:t>
            </a:r>
            <a:r>
              <a:rPr dirty="0" spc="-885"/>
              <a:t> </a:t>
            </a:r>
            <a:r>
              <a:rPr dirty="0" spc="-145"/>
              <a:t>a</a:t>
            </a:r>
            <a:r>
              <a:rPr dirty="0" spc="-1019"/>
              <a:t>l</a:t>
            </a:r>
            <a:r>
              <a:rPr dirty="0" spc="-885"/>
              <a:t> </a:t>
            </a:r>
            <a:r>
              <a:rPr dirty="0" spc="-10"/>
              <a:t>docente </a:t>
            </a:r>
            <a:r>
              <a:rPr dirty="0" spc="-135"/>
              <a:t>un</a:t>
            </a:r>
            <a:r>
              <a:rPr dirty="0" spc="-890"/>
              <a:t> </a:t>
            </a:r>
            <a:r>
              <a:rPr dirty="0" spc="-160"/>
              <a:t>accesso</a:t>
            </a:r>
            <a:r>
              <a:rPr dirty="0" spc="-885"/>
              <a:t> </a:t>
            </a:r>
            <a:r>
              <a:rPr dirty="0" spc="-720"/>
              <a:t>r</a:t>
            </a:r>
            <a:r>
              <a:rPr dirty="0" spc="-130"/>
              <a:t>a</a:t>
            </a:r>
            <a:r>
              <a:rPr dirty="0" spc="-75"/>
              <a:t>p</a:t>
            </a:r>
            <a:r>
              <a:rPr dirty="0" spc="-1000"/>
              <a:t>i</a:t>
            </a:r>
            <a:r>
              <a:rPr dirty="0" spc="-75"/>
              <a:t>d</a:t>
            </a:r>
            <a:r>
              <a:rPr dirty="0" spc="-40"/>
              <a:t>o</a:t>
            </a:r>
            <a:r>
              <a:rPr dirty="0" spc="-890"/>
              <a:t> </a:t>
            </a:r>
            <a:r>
              <a:rPr dirty="0" spc="-215"/>
              <a:t>e</a:t>
            </a:r>
            <a:r>
              <a:rPr dirty="0" spc="-890"/>
              <a:t> </a:t>
            </a:r>
            <a:r>
              <a:rPr dirty="0" spc="-75"/>
              <a:t>d</a:t>
            </a:r>
            <a:r>
              <a:rPr dirty="0" spc="-994"/>
              <a:t>i</a:t>
            </a:r>
            <a:r>
              <a:rPr dirty="0" spc="-720"/>
              <a:t>r</a:t>
            </a:r>
            <a:r>
              <a:rPr dirty="0" spc="-160"/>
              <a:t>e</a:t>
            </a:r>
            <a:r>
              <a:rPr dirty="0" spc="-755"/>
              <a:t>tt</a:t>
            </a:r>
            <a:r>
              <a:rPr dirty="0" spc="-40"/>
              <a:t>o</a:t>
            </a:r>
            <a:r>
              <a:rPr dirty="0" spc="-885"/>
              <a:t> </a:t>
            </a:r>
            <a:r>
              <a:rPr dirty="0" spc="-130"/>
              <a:t>a</a:t>
            </a:r>
            <a:r>
              <a:rPr dirty="0" spc="-1005"/>
              <a:t>ll</a:t>
            </a:r>
            <a:r>
              <a:rPr dirty="0" spc="-165"/>
              <a:t>e</a:t>
            </a:r>
            <a:r>
              <a:rPr dirty="0" spc="-890"/>
              <a:t> </a:t>
            </a:r>
            <a:r>
              <a:rPr dirty="0" spc="-700"/>
              <a:t>f</a:t>
            </a:r>
            <a:r>
              <a:rPr dirty="0" spc="-105"/>
              <a:t>un</a:t>
            </a:r>
            <a:r>
              <a:rPr dirty="0" spc="-265"/>
              <a:t>z</a:t>
            </a:r>
            <a:r>
              <a:rPr dirty="0" spc="-994"/>
              <a:t>i</a:t>
            </a:r>
            <a:r>
              <a:rPr dirty="0" spc="-35"/>
              <a:t>o</a:t>
            </a:r>
            <a:r>
              <a:rPr dirty="0" spc="-105"/>
              <a:t>n</a:t>
            </a:r>
            <a:r>
              <a:rPr dirty="0" spc="-125"/>
              <a:t>a</a:t>
            </a:r>
            <a:r>
              <a:rPr dirty="0" spc="-994"/>
              <a:t>li</a:t>
            </a:r>
            <a:r>
              <a:rPr dirty="0" spc="-750"/>
              <a:t>t</a:t>
            </a:r>
            <a:r>
              <a:rPr dirty="0" spc="-125"/>
              <a:t>à</a:t>
            </a:r>
            <a:r>
              <a:rPr dirty="0" spc="-890"/>
              <a:t> </a:t>
            </a:r>
            <a:r>
              <a:rPr dirty="0" spc="-165"/>
              <a:t>che</a:t>
            </a:r>
            <a:r>
              <a:rPr dirty="0" spc="-890"/>
              <a:t> </a:t>
            </a:r>
            <a:r>
              <a:rPr dirty="0" spc="-254"/>
              <a:t>dovrà</a:t>
            </a:r>
            <a:r>
              <a:rPr dirty="0" spc="-885"/>
              <a:t> </a:t>
            </a:r>
            <a:r>
              <a:rPr dirty="0" spc="-5"/>
              <a:t>c</a:t>
            </a:r>
            <a:r>
              <a:rPr dirty="0" spc="130"/>
              <a:t>o</a:t>
            </a:r>
            <a:r>
              <a:rPr dirty="0" spc="1019"/>
              <a:t>m</a:t>
            </a:r>
            <a:r>
              <a:rPr dirty="0" spc="95"/>
              <a:t>p</a:t>
            </a:r>
            <a:r>
              <a:rPr dirty="0" spc="-825"/>
              <a:t>i</a:t>
            </a:r>
            <a:r>
              <a:rPr dirty="0" spc="10"/>
              <a:t>e</a:t>
            </a:r>
            <a:r>
              <a:rPr dirty="0" spc="-545"/>
              <a:t>r</a:t>
            </a:r>
            <a:r>
              <a:rPr dirty="0" spc="-50"/>
              <a:t>e</a:t>
            </a:r>
            <a:r>
              <a:rPr dirty="0" spc="-35"/>
              <a:t> </a:t>
            </a:r>
            <a:r>
              <a:rPr dirty="0" spc="-1019"/>
              <a:t>i</a:t>
            </a:r>
            <a:r>
              <a:rPr dirty="0" spc="-130"/>
              <a:t>n</a:t>
            </a:r>
            <a:r>
              <a:rPr dirty="0" spc="-880"/>
              <a:t> </a:t>
            </a:r>
            <a:r>
              <a:rPr dirty="0" spc="-180"/>
              <a:t>c</a:t>
            </a:r>
            <a:r>
              <a:rPr dirty="0" spc="-1000"/>
              <a:t>l</a:t>
            </a:r>
            <a:r>
              <a:rPr dirty="0" spc="-130"/>
              <a:t>a</a:t>
            </a:r>
            <a:r>
              <a:rPr dirty="0" spc="-215"/>
              <a:t>ss</a:t>
            </a:r>
            <a:r>
              <a:rPr dirty="0" spc="-165"/>
              <a:t>e</a:t>
            </a:r>
            <a:r>
              <a:rPr dirty="0" spc="-880"/>
              <a:t> </a:t>
            </a:r>
            <a:r>
              <a:rPr dirty="0" spc="-245"/>
              <a:t>fornendo</a:t>
            </a:r>
            <a:r>
              <a:rPr dirty="0" spc="-880"/>
              <a:t> </a:t>
            </a:r>
            <a:r>
              <a:rPr dirty="0" spc="-990"/>
              <a:t>i</a:t>
            </a:r>
            <a:r>
              <a:rPr dirty="0" spc="-105"/>
              <a:t>n</a:t>
            </a:r>
            <a:r>
              <a:rPr dirty="0" spc="-695"/>
              <a:t>f</a:t>
            </a:r>
            <a:r>
              <a:rPr dirty="0" spc="-35"/>
              <a:t>o</a:t>
            </a:r>
            <a:r>
              <a:rPr dirty="0" spc="-715"/>
              <a:t>r</a:t>
            </a:r>
            <a:r>
              <a:rPr dirty="0" spc="855"/>
              <a:t>m</a:t>
            </a:r>
            <a:r>
              <a:rPr dirty="0" spc="-120"/>
              <a:t>a</a:t>
            </a:r>
            <a:r>
              <a:rPr dirty="0" spc="-260"/>
              <a:t>z</a:t>
            </a:r>
            <a:r>
              <a:rPr dirty="0" spc="-990"/>
              <a:t>i</a:t>
            </a:r>
            <a:r>
              <a:rPr dirty="0" spc="-35"/>
              <a:t>o</a:t>
            </a:r>
            <a:r>
              <a:rPr dirty="0" spc="-105"/>
              <a:t>n</a:t>
            </a:r>
            <a:r>
              <a:rPr dirty="0" spc="-1050"/>
              <a:t>i</a:t>
            </a:r>
            <a:r>
              <a:rPr dirty="0" spc="-880"/>
              <a:t> </a:t>
            </a:r>
            <a:r>
              <a:rPr dirty="0" spc="-175"/>
              <a:t>c</a:t>
            </a:r>
            <a:r>
              <a:rPr dirty="0" spc="-40"/>
              <a:t>o</a:t>
            </a:r>
            <a:r>
              <a:rPr dirty="0" spc="850"/>
              <a:t>m</a:t>
            </a:r>
            <a:r>
              <a:rPr dirty="0" spc="-75"/>
              <a:t>p</a:t>
            </a:r>
            <a:r>
              <a:rPr dirty="0" spc="-994"/>
              <a:t>l</a:t>
            </a:r>
            <a:r>
              <a:rPr dirty="0" spc="-160"/>
              <a:t>e</a:t>
            </a:r>
            <a:r>
              <a:rPr dirty="0" spc="-750"/>
              <a:t>t</a:t>
            </a:r>
            <a:r>
              <a:rPr dirty="0" spc="-220"/>
              <a:t>e</a:t>
            </a:r>
            <a:r>
              <a:rPr dirty="0" spc="-875"/>
              <a:t> </a:t>
            </a:r>
            <a:r>
              <a:rPr dirty="0" spc="-180"/>
              <a:t>a</a:t>
            </a:r>
            <a:r>
              <a:rPr dirty="0" spc="-880"/>
              <a:t> </a:t>
            </a:r>
            <a:r>
              <a:rPr dirty="0" spc="-370"/>
              <a:t>portata</a:t>
            </a:r>
            <a:r>
              <a:rPr dirty="0" spc="-880"/>
              <a:t> </a:t>
            </a:r>
            <a:r>
              <a:rPr dirty="0" spc="-95"/>
              <a:t>d</a:t>
            </a:r>
            <a:r>
              <a:rPr dirty="0" spc="-1015"/>
              <a:t>i</a:t>
            </a:r>
            <a:r>
              <a:rPr dirty="0" spc="-880"/>
              <a:t> </a:t>
            </a:r>
            <a:r>
              <a:rPr dirty="0" spc="-80"/>
              <a:t>p</a:t>
            </a:r>
            <a:r>
              <a:rPr dirty="0" spc="-45"/>
              <a:t>o</a:t>
            </a:r>
            <a:r>
              <a:rPr dirty="0" spc="-185"/>
              <a:t>c</a:t>
            </a:r>
            <a:r>
              <a:rPr dirty="0" spc="-114"/>
              <a:t>h</a:t>
            </a:r>
            <a:r>
              <a:rPr dirty="0" spc="-1005"/>
              <a:t>i</a:t>
            </a:r>
            <a:r>
              <a:rPr dirty="0" spc="-875"/>
              <a:t> </a:t>
            </a:r>
            <a:r>
              <a:rPr dirty="0" spc="-600"/>
              <a:t>click. </a:t>
            </a:r>
            <a:r>
              <a:rPr dirty="0" spc="-530"/>
              <a:t>In</a:t>
            </a:r>
            <a:r>
              <a:rPr dirty="0" spc="-890"/>
              <a:t> </a:t>
            </a:r>
            <a:r>
              <a:rPr dirty="0" spc="170"/>
              <a:t>modo</a:t>
            </a:r>
            <a:r>
              <a:rPr dirty="0" spc="-885"/>
              <a:t> </a:t>
            </a:r>
            <a:r>
              <a:rPr dirty="0" spc="-760"/>
              <a:t>t</a:t>
            </a:r>
            <a:r>
              <a:rPr dirty="0" spc="-135"/>
              <a:t>a</a:t>
            </a:r>
            <a:r>
              <a:rPr dirty="0" spc="-1005"/>
              <a:t>l</a:t>
            </a:r>
            <a:r>
              <a:rPr dirty="0" spc="-170"/>
              <a:t>e</a:t>
            </a:r>
            <a:r>
              <a:rPr dirty="0" spc="-885"/>
              <a:t> </a:t>
            </a:r>
            <a:r>
              <a:rPr dirty="0" spc="-125"/>
              <a:t>da</a:t>
            </a:r>
            <a:r>
              <a:rPr dirty="0" spc="-885"/>
              <a:t> </a:t>
            </a:r>
            <a:r>
              <a:rPr dirty="0" spc="-720"/>
              <a:t>r</a:t>
            </a:r>
            <a:r>
              <a:rPr dirty="0" spc="-994"/>
              <a:t>i</a:t>
            </a:r>
            <a:r>
              <a:rPr dirty="0" spc="-75"/>
              <a:t>d</a:t>
            </a:r>
            <a:r>
              <a:rPr dirty="0" spc="-110"/>
              <a:t>u</a:t>
            </a:r>
            <a:r>
              <a:rPr dirty="0" spc="-720"/>
              <a:t>rr</a:t>
            </a:r>
            <a:r>
              <a:rPr dirty="0" spc="-160"/>
              <a:t>e</a:t>
            </a:r>
            <a:r>
              <a:rPr dirty="0" spc="-890"/>
              <a:t> </a:t>
            </a:r>
            <a:r>
              <a:rPr dirty="0" spc="-1015"/>
              <a:t>il</a:t>
            </a:r>
            <a:r>
              <a:rPr dirty="0" spc="-885"/>
              <a:t> </a:t>
            </a:r>
            <a:r>
              <a:rPr dirty="0" spc="-750"/>
              <a:t>t</a:t>
            </a:r>
            <a:r>
              <a:rPr dirty="0" spc="-155"/>
              <a:t>e</a:t>
            </a:r>
            <a:r>
              <a:rPr dirty="0" spc="855"/>
              <a:t>m</a:t>
            </a:r>
            <a:r>
              <a:rPr dirty="0" spc="-70"/>
              <a:t>p</a:t>
            </a:r>
            <a:r>
              <a:rPr dirty="0" spc="-95"/>
              <a:t>o</a:t>
            </a:r>
            <a:r>
              <a:rPr dirty="0" spc="-885"/>
              <a:t> </a:t>
            </a:r>
            <a:r>
              <a:rPr dirty="0" spc="-95"/>
              <a:t>d</a:t>
            </a:r>
            <a:r>
              <a:rPr dirty="0" spc="-1015"/>
              <a:t>i</a:t>
            </a:r>
            <a:r>
              <a:rPr dirty="0" spc="-894"/>
              <a:t> </a:t>
            </a:r>
            <a:r>
              <a:rPr dirty="0" spc="-180"/>
              <a:t>c</a:t>
            </a:r>
            <a:r>
              <a:rPr dirty="0" spc="-40"/>
              <a:t>o</a:t>
            </a:r>
            <a:r>
              <a:rPr dirty="0" spc="850"/>
              <a:t>m</a:t>
            </a:r>
            <a:r>
              <a:rPr dirty="0" spc="-75"/>
              <a:t>p</a:t>
            </a:r>
            <a:r>
              <a:rPr dirty="0" spc="-994"/>
              <a:t>il</a:t>
            </a:r>
            <a:r>
              <a:rPr dirty="0" spc="-125"/>
              <a:t>a</a:t>
            </a:r>
            <a:r>
              <a:rPr dirty="0" spc="-265"/>
              <a:t>z</a:t>
            </a:r>
            <a:r>
              <a:rPr dirty="0" spc="-994"/>
              <a:t>i</a:t>
            </a:r>
            <a:r>
              <a:rPr dirty="0" spc="-40"/>
              <a:t>o</a:t>
            </a:r>
            <a:r>
              <a:rPr dirty="0" spc="-110"/>
              <a:t>n</a:t>
            </a:r>
            <a:r>
              <a:rPr dirty="0" spc="-220"/>
              <a:t>e</a:t>
            </a:r>
            <a:r>
              <a:rPr dirty="0" spc="-890"/>
              <a:t> </a:t>
            </a:r>
            <a:r>
              <a:rPr dirty="0" spc="-95"/>
              <a:t>d</a:t>
            </a:r>
            <a:r>
              <a:rPr dirty="0" spc="-1015"/>
              <a:t>i</a:t>
            </a:r>
            <a:r>
              <a:rPr dirty="0" spc="-885"/>
              <a:t> </a:t>
            </a:r>
            <a:r>
              <a:rPr dirty="0" spc="-130"/>
              <a:t>una</a:t>
            </a:r>
            <a:r>
              <a:rPr dirty="0" spc="-890"/>
              <a:t> </a:t>
            </a:r>
            <a:r>
              <a:rPr dirty="0" spc="-180"/>
              <a:t>c</a:t>
            </a:r>
            <a:r>
              <a:rPr dirty="0" spc="-1000"/>
              <a:t>l</a:t>
            </a:r>
            <a:r>
              <a:rPr dirty="0" spc="-130"/>
              <a:t>a</a:t>
            </a:r>
            <a:r>
              <a:rPr dirty="0" spc="-215"/>
              <a:t>ss</a:t>
            </a:r>
            <a:r>
              <a:rPr dirty="0" spc="-165"/>
              <a:t>e</a:t>
            </a:r>
            <a:r>
              <a:rPr dirty="0" spc="-885"/>
              <a:t> </a:t>
            </a:r>
            <a:r>
              <a:rPr dirty="0" spc="-1045"/>
              <a:t>i</a:t>
            </a:r>
            <a:r>
              <a:rPr dirty="0" spc="-155"/>
              <a:t>n</a:t>
            </a:r>
            <a:r>
              <a:rPr dirty="0" spc="-610"/>
              <a:t> </a:t>
            </a:r>
            <a:r>
              <a:rPr dirty="0" spc="170"/>
              <a:t>modo</a:t>
            </a:r>
            <a:r>
              <a:rPr dirty="0" spc="-894"/>
              <a:t> </a:t>
            </a:r>
            <a:r>
              <a:rPr dirty="0" spc="-70"/>
              <a:t>d</a:t>
            </a:r>
            <a:r>
              <a:rPr dirty="0" spc="-994"/>
              <a:t>i</a:t>
            </a:r>
            <a:r>
              <a:rPr dirty="0" spc="-70"/>
              <a:t>g</a:t>
            </a:r>
            <a:r>
              <a:rPr dirty="0" spc="-994"/>
              <a:t>i</a:t>
            </a:r>
            <a:r>
              <a:rPr dirty="0" spc="-750"/>
              <a:t>t</a:t>
            </a:r>
            <a:r>
              <a:rPr dirty="0" spc="-125"/>
              <a:t>a</a:t>
            </a:r>
            <a:r>
              <a:rPr dirty="0" spc="-994"/>
              <a:t>l</a:t>
            </a:r>
            <a:r>
              <a:rPr dirty="0" spc="-160"/>
              <a:t>e</a:t>
            </a:r>
            <a:r>
              <a:rPr dirty="0" spc="-894"/>
              <a:t> </a:t>
            </a:r>
            <a:r>
              <a:rPr dirty="0" spc="-145"/>
              <a:t>a</a:t>
            </a:r>
            <a:r>
              <a:rPr dirty="0" spc="-1019"/>
              <a:t>l</a:t>
            </a:r>
            <a:r>
              <a:rPr dirty="0" spc="-890"/>
              <a:t> </a:t>
            </a:r>
            <a:r>
              <a:rPr dirty="0" spc="-229"/>
              <a:t>posto</a:t>
            </a:r>
            <a:r>
              <a:rPr dirty="0" spc="-890"/>
              <a:t> </a:t>
            </a:r>
            <a:r>
              <a:rPr dirty="0" spc="-95"/>
              <a:t>d</a:t>
            </a:r>
            <a:r>
              <a:rPr dirty="0" spc="-1015"/>
              <a:t>i</a:t>
            </a:r>
            <a:r>
              <a:rPr dirty="0" spc="-894"/>
              <a:t> </a:t>
            </a:r>
            <a:r>
              <a:rPr dirty="0" spc="-110"/>
              <a:t>u</a:t>
            </a:r>
            <a:r>
              <a:rPr dirty="0" spc="-755"/>
              <a:t>t</a:t>
            </a:r>
            <a:r>
              <a:rPr dirty="0" spc="-994"/>
              <a:t>ili</a:t>
            </a:r>
            <a:r>
              <a:rPr dirty="0" spc="-265"/>
              <a:t>zz</a:t>
            </a:r>
            <a:r>
              <a:rPr dirty="0" spc="-125"/>
              <a:t>a</a:t>
            </a:r>
            <a:r>
              <a:rPr dirty="0" spc="-720"/>
              <a:t>r</a:t>
            </a:r>
            <a:r>
              <a:rPr dirty="0" spc="-160"/>
              <a:t>e</a:t>
            </a:r>
            <a:r>
              <a:rPr dirty="0" spc="-894"/>
              <a:t> </a:t>
            </a:r>
            <a:r>
              <a:rPr dirty="0" spc="-1015"/>
              <a:t>il</a:t>
            </a:r>
            <a:r>
              <a:rPr dirty="0" spc="-890"/>
              <a:t> </a:t>
            </a:r>
            <a:r>
              <a:rPr dirty="0" spc="-190"/>
              <a:t>c</a:t>
            </a:r>
            <a:r>
              <a:rPr dirty="0" spc="-135"/>
              <a:t>a</a:t>
            </a:r>
            <a:r>
              <a:rPr dirty="0" spc="-730"/>
              <a:t>r</a:t>
            </a:r>
            <a:r>
              <a:rPr dirty="0" spc="-765"/>
              <a:t>t</a:t>
            </a:r>
            <a:r>
              <a:rPr dirty="0" spc="-135"/>
              <a:t>a</a:t>
            </a:r>
            <a:r>
              <a:rPr dirty="0" spc="-190"/>
              <a:t>c</a:t>
            </a:r>
            <a:r>
              <a:rPr dirty="0" spc="-170"/>
              <a:t>e</a:t>
            </a:r>
            <a:r>
              <a:rPr dirty="0" spc="-50"/>
              <a:t>o</a:t>
            </a:r>
            <a:r>
              <a:rPr dirty="0" spc="-955"/>
              <a:t>.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8287999" cy="10274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9351" y="788891"/>
            <a:ext cx="7662565" cy="725209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396332" y="5066029"/>
            <a:ext cx="5513070" cy="42164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  <a:tabLst>
                <a:tab pos="1109980" algn="l"/>
                <a:tab pos="1475740" algn="l"/>
              </a:tabLst>
            </a:pPr>
            <a:r>
              <a:rPr dirty="0" sz="2400" spc="-10">
                <a:solidFill>
                  <a:srgbClr val="2E292B"/>
                </a:solidFill>
                <a:latin typeface="Courier New"/>
                <a:cs typeface="Courier New"/>
              </a:rPr>
              <a:t>L’app</a:t>
            </a:r>
            <a:r>
              <a:rPr dirty="0" sz="2400">
                <a:solidFill>
                  <a:srgbClr val="2E292B"/>
                </a:solidFill>
                <a:latin typeface="Courier New"/>
                <a:cs typeface="Courier New"/>
              </a:rPr>
              <a:t>	</a:t>
            </a:r>
            <a:r>
              <a:rPr dirty="0" sz="2400" spc="-50">
                <a:solidFill>
                  <a:srgbClr val="2E292B"/>
                </a:solidFill>
                <a:latin typeface="Courier New"/>
                <a:cs typeface="Courier New"/>
              </a:rPr>
              <a:t>è</a:t>
            </a:r>
            <a:r>
              <a:rPr dirty="0" sz="2400">
                <a:solidFill>
                  <a:srgbClr val="2E292B"/>
                </a:solidFill>
                <a:latin typeface="Courier New"/>
                <a:cs typeface="Courier New"/>
              </a:rPr>
              <a:t>	</a:t>
            </a:r>
            <a:r>
              <a:rPr dirty="0" sz="2400" spc="-10">
                <a:solidFill>
                  <a:srgbClr val="2E292B"/>
                </a:solidFill>
                <a:latin typeface="Courier New"/>
                <a:cs typeface="Courier New"/>
              </a:rPr>
              <a:t>completamente</a:t>
            </a:r>
            <a:endParaRPr sz="2400">
              <a:latin typeface="Courier New"/>
              <a:cs typeface="Courier New"/>
            </a:endParaRPr>
          </a:p>
          <a:p>
            <a:pPr marL="12700" marR="553720">
              <a:lnSpc>
                <a:spcPct val="114599"/>
              </a:lnSpc>
              <a:tabLst>
                <a:tab pos="1475740" algn="l"/>
                <a:tab pos="2024380" algn="l"/>
                <a:tab pos="2207260" algn="l"/>
                <a:tab pos="2755900" algn="l"/>
                <a:tab pos="3488054" algn="l"/>
                <a:tab pos="3670300" algn="l"/>
                <a:tab pos="4585335" algn="l"/>
              </a:tabLst>
            </a:pPr>
            <a:r>
              <a:rPr dirty="0" sz="2400" spc="-10">
                <a:solidFill>
                  <a:srgbClr val="2E292B"/>
                </a:solidFill>
                <a:latin typeface="Courier New"/>
                <a:cs typeface="Courier New"/>
              </a:rPr>
              <a:t>ottimizzata</a:t>
            </a:r>
            <a:r>
              <a:rPr dirty="0" sz="2400">
                <a:solidFill>
                  <a:srgbClr val="2E292B"/>
                </a:solidFill>
                <a:latin typeface="Courier New"/>
                <a:cs typeface="Courier New"/>
              </a:rPr>
              <a:t>		</a:t>
            </a:r>
            <a:r>
              <a:rPr dirty="0" sz="2400" spc="-25">
                <a:solidFill>
                  <a:srgbClr val="2E292B"/>
                </a:solidFill>
                <a:latin typeface="Courier New"/>
                <a:cs typeface="Courier New"/>
              </a:rPr>
              <a:t>in</a:t>
            </a:r>
            <a:r>
              <a:rPr dirty="0" sz="2400">
                <a:solidFill>
                  <a:srgbClr val="2E292B"/>
                </a:solidFill>
                <a:latin typeface="Courier New"/>
                <a:cs typeface="Courier New"/>
              </a:rPr>
              <a:t>	</a:t>
            </a:r>
            <a:r>
              <a:rPr dirty="0" sz="2400" spc="-20">
                <a:solidFill>
                  <a:srgbClr val="2E292B"/>
                </a:solidFill>
                <a:latin typeface="Courier New"/>
                <a:cs typeface="Courier New"/>
              </a:rPr>
              <a:t>modo</a:t>
            </a:r>
            <a:r>
              <a:rPr dirty="0" sz="2400">
                <a:solidFill>
                  <a:srgbClr val="2E292B"/>
                </a:solidFill>
                <a:latin typeface="Courier New"/>
                <a:cs typeface="Courier New"/>
              </a:rPr>
              <a:t>		</a:t>
            </a:r>
            <a:r>
              <a:rPr dirty="0" sz="2400" spc="-20">
                <a:solidFill>
                  <a:srgbClr val="2E292B"/>
                </a:solidFill>
                <a:latin typeface="Courier New"/>
                <a:cs typeface="Courier New"/>
              </a:rPr>
              <a:t>tale</a:t>
            </a:r>
            <a:r>
              <a:rPr dirty="0" sz="2400">
                <a:solidFill>
                  <a:srgbClr val="2E292B"/>
                </a:solidFill>
                <a:latin typeface="Courier New"/>
                <a:cs typeface="Courier New"/>
              </a:rPr>
              <a:t>	</a:t>
            </a:r>
            <a:r>
              <a:rPr dirty="0" sz="2400" spc="-25">
                <a:solidFill>
                  <a:srgbClr val="2E292B"/>
                </a:solidFill>
                <a:latin typeface="Courier New"/>
                <a:cs typeface="Courier New"/>
              </a:rPr>
              <a:t>da </a:t>
            </a:r>
            <a:r>
              <a:rPr dirty="0" sz="2400" spc="-10">
                <a:solidFill>
                  <a:srgbClr val="2E292B"/>
                </a:solidFill>
                <a:latin typeface="Courier New"/>
                <a:cs typeface="Courier New"/>
              </a:rPr>
              <a:t>offrire</a:t>
            </a:r>
            <a:r>
              <a:rPr dirty="0" sz="2400">
                <a:solidFill>
                  <a:srgbClr val="2E292B"/>
                </a:solidFill>
                <a:latin typeface="Courier New"/>
                <a:cs typeface="Courier New"/>
              </a:rPr>
              <a:t>	</a:t>
            </a:r>
            <a:r>
              <a:rPr dirty="0" sz="2400" spc="-25">
                <a:solidFill>
                  <a:srgbClr val="2E292B"/>
                </a:solidFill>
                <a:latin typeface="Courier New"/>
                <a:cs typeface="Courier New"/>
              </a:rPr>
              <a:t>il</a:t>
            </a:r>
            <a:r>
              <a:rPr dirty="0" sz="2400">
                <a:solidFill>
                  <a:srgbClr val="2E292B"/>
                </a:solidFill>
                <a:latin typeface="Courier New"/>
                <a:cs typeface="Courier New"/>
              </a:rPr>
              <a:t>	</a:t>
            </a:r>
            <a:r>
              <a:rPr dirty="0" sz="2400" spc="-10">
                <a:solidFill>
                  <a:srgbClr val="2E292B"/>
                </a:solidFill>
                <a:latin typeface="Courier New"/>
                <a:cs typeface="Courier New"/>
              </a:rPr>
              <a:t>massimo</a:t>
            </a:r>
            <a:r>
              <a:rPr dirty="0" sz="2400">
                <a:solidFill>
                  <a:srgbClr val="2E292B"/>
                </a:solidFill>
                <a:latin typeface="Courier New"/>
                <a:cs typeface="Courier New"/>
              </a:rPr>
              <a:t>	</a:t>
            </a:r>
            <a:r>
              <a:rPr dirty="0" sz="2400" spc="-10">
                <a:solidFill>
                  <a:srgbClr val="2E292B"/>
                </a:solidFill>
                <a:latin typeface="Courier New"/>
                <a:cs typeface="Courier New"/>
              </a:rPr>
              <a:t>delle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14599"/>
              </a:lnSpc>
              <a:tabLst>
                <a:tab pos="1475740" algn="l"/>
                <a:tab pos="1841500" algn="l"/>
                <a:tab pos="2390140" algn="l"/>
                <a:tab pos="2755900" algn="l"/>
                <a:tab pos="3488054" algn="l"/>
                <a:tab pos="4402455" algn="l"/>
                <a:tab pos="5133975" algn="l"/>
              </a:tabLst>
            </a:pPr>
            <a:r>
              <a:rPr dirty="0" sz="2400" spc="-10">
                <a:solidFill>
                  <a:srgbClr val="2E292B"/>
                </a:solidFill>
                <a:latin typeface="Courier New"/>
                <a:cs typeface="Courier New"/>
              </a:rPr>
              <a:t>performance,</a:t>
            </a:r>
            <a:r>
              <a:rPr dirty="0" sz="2400">
                <a:solidFill>
                  <a:srgbClr val="2E292B"/>
                </a:solidFill>
                <a:latin typeface="Courier New"/>
                <a:cs typeface="Courier New"/>
              </a:rPr>
              <a:t>	</a:t>
            </a:r>
            <a:r>
              <a:rPr dirty="0" sz="2400" spc="-10">
                <a:solidFill>
                  <a:srgbClr val="2E292B"/>
                </a:solidFill>
                <a:latin typeface="Courier New"/>
                <a:cs typeface="Courier New"/>
              </a:rPr>
              <a:t>basso</a:t>
            </a:r>
            <a:r>
              <a:rPr dirty="0" sz="2400">
                <a:solidFill>
                  <a:srgbClr val="2E292B"/>
                </a:solidFill>
                <a:latin typeface="Courier New"/>
                <a:cs typeface="Courier New"/>
              </a:rPr>
              <a:t>	</a:t>
            </a:r>
            <a:r>
              <a:rPr dirty="0" sz="2400" spc="-10">
                <a:solidFill>
                  <a:srgbClr val="2E292B"/>
                </a:solidFill>
                <a:latin typeface="Courier New"/>
                <a:cs typeface="Courier New"/>
              </a:rPr>
              <a:t>utilizzo</a:t>
            </a:r>
            <a:r>
              <a:rPr dirty="0" sz="2400">
                <a:solidFill>
                  <a:srgbClr val="2E292B"/>
                </a:solidFill>
                <a:latin typeface="Courier New"/>
                <a:cs typeface="Courier New"/>
              </a:rPr>
              <a:t>	</a:t>
            </a:r>
            <a:r>
              <a:rPr dirty="0" sz="2400" spc="-25">
                <a:solidFill>
                  <a:srgbClr val="2E292B"/>
                </a:solidFill>
                <a:latin typeface="Courier New"/>
                <a:cs typeface="Courier New"/>
              </a:rPr>
              <a:t>di </a:t>
            </a:r>
            <a:r>
              <a:rPr dirty="0" sz="2400" spc="-10">
                <a:solidFill>
                  <a:srgbClr val="2E292B"/>
                </a:solidFill>
                <a:latin typeface="Courier New"/>
                <a:cs typeface="Courier New"/>
              </a:rPr>
              <a:t>CPU/RAM</a:t>
            </a:r>
            <a:r>
              <a:rPr dirty="0" sz="2400">
                <a:solidFill>
                  <a:srgbClr val="2E292B"/>
                </a:solidFill>
                <a:latin typeface="Courier New"/>
                <a:cs typeface="Courier New"/>
              </a:rPr>
              <a:t>	</a:t>
            </a:r>
            <a:r>
              <a:rPr dirty="0" sz="2400" spc="-50">
                <a:solidFill>
                  <a:srgbClr val="2E292B"/>
                </a:solidFill>
                <a:latin typeface="Courier New"/>
                <a:cs typeface="Courier New"/>
              </a:rPr>
              <a:t>e</a:t>
            </a:r>
            <a:r>
              <a:rPr dirty="0" sz="2400">
                <a:solidFill>
                  <a:srgbClr val="2E292B"/>
                </a:solidFill>
                <a:latin typeface="Courier New"/>
                <a:cs typeface="Courier New"/>
              </a:rPr>
              <a:t>	</a:t>
            </a:r>
            <a:r>
              <a:rPr dirty="0" sz="2400" spc="-20">
                <a:solidFill>
                  <a:srgbClr val="2E292B"/>
                </a:solidFill>
                <a:latin typeface="Courier New"/>
                <a:cs typeface="Courier New"/>
              </a:rPr>
              <a:t>poco</a:t>
            </a:r>
            <a:r>
              <a:rPr dirty="0" sz="2400">
                <a:solidFill>
                  <a:srgbClr val="2E292B"/>
                </a:solidFill>
                <a:latin typeface="Courier New"/>
                <a:cs typeface="Courier New"/>
              </a:rPr>
              <a:t>	</a:t>
            </a:r>
            <a:r>
              <a:rPr dirty="0" sz="2400" spc="-10">
                <a:solidFill>
                  <a:srgbClr val="2E292B"/>
                </a:solidFill>
                <a:latin typeface="Courier New"/>
                <a:cs typeface="Courier New"/>
              </a:rPr>
              <a:t>utilizzo</a:t>
            </a:r>
            <a:r>
              <a:rPr dirty="0" sz="2400">
                <a:solidFill>
                  <a:srgbClr val="2E292B"/>
                </a:solidFill>
                <a:latin typeface="Courier New"/>
                <a:cs typeface="Courier New"/>
              </a:rPr>
              <a:t>	</a:t>
            </a:r>
            <a:r>
              <a:rPr dirty="0" sz="2400" spc="-25">
                <a:solidFill>
                  <a:srgbClr val="2E292B"/>
                </a:solidFill>
                <a:latin typeface="Courier New"/>
                <a:cs typeface="Courier New"/>
              </a:rPr>
              <a:t>di</a:t>
            </a:r>
            <a:endParaRPr sz="2400">
              <a:latin typeface="Courier New"/>
              <a:cs typeface="Courier New"/>
            </a:endParaRPr>
          </a:p>
          <a:p>
            <a:pPr marL="12700" marR="187960">
              <a:lnSpc>
                <a:spcPct val="114599"/>
              </a:lnSpc>
              <a:tabLst>
                <a:tab pos="1292860" algn="l"/>
                <a:tab pos="1658620" algn="l"/>
                <a:tab pos="1841500" algn="l"/>
                <a:tab pos="2207260" algn="l"/>
                <a:tab pos="2390140" algn="l"/>
                <a:tab pos="3853179" algn="l"/>
                <a:tab pos="4036060" algn="l"/>
                <a:tab pos="4402455" algn="l"/>
              </a:tabLst>
            </a:pPr>
            <a:r>
              <a:rPr dirty="0" sz="2400" spc="-10">
                <a:solidFill>
                  <a:srgbClr val="2E292B"/>
                </a:solidFill>
                <a:latin typeface="Courier New"/>
                <a:cs typeface="Courier New"/>
              </a:rPr>
              <a:t>memoria.</a:t>
            </a:r>
            <a:r>
              <a:rPr dirty="0" sz="2400">
                <a:solidFill>
                  <a:srgbClr val="2E292B"/>
                </a:solidFill>
                <a:latin typeface="Courier New"/>
                <a:cs typeface="Courier New"/>
              </a:rPr>
              <a:t>	</a:t>
            </a:r>
            <a:r>
              <a:rPr dirty="0" sz="2400" spc="-25">
                <a:solidFill>
                  <a:srgbClr val="2E292B"/>
                </a:solidFill>
                <a:latin typeface="Courier New"/>
                <a:cs typeface="Courier New"/>
              </a:rPr>
              <a:t>Il</a:t>
            </a:r>
            <a:r>
              <a:rPr dirty="0" sz="2400">
                <a:solidFill>
                  <a:srgbClr val="2E292B"/>
                </a:solidFill>
                <a:latin typeface="Courier New"/>
                <a:cs typeface="Courier New"/>
              </a:rPr>
              <a:t>	</a:t>
            </a:r>
            <a:r>
              <a:rPr dirty="0" sz="2400" spc="-10">
                <a:solidFill>
                  <a:srgbClr val="2E292B"/>
                </a:solidFill>
                <a:latin typeface="Courier New"/>
                <a:cs typeface="Courier New"/>
              </a:rPr>
              <a:t>programma</a:t>
            </a:r>
            <a:r>
              <a:rPr dirty="0" sz="2400">
                <a:solidFill>
                  <a:srgbClr val="2E292B"/>
                </a:solidFill>
                <a:latin typeface="Courier New"/>
                <a:cs typeface="Courier New"/>
              </a:rPr>
              <a:t>		</a:t>
            </a:r>
            <a:r>
              <a:rPr dirty="0" sz="2400" spc="-50">
                <a:solidFill>
                  <a:srgbClr val="2E292B"/>
                </a:solidFill>
                <a:latin typeface="Courier New"/>
                <a:cs typeface="Courier New"/>
              </a:rPr>
              <a:t>è</a:t>
            </a:r>
            <a:r>
              <a:rPr dirty="0" sz="2400">
                <a:solidFill>
                  <a:srgbClr val="2E292B"/>
                </a:solidFill>
                <a:latin typeface="Courier New"/>
                <a:cs typeface="Courier New"/>
              </a:rPr>
              <a:t>	</a:t>
            </a:r>
            <a:r>
              <a:rPr dirty="0" sz="2400" spc="-10">
                <a:solidFill>
                  <a:srgbClr val="2E292B"/>
                </a:solidFill>
                <a:latin typeface="Courier New"/>
                <a:cs typeface="Courier New"/>
              </a:rPr>
              <a:t>anche basato</a:t>
            </a:r>
            <a:r>
              <a:rPr dirty="0" sz="2400">
                <a:solidFill>
                  <a:srgbClr val="2E292B"/>
                </a:solidFill>
                <a:latin typeface="Courier New"/>
                <a:cs typeface="Courier New"/>
              </a:rPr>
              <a:t>	</a:t>
            </a:r>
            <a:r>
              <a:rPr dirty="0" sz="2400" spc="-25">
                <a:solidFill>
                  <a:srgbClr val="2E292B"/>
                </a:solidFill>
                <a:latin typeface="Courier New"/>
                <a:cs typeface="Courier New"/>
              </a:rPr>
              <a:t>su</a:t>
            </a:r>
            <a:r>
              <a:rPr dirty="0" sz="2400">
                <a:solidFill>
                  <a:srgbClr val="2E292B"/>
                </a:solidFill>
                <a:latin typeface="Courier New"/>
                <a:cs typeface="Courier New"/>
              </a:rPr>
              <a:t>		</a:t>
            </a:r>
            <a:r>
              <a:rPr dirty="0" sz="2400" spc="-25">
                <a:solidFill>
                  <a:srgbClr val="2E292B"/>
                </a:solidFill>
                <a:latin typeface="Courier New"/>
                <a:cs typeface="Courier New"/>
              </a:rPr>
              <a:t>un</a:t>
            </a:r>
            <a:r>
              <a:rPr dirty="0" sz="2400">
                <a:solidFill>
                  <a:srgbClr val="2E292B"/>
                </a:solidFill>
                <a:latin typeface="Courier New"/>
                <a:cs typeface="Courier New"/>
              </a:rPr>
              <a:t>		</a:t>
            </a:r>
            <a:r>
              <a:rPr dirty="0" sz="2400" spc="-10">
                <a:solidFill>
                  <a:srgbClr val="2E292B"/>
                </a:solidFill>
                <a:latin typeface="Courier New"/>
                <a:cs typeface="Courier New"/>
              </a:rPr>
              <a:t>sistema</a:t>
            </a:r>
            <a:r>
              <a:rPr dirty="0" sz="2400">
                <a:solidFill>
                  <a:srgbClr val="2E292B"/>
                </a:solidFill>
                <a:latin typeface="Courier New"/>
                <a:cs typeface="Courier New"/>
              </a:rPr>
              <a:t>	</a:t>
            </a:r>
            <a:r>
              <a:rPr dirty="0" sz="2400" spc="-25">
                <a:solidFill>
                  <a:srgbClr val="2E292B"/>
                </a:solidFill>
                <a:latin typeface="Courier New"/>
                <a:cs typeface="Courier New"/>
              </a:rPr>
              <a:t>di</a:t>
            </a:r>
            <a:endParaRPr sz="2400">
              <a:latin typeface="Courier New"/>
              <a:cs typeface="Courier New"/>
            </a:endParaRPr>
          </a:p>
          <a:p>
            <a:pPr marL="12700" marR="187960">
              <a:lnSpc>
                <a:spcPct val="114599"/>
              </a:lnSpc>
              <a:tabLst>
                <a:tab pos="927100" algn="l"/>
                <a:tab pos="1475740" algn="l"/>
                <a:tab pos="2390140" algn="l"/>
                <a:tab pos="2938780" algn="l"/>
                <a:tab pos="4036060" algn="l"/>
                <a:tab pos="4402455" algn="l"/>
                <a:tab pos="4585335" algn="l"/>
              </a:tabLst>
            </a:pPr>
            <a:r>
              <a:rPr dirty="0" sz="2400" spc="-10">
                <a:solidFill>
                  <a:srgbClr val="2E292B"/>
                </a:solidFill>
                <a:latin typeface="Courier New"/>
                <a:cs typeface="Courier New"/>
              </a:rPr>
              <a:t>orientamento</a:t>
            </a:r>
            <a:r>
              <a:rPr dirty="0" sz="2400">
                <a:solidFill>
                  <a:srgbClr val="2E292B"/>
                </a:solidFill>
                <a:latin typeface="Courier New"/>
                <a:cs typeface="Courier New"/>
              </a:rPr>
              <a:t>	</a:t>
            </a:r>
            <a:r>
              <a:rPr dirty="0" sz="2400" spc="-10">
                <a:solidFill>
                  <a:srgbClr val="2E292B"/>
                </a:solidFill>
                <a:latin typeface="Courier New"/>
                <a:cs typeface="Courier New"/>
              </a:rPr>
              <a:t>semplice</a:t>
            </a:r>
            <a:r>
              <a:rPr dirty="0" sz="2400">
                <a:solidFill>
                  <a:srgbClr val="2E292B"/>
                </a:solidFill>
                <a:latin typeface="Courier New"/>
                <a:cs typeface="Courier New"/>
              </a:rPr>
              <a:t>	</a:t>
            </a:r>
            <a:r>
              <a:rPr dirty="0" sz="2400" spc="-25">
                <a:solidFill>
                  <a:srgbClr val="2E292B"/>
                </a:solidFill>
                <a:latin typeface="Courier New"/>
                <a:cs typeface="Courier New"/>
              </a:rPr>
              <a:t>in</a:t>
            </a:r>
            <a:r>
              <a:rPr dirty="0" sz="2400">
                <a:solidFill>
                  <a:srgbClr val="2E292B"/>
                </a:solidFill>
                <a:latin typeface="Courier New"/>
                <a:cs typeface="Courier New"/>
              </a:rPr>
              <a:t>	</a:t>
            </a:r>
            <a:r>
              <a:rPr dirty="0" sz="2400" spc="-20">
                <a:solidFill>
                  <a:srgbClr val="2E292B"/>
                </a:solidFill>
                <a:latin typeface="Courier New"/>
                <a:cs typeface="Courier New"/>
              </a:rPr>
              <a:t>modo tale</a:t>
            </a:r>
            <a:r>
              <a:rPr dirty="0" sz="2400">
                <a:solidFill>
                  <a:srgbClr val="2E292B"/>
                </a:solidFill>
                <a:latin typeface="Courier New"/>
                <a:cs typeface="Courier New"/>
              </a:rPr>
              <a:t>	</a:t>
            </a:r>
            <a:r>
              <a:rPr dirty="0" sz="2400" spc="-25">
                <a:solidFill>
                  <a:srgbClr val="2E292B"/>
                </a:solidFill>
                <a:latin typeface="Courier New"/>
                <a:cs typeface="Courier New"/>
              </a:rPr>
              <a:t>da</a:t>
            </a:r>
            <a:r>
              <a:rPr dirty="0" sz="2400">
                <a:solidFill>
                  <a:srgbClr val="2E292B"/>
                </a:solidFill>
                <a:latin typeface="Courier New"/>
                <a:cs typeface="Courier New"/>
              </a:rPr>
              <a:t>	</a:t>
            </a:r>
            <a:r>
              <a:rPr dirty="0" sz="2400" spc="-10">
                <a:solidFill>
                  <a:srgbClr val="2E292B"/>
                </a:solidFill>
                <a:latin typeface="Courier New"/>
                <a:cs typeface="Courier New"/>
              </a:rPr>
              <a:t>rendere</a:t>
            </a:r>
            <a:r>
              <a:rPr dirty="0" sz="2400">
                <a:solidFill>
                  <a:srgbClr val="2E292B"/>
                </a:solidFill>
                <a:latin typeface="Courier New"/>
                <a:cs typeface="Courier New"/>
              </a:rPr>
              <a:t>	</a:t>
            </a:r>
            <a:r>
              <a:rPr dirty="0" sz="2400" spc="-10">
                <a:solidFill>
                  <a:srgbClr val="2E292B"/>
                </a:solidFill>
                <a:latin typeface="Courier New"/>
                <a:cs typeface="Courier New"/>
              </a:rPr>
              <a:t>lettura</a:t>
            </a:r>
            <a:r>
              <a:rPr dirty="0" sz="2400">
                <a:solidFill>
                  <a:srgbClr val="2E292B"/>
                </a:solidFill>
                <a:latin typeface="Courier New"/>
                <a:cs typeface="Courier New"/>
              </a:rPr>
              <a:t>	</a:t>
            </a:r>
            <a:r>
              <a:rPr dirty="0" sz="2400" spc="-50">
                <a:solidFill>
                  <a:srgbClr val="2E292B"/>
                </a:solidFill>
                <a:latin typeface="Courier New"/>
                <a:cs typeface="Courier New"/>
              </a:rPr>
              <a:t>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2390140" algn="l"/>
              </a:tabLst>
            </a:pPr>
            <a:r>
              <a:rPr dirty="0" sz="2400" spc="-10">
                <a:solidFill>
                  <a:srgbClr val="2E292B"/>
                </a:solidFill>
                <a:latin typeface="Courier New"/>
                <a:cs typeface="Courier New"/>
              </a:rPr>
              <a:t>compilazione</a:t>
            </a:r>
            <a:r>
              <a:rPr dirty="0" sz="2400">
                <a:solidFill>
                  <a:srgbClr val="2E292B"/>
                </a:solidFill>
                <a:latin typeface="Courier New"/>
                <a:cs typeface="Courier New"/>
              </a:rPr>
              <a:t>	</a:t>
            </a:r>
            <a:r>
              <a:rPr dirty="0" sz="2400" spc="-10">
                <a:solidFill>
                  <a:srgbClr val="2E292B"/>
                </a:solidFill>
                <a:latin typeface="Courier New"/>
                <a:cs typeface="Courier New"/>
              </a:rPr>
              <a:t>facile.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6578" y="345192"/>
            <a:ext cx="5013325" cy="2147570"/>
          </a:xfrm>
          <a:prstGeom prst="rect"/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5550"/>
              </a:lnSpc>
              <a:spcBef>
                <a:spcPts val="259"/>
              </a:spcBef>
            </a:pPr>
            <a:r>
              <a:rPr dirty="0" sz="4650" spc="-10">
                <a:solidFill>
                  <a:srgbClr val="3B3B3B"/>
                </a:solidFill>
                <a:latin typeface="Courier New"/>
                <a:cs typeface="Courier New"/>
              </a:rPr>
              <a:t>OTTIMIZZAZIONE </a:t>
            </a:r>
            <a:r>
              <a:rPr dirty="0" sz="4650">
                <a:solidFill>
                  <a:srgbClr val="3B3B3B"/>
                </a:solidFill>
                <a:latin typeface="Courier New"/>
                <a:cs typeface="Courier New"/>
              </a:rPr>
              <a:t>MASSIMA</a:t>
            </a:r>
            <a:r>
              <a:rPr dirty="0" sz="4650" spc="-3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dirty="0" sz="4650" spc="-25">
                <a:solidFill>
                  <a:srgbClr val="3B3B3B"/>
                </a:solidFill>
                <a:latin typeface="Courier New"/>
                <a:cs typeface="Courier New"/>
              </a:rPr>
              <a:t>DEL </a:t>
            </a:r>
            <a:r>
              <a:rPr dirty="0" sz="4650" spc="-10">
                <a:solidFill>
                  <a:srgbClr val="3B3B3B"/>
                </a:solidFill>
                <a:latin typeface="Courier New"/>
                <a:cs typeface="Courier New"/>
              </a:rPr>
              <a:t>PROGRAMMA</a:t>
            </a:r>
            <a:endParaRPr sz="46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3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812091" y="3785023"/>
            <a:ext cx="10664825" cy="1607185"/>
          </a:xfrm>
          <a:custGeom>
            <a:avLst/>
            <a:gdLst/>
            <a:ahLst/>
            <a:cxnLst/>
            <a:rect l="l" t="t" r="r" b="b"/>
            <a:pathLst>
              <a:path w="10664825" h="1607185">
                <a:moveTo>
                  <a:pt x="10117756" y="1607059"/>
                </a:moveTo>
                <a:lnTo>
                  <a:pt x="546522" y="1607059"/>
                </a:lnTo>
                <a:lnTo>
                  <a:pt x="509159" y="1605775"/>
                </a:lnTo>
                <a:lnTo>
                  <a:pt x="436516" y="1595412"/>
                </a:lnTo>
                <a:lnTo>
                  <a:pt x="367199" y="1574465"/>
                </a:lnTo>
                <a:lnTo>
                  <a:pt x="301864" y="1542703"/>
                </a:lnTo>
                <a:lnTo>
                  <a:pt x="241167" y="1499897"/>
                </a:lnTo>
                <a:lnTo>
                  <a:pt x="212762" y="1474280"/>
                </a:lnTo>
                <a:lnTo>
                  <a:pt x="185763" y="1445815"/>
                </a:lnTo>
                <a:lnTo>
                  <a:pt x="160252" y="1414474"/>
                </a:lnTo>
                <a:lnTo>
                  <a:pt x="136310" y="1380228"/>
                </a:lnTo>
                <a:lnTo>
                  <a:pt x="114020" y="1343047"/>
                </a:lnTo>
                <a:lnTo>
                  <a:pt x="93463" y="1302904"/>
                </a:lnTo>
                <a:lnTo>
                  <a:pt x="74722" y="1259769"/>
                </a:lnTo>
                <a:lnTo>
                  <a:pt x="57879" y="1213613"/>
                </a:lnTo>
                <a:lnTo>
                  <a:pt x="43015" y="1164408"/>
                </a:lnTo>
                <a:lnTo>
                  <a:pt x="30213" y="1112125"/>
                </a:lnTo>
                <a:lnTo>
                  <a:pt x="19555" y="1056735"/>
                </a:lnTo>
                <a:lnTo>
                  <a:pt x="11123" y="998209"/>
                </a:lnTo>
                <a:lnTo>
                  <a:pt x="4998" y="936519"/>
                </a:lnTo>
                <a:lnTo>
                  <a:pt x="1263" y="871635"/>
                </a:lnTo>
                <a:lnTo>
                  <a:pt x="0" y="803529"/>
                </a:lnTo>
                <a:lnTo>
                  <a:pt x="1263" y="735423"/>
                </a:lnTo>
                <a:lnTo>
                  <a:pt x="4998" y="670540"/>
                </a:lnTo>
                <a:lnTo>
                  <a:pt x="11123" y="608849"/>
                </a:lnTo>
                <a:lnTo>
                  <a:pt x="19555" y="550323"/>
                </a:lnTo>
                <a:lnTo>
                  <a:pt x="30213" y="494933"/>
                </a:lnTo>
                <a:lnTo>
                  <a:pt x="43015" y="442650"/>
                </a:lnTo>
                <a:lnTo>
                  <a:pt x="57879" y="393445"/>
                </a:lnTo>
                <a:lnTo>
                  <a:pt x="74722" y="347290"/>
                </a:lnTo>
                <a:lnTo>
                  <a:pt x="93463" y="304155"/>
                </a:lnTo>
                <a:lnTo>
                  <a:pt x="114020" y="264011"/>
                </a:lnTo>
                <a:lnTo>
                  <a:pt x="136310" y="226831"/>
                </a:lnTo>
                <a:lnTo>
                  <a:pt x="160252" y="192584"/>
                </a:lnTo>
                <a:lnTo>
                  <a:pt x="185763" y="161243"/>
                </a:lnTo>
                <a:lnTo>
                  <a:pt x="212762" y="132779"/>
                </a:lnTo>
                <a:lnTo>
                  <a:pt x="241167" y="107162"/>
                </a:lnTo>
                <a:lnTo>
                  <a:pt x="301864" y="64355"/>
                </a:lnTo>
                <a:lnTo>
                  <a:pt x="367199" y="32594"/>
                </a:lnTo>
                <a:lnTo>
                  <a:pt x="436516" y="11647"/>
                </a:lnTo>
                <a:lnTo>
                  <a:pt x="509159" y="1284"/>
                </a:lnTo>
                <a:lnTo>
                  <a:pt x="546522" y="0"/>
                </a:lnTo>
                <a:lnTo>
                  <a:pt x="10117756" y="0"/>
                </a:lnTo>
                <a:lnTo>
                  <a:pt x="10155119" y="1284"/>
                </a:lnTo>
                <a:lnTo>
                  <a:pt x="10191815" y="5157"/>
                </a:lnTo>
                <a:lnTo>
                  <a:pt x="10227762" y="11647"/>
                </a:lnTo>
                <a:lnTo>
                  <a:pt x="10238142" y="14348"/>
                </a:lnTo>
                <a:lnTo>
                  <a:pt x="546522" y="14348"/>
                </a:lnTo>
                <a:lnTo>
                  <a:pt x="508568" y="15711"/>
                </a:lnTo>
                <a:lnTo>
                  <a:pt x="434884" y="26718"/>
                </a:lnTo>
                <a:lnTo>
                  <a:pt x="364774" y="49003"/>
                </a:lnTo>
                <a:lnTo>
                  <a:pt x="298962" y="82847"/>
                </a:lnTo>
                <a:lnTo>
                  <a:pt x="238175" y="128532"/>
                </a:lnTo>
                <a:lnTo>
                  <a:pt x="209893" y="155902"/>
                </a:lnTo>
                <a:lnTo>
                  <a:pt x="183139" y="186339"/>
                </a:lnTo>
                <a:lnTo>
                  <a:pt x="158003" y="219877"/>
                </a:lnTo>
                <a:lnTo>
                  <a:pt x="134578" y="256550"/>
                </a:lnTo>
                <a:lnTo>
                  <a:pt x="112953" y="296396"/>
                </a:lnTo>
                <a:lnTo>
                  <a:pt x="93219" y="339448"/>
                </a:lnTo>
                <a:lnTo>
                  <a:pt x="75467" y="385742"/>
                </a:lnTo>
                <a:lnTo>
                  <a:pt x="59787" y="435313"/>
                </a:lnTo>
                <a:lnTo>
                  <a:pt x="46271" y="488196"/>
                </a:lnTo>
                <a:lnTo>
                  <a:pt x="35009" y="544427"/>
                </a:lnTo>
                <a:lnTo>
                  <a:pt x="26092" y="604040"/>
                </a:lnTo>
                <a:lnTo>
                  <a:pt x="19610" y="667072"/>
                </a:lnTo>
                <a:lnTo>
                  <a:pt x="15654" y="733556"/>
                </a:lnTo>
                <a:lnTo>
                  <a:pt x="14316" y="803529"/>
                </a:lnTo>
                <a:lnTo>
                  <a:pt x="15654" y="873502"/>
                </a:lnTo>
                <a:lnTo>
                  <a:pt x="19610" y="939987"/>
                </a:lnTo>
                <a:lnTo>
                  <a:pt x="26092" y="1003018"/>
                </a:lnTo>
                <a:lnTo>
                  <a:pt x="35009" y="1062632"/>
                </a:lnTo>
                <a:lnTo>
                  <a:pt x="46271" y="1118863"/>
                </a:lnTo>
                <a:lnTo>
                  <a:pt x="59787" y="1171746"/>
                </a:lnTo>
                <a:lnTo>
                  <a:pt x="75467" y="1221317"/>
                </a:lnTo>
                <a:lnTo>
                  <a:pt x="93219" y="1267611"/>
                </a:lnTo>
                <a:lnTo>
                  <a:pt x="112953" y="1310663"/>
                </a:lnTo>
                <a:lnTo>
                  <a:pt x="134578" y="1350508"/>
                </a:lnTo>
                <a:lnTo>
                  <a:pt x="158003" y="1387182"/>
                </a:lnTo>
                <a:lnTo>
                  <a:pt x="183139" y="1420720"/>
                </a:lnTo>
                <a:lnTo>
                  <a:pt x="209893" y="1451156"/>
                </a:lnTo>
                <a:lnTo>
                  <a:pt x="238175" y="1478527"/>
                </a:lnTo>
                <a:lnTo>
                  <a:pt x="267895" y="1502867"/>
                </a:lnTo>
                <a:lnTo>
                  <a:pt x="331285" y="1542596"/>
                </a:lnTo>
                <a:lnTo>
                  <a:pt x="399337" y="1570625"/>
                </a:lnTo>
                <a:lnTo>
                  <a:pt x="471325" y="1587236"/>
                </a:lnTo>
                <a:lnTo>
                  <a:pt x="508568" y="1591348"/>
                </a:lnTo>
                <a:lnTo>
                  <a:pt x="546522" y="1592711"/>
                </a:lnTo>
                <a:lnTo>
                  <a:pt x="10238142" y="1592711"/>
                </a:lnTo>
                <a:lnTo>
                  <a:pt x="10227762" y="1595412"/>
                </a:lnTo>
                <a:lnTo>
                  <a:pt x="10191815" y="1601902"/>
                </a:lnTo>
                <a:lnTo>
                  <a:pt x="10155119" y="1605775"/>
                </a:lnTo>
                <a:lnTo>
                  <a:pt x="10117756" y="1607059"/>
                </a:lnTo>
                <a:close/>
              </a:path>
              <a:path w="10664825" h="1607185">
                <a:moveTo>
                  <a:pt x="10238142" y="1592711"/>
                </a:moveTo>
                <a:lnTo>
                  <a:pt x="10117756" y="1592711"/>
                </a:lnTo>
                <a:lnTo>
                  <a:pt x="10155710" y="1591348"/>
                </a:lnTo>
                <a:lnTo>
                  <a:pt x="10192953" y="1587236"/>
                </a:lnTo>
                <a:lnTo>
                  <a:pt x="10264941" y="1570625"/>
                </a:lnTo>
                <a:lnTo>
                  <a:pt x="10332993" y="1542596"/>
                </a:lnTo>
                <a:lnTo>
                  <a:pt x="10396383" y="1502867"/>
                </a:lnTo>
                <a:lnTo>
                  <a:pt x="10426103" y="1478527"/>
                </a:lnTo>
                <a:lnTo>
                  <a:pt x="10454385" y="1451156"/>
                </a:lnTo>
                <a:lnTo>
                  <a:pt x="10481140" y="1420720"/>
                </a:lnTo>
                <a:lnTo>
                  <a:pt x="10506275" y="1387182"/>
                </a:lnTo>
                <a:lnTo>
                  <a:pt x="10529701" y="1350508"/>
                </a:lnTo>
                <a:lnTo>
                  <a:pt x="10551326" y="1310663"/>
                </a:lnTo>
                <a:lnTo>
                  <a:pt x="10571060" y="1267611"/>
                </a:lnTo>
                <a:lnTo>
                  <a:pt x="10588812" y="1221317"/>
                </a:lnTo>
                <a:lnTo>
                  <a:pt x="10604491" y="1171746"/>
                </a:lnTo>
                <a:lnTo>
                  <a:pt x="10618007" y="1118863"/>
                </a:lnTo>
                <a:lnTo>
                  <a:pt x="10629269" y="1062632"/>
                </a:lnTo>
                <a:lnTo>
                  <a:pt x="10638187" y="1003018"/>
                </a:lnTo>
                <a:lnTo>
                  <a:pt x="10644669" y="939987"/>
                </a:lnTo>
                <a:lnTo>
                  <a:pt x="10648624" y="873502"/>
                </a:lnTo>
                <a:lnTo>
                  <a:pt x="10649963" y="803529"/>
                </a:lnTo>
                <a:lnTo>
                  <a:pt x="10648624" y="733556"/>
                </a:lnTo>
                <a:lnTo>
                  <a:pt x="10644669" y="667072"/>
                </a:lnTo>
                <a:lnTo>
                  <a:pt x="10638187" y="604040"/>
                </a:lnTo>
                <a:lnTo>
                  <a:pt x="10629269" y="544427"/>
                </a:lnTo>
                <a:lnTo>
                  <a:pt x="10618007" y="488196"/>
                </a:lnTo>
                <a:lnTo>
                  <a:pt x="10604491" y="435313"/>
                </a:lnTo>
                <a:lnTo>
                  <a:pt x="10588812" y="385742"/>
                </a:lnTo>
                <a:lnTo>
                  <a:pt x="10571060" y="339448"/>
                </a:lnTo>
                <a:lnTo>
                  <a:pt x="10551326" y="296396"/>
                </a:lnTo>
                <a:lnTo>
                  <a:pt x="10529701" y="256550"/>
                </a:lnTo>
                <a:lnTo>
                  <a:pt x="10506275" y="219877"/>
                </a:lnTo>
                <a:lnTo>
                  <a:pt x="10481140" y="186339"/>
                </a:lnTo>
                <a:lnTo>
                  <a:pt x="10454385" y="155902"/>
                </a:lnTo>
                <a:lnTo>
                  <a:pt x="10426103" y="128532"/>
                </a:lnTo>
                <a:lnTo>
                  <a:pt x="10396383" y="104192"/>
                </a:lnTo>
                <a:lnTo>
                  <a:pt x="10332993" y="64462"/>
                </a:lnTo>
                <a:lnTo>
                  <a:pt x="10264941" y="36433"/>
                </a:lnTo>
                <a:lnTo>
                  <a:pt x="10192953" y="19822"/>
                </a:lnTo>
                <a:lnTo>
                  <a:pt x="10117756" y="14348"/>
                </a:lnTo>
                <a:lnTo>
                  <a:pt x="10238142" y="14348"/>
                </a:lnTo>
                <a:lnTo>
                  <a:pt x="10297079" y="32594"/>
                </a:lnTo>
                <a:lnTo>
                  <a:pt x="10362414" y="64355"/>
                </a:lnTo>
                <a:lnTo>
                  <a:pt x="10423112" y="107162"/>
                </a:lnTo>
                <a:lnTo>
                  <a:pt x="10451516" y="132779"/>
                </a:lnTo>
                <a:lnTo>
                  <a:pt x="10478515" y="161243"/>
                </a:lnTo>
                <a:lnTo>
                  <a:pt x="10504027" y="192584"/>
                </a:lnTo>
                <a:lnTo>
                  <a:pt x="10527968" y="226831"/>
                </a:lnTo>
                <a:lnTo>
                  <a:pt x="10550259" y="264011"/>
                </a:lnTo>
                <a:lnTo>
                  <a:pt x="10570815" y="304155"/>
                </a:lnTo>
                <a:lnTo>
                  <a:pt x="10589556" y="347290"/>
                </a:lnTo>
                <a:lnTo>
                  <a:pt x="10606400" y="393445"/>
                </a:lnTo>
                <a:lnTo>
                  <a:pt x="10621263" y="442650"/>
                </a:lnTo>
                <a:lnTo>
                  <a:pt x="10634065" y="494933"/>
                </a:lnTo>
                <a:lnTo>
                  <a:pt x="10644724" y="550323"/>
                </a:lnTo>
                <a:lnTo>
                  <a:pt x="10653156" y="608849"/>
                </a:lnTo>
                <a:lnTo>
                  <a:pt x="10659281" y="670540"/>
                </a:lnTo>
                <a:lnTo>
                  <a:pt x="10663016" y="735423"/>
                </a:lnTo>
                <a:lnTo>
                  <a:pt x="10664279" y="803529"/>
                </a:lnTo>
                <a:lnTo>
                  <a:pt x="10663016" y="871635"/>
                </a:lnTo>
                <a:lnTo>
                  <a:pt x="10659281" y="936519"/>
                </a:lnTo>
                <a:lnTo>
                  <a:pt x="10653156" y="998209"/>
                </a:lnTo>
                <a:lnTo>
                  <a:pt x="10644724" y="1056735"/>
                </a:lnTo>
                <a:lnTo>
                  <a:pt x="10634065" y="1112125"/>
                </a:lnTo>
                <a:lnTo>
                  <a:pt x="10621263" y="1164408"/>
                </a:lnTo>
                <a:lnTo>
                  <a:pt x="10606400" y="1213613"/>
                </a:lnTo>
                <a:lnTo>
                  <a:pt x="10589556" y="1259769"/>
                </a:lnTo>
                <a:lnTo>
                  <a:pt x="10570815" y="1302904"/>
                </a:lnTo>
                <a:lnTo>
                  <a:pt x="10550259" y="1343047"/>
                </a:lnTo>
                <a:lnTo>
                  <a:pt x="10527968" y="1380228"/>
                </a:lnTo>
                <a:lnTo>
                  <a:pt x="10504027" y="1414474"/>
                </a:lnTo>
                <a:lnTo>
                  <a:pt x="10478515" y="1445815"/>
                </a:lnTo>
                <a:lnTo>
                  <a:pt x="10451516" y="1474280"/>
                </a:lnTo>
                <a:lnTo>
                  <a:pt x="10423112" y="1499897"/>
                </a:lnTo>
                <a:lnTo>
                  <a:pt x="10362414" y="1542703"/>
                </a:lnTo>
                <a:lnTo>
                  <a:pt x="10297079" y="1574465"/>
                </a:lnTo>
                <a:lnTo>
                  <a:pt x="10262877" y="1586275"/>
                </a:lnTo>
                <a:lnTo>
                  <a:pt x="10238142" y="1592711"/>
                </a:lnTo>
                <a:close/>
              </a:path>
            </a:pathLst>
          </a:custGeom>
          <a:solidFill>
            <a:srgbClr val="25F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69276" y="1380512"/>
            <a:ext cx="14149705" cy="368236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6000" spc="-1575">
                <a:solidFill>
                  <a:srgbClr val="FFFFFF"/>
                </a:solidFill>
              </a:rPr>
              <a:t>FUNZIONI</a:t>
            </a:r>
            <a:r>
              <a:rPr dirty="0" sz="16000" spc="-430">
                <a:solidFill>
                  <a:srgbClr val="FFFFFF"/>
                </a:solidFill>
              </a:rPr>
              <a:t> </a:t>
            </a:r>
            <a:r>
              <a:rPr dirty="0" sz="16000" spc="-1730">
                <a:solidFill>
                  <a:srgbClr val="FFFFFF"/>
                </a:solidFill>
              </a:rPr>
              <a:t>ESCLUSIVE</a:t>
            </a:r>
            <a:endParaRPr sz="16000"/>
          </a:p>
          <a:p>
            <a:pPr algn="ctr" marL="2401570" marR="2494280" indent="99695">
              <a:lnSpc>
                <a:spcPct val="115700"/>
              </a:lnSpc>
              <a:spcBef>
                <a:spcPts val="1540"/>
              </a:spcBef>
            </a:pPr>
            <a:r>
              <a:rPr dirty="0" sz="2900" spc="225" b="1">
                <a:solidFill>
                  <a:srgbClr val="FFFFFF"/>
                </a:solidFill>
                <a:latin typeface="Century Gothic"/>
                <a:cs typeface="Century Gothic"/>
              </a:rPr>
              <a:t>OFFRE</a:t>
            </a:r>
            <a:r>
              <a:rPr dirty="0" sz="2900" spc="-1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900" spc="114" b="1">
                <a:solidFill>
                  <a:srgbClr val="FFFFFF"/>
                </a:solidFill>
                <a:latin typeface="Century Gothic"/>
                <a:cs typeface="Century Gothic"/>
              </a:rPr>
              <a:t>UN</a:t>
            </a:r>
            <a:r>
              <a:rPr dirty="0" sz="2900" spc="-1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900" spc="145" b="1">
                <a:solidFill>
                  <a:srgbClr val="FFFFFF"/>
                </a:solidFill>
                <a:latin typeface="Century Gothic"/>
                <a:cs typeface="Century Gothic"/>
              </a:rPr>
              <a:t>RESOCONTO</a:t>
            </a:r>
            <a:r>
              <a:rPr dirty="0" sz="2900" spc="-1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900" spc="75" b="1">
                <a:solidFill>
                  <a:srgbClr val="FFFFFF"/>
                </a:solidFill>
                <a:latin typeface="Century Gothic"/>
                <a:cs typeface="Century Gothic"/>
              </a:rPr>
              <a:t>ANNUALE</a:t>
            </a:r>
            <a:r>
              <a:rPr dirty="0" sz="2900" spc="-1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900" spc="135" b="1">
                <a:solidFill>
                  <a:srgbClr val="FFFFFF"/>
                </a:solidFill>
                <a:latin typeface="Century Gothic"/>
                <a:cs typeface="Century Gothic"/>
              </a:rPr>
              <a:t>MOLTO </a:t>
            </a:r>
            <a:r>
              <a:rPr dirty="0" sz="2900" spc="114" b="1">
                <a:solidFill>
                  <a:srgbClr val="FFFFFF"/>
                </a:solidFill>
                <a:latin typeface="Century Gothic"/>
                <a:cs typeface="Century Gothic"/>
              </a:rPr>
              <a:t>SPECIFICO</a:t>
            </a:r>
            <a:r>
              <a:rPr dirty="0" sz="2900" spc="-8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900" b="1">
                <a:solidFill>
                  <a:srgbClr val="FFFFFF"/>
                </a:solidFill>
                <a:latin typeface="Century Gothic"/>
                <a:cs typeface="Century Gothic"/>
              </a:rPr>
              <a:t>CON</a:t>
            </a:r>
            <a:r>
              <a:rPr dirty="0" sz="2900" spc="-8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900" spc="-20" b="1">
                <a:solidFill>
                  <a:srgbClr val="FFFFFF"/>
                </a:solidFill>
                <a:latin typeface="Century Gothic"/>
                <a:cs typeface="Century Gothic"/>
              </a:rPr>
              <a:t>OGNI</a:t>
            </a:r>
            <a:r>
              <a:rPr dirty="0" sz="2900" spc="-8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900" spc="195" b="1">
                <a:solidFill>
                  <a:srgbClr val="FFFFFF"/>
                </a:solidFill>
                <a:latin typeface="Century Gothic"/>
                <a:cs typeface="Century Gothic"/>
              </a:rPr>
              <a:t>PROGRESSO</a:t>
            </a:r>
            <a:r>
              <a:rPr dirty="0" sz="2900" spc="-8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900" spc="75" b="1">
                <a:solidFill>
                  <a:srgbClr val="FFFFFF"/>
                </a:solidFill>
                <a:latin typeface="Century Gothic"/>
                <a:cs typeface="Century Gothic"/>
              </a:rPr>
              <a:t>DELL'ALUNNO,</a:t>
            </a:r>
            <a:endParaRPr sz="2900">
              <a:latin typeface="Century Gothic"/>
              <a:cs typeface="Century Gothic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851774" y="5531399"/>
            <a:ext cx="10664825" cy="1543685"/>
          </a:xfrm>
          <a:custGeom>
            <a:avLst/>
            <a:gdLst/>
            <a:ahLst/>
            <a:cxnLst/>
            <a:rect l="l" t="t" r="r" b="b"/>
            <a:pathLst>
              <a:path w="10664825" h="1543684">
                <a:moveTo>
                  <a:pt x="10139751" y="1543578"/>
                </a:moveTo>
                <a:lnTo>
                  <a:pt x="524955" y="1543578"/>
                </a:lnTo>
                <a:lnTo>
                  <a:pt x="487520" y="1542235"/>
                </a:lnTo>
                <a:lnTo>
                  <a:pt x="414844" y="1531397"/>
                </a:lnTo>
                <a:lnTo>
                  <a:pt x="345691" y="1509477"/>
                </a:lnTo>
                <a:lnTo>
                  <a:pt x="280777" y="1476224"/>
                </a:lnTo>
                <a:lnTo>
                  <a:pt x="220818" y="1431383"/>
                </a:lnTo>
                <a:lnTo>
                  <a:pt x="192920" y="1404538"/>
                </a:lnTo>
                <a:lnTo>
                  <a:pt x="166530" y="1374701"/>
                </a:lnTo>
                <a:lnTo>
                  <a:pt x="141736" y="1341841"/>
                </a:lnTo>
                <a:lnTo>
                  <a:pt x="118629" y="1305926"/>
                </a:lnTo>
                <a:lnTo>
                  <a:pt x="97298" y="1266924"/>
                </a:lnTo>
                <a:lnTo>
                  <a:pt x="77832" y="1224804"/>
                </a:lnTo>
                <a:lnTo>
                  <a:pt x="60321" y="1179535"/>
                </a:lnTo>
                <a:lnTo>
                  <a:pt x="44855" y="1131083"/>
                </a:lnTo>
                <a:lnTo>
                  <a:pt x="31522" y="1079418"/>
                </a:lnTo>
                <a:lnTo>
                  <a:pt x="20412" y="1024509"/>
                </a:lnTo>
                <a:lnTo>
                  <a:pt x="11616" y="966323"/>
                </a:lnTo>
                <a:lnTo>
                  <a:pt x="5222" y="904828"/>
                </a:lnTo>
                <a:lnTo>
                  <a:pt x="1320" y="839994"/>
                </a:lnTo>
                <a:lnTo>
                  <a:pt x="0" y="771789"/>
                </a:lnTo>
                <a:lnTo>
                  <a:pt x="1320" y="703583"/>
                </a:lnTo>
                <a:lnTo>
                  <a:pt x="5222" y="638749"/>
                </a:lnTo>
                <a:lnTo>
                  <a:pt x="11616" y="577255"/>
                </a:lnTo>
                <a:lnTo>
                  <a:pt x="20412" y="519069"/>
                </a:lnTo>
                <a:lnTo>
                  <a:pt x="31522" y="464160"/>
                </a:lnTo>
                <a:lnTo>
                  <a:pt x="44855" y="412495"/>
                </a:lnTo>
                <a:lnTo>
                  <a:pt x="60321" y="364043"/>
                </a:lnTo>
                <a:lnTo>
                  <a:pt x="77832" y="318773"/>
                </a:lnTo>
                <a:lnTo>
                  <a:pt x="97298" y="276653"/>
                </a:lnTo>
                <a:lnTo>
                  <a:pt x="118629" y="237652"/>
                </a:lnTo>
                <a:lnTo>
                  <a:pt x="141736" y="201737"/>
                </a:lnTo>
                <a:lnTo>
                  <a:pt x="166530" y="168877"/>
                </a:lnTo>
                <a:lnTo>
                  <a:pt x="192920" y="139040"/>
                </a:lnTo>
                <a:lnTo>
                  <a:pt x="220818" y="112195"/>
                </a:lnTo>
                <a:lnTo>
                  <a:pt x="280777" y="67354"/>
                </a:lnTo>
                <a:lnTo>
                  <a:pt x="345691" y="34100"/>
                </a:lnTo>
                <a:lnTo>
                  <a:pt x="414844" y="12181"/>
                </a:lnTo>
                <a:lnTo>
                  <a:pt x="487520" y="1342"/>
                </a:lnTo>
                <a:lnTo>
                  <a:pt x="524955" y="0"/>
                </a:lnTo>
                <a:lnTo>
                  <a:pt x="10139751" y="0"/>
                </a:lnTo>
                <a:lnTo>
                  <a:pt x="10177186" y="1342"/>
                </a:lnTo>
                <a:lnTo>
                  <a:pt x="10213920" y="5392"/>
                </a:lnTo>
                <a:lnTo>
                  <a:pt x="10249862" y="12181"/>
                </a:lnTo>
                <a:lnTo>
                  <a:pt x="10255703" y="13773"/>
                </a:lnTo>
                <a:lnTo>
                  <a:pt x="524955" y="13773"/>
                </a:lnTo>
                <a:lnTo>
                  <a:pt x="486856" y="15203"/>
                </a:lnTo>
                <a:lnTo>
                  <a:pt x="413014" y="26761"/>
                </a:lnTo>
                <a:lnTo>
                  <a:pt x="342974" y="50174"/>
                </a:lnTo>
                <a:lnTo>
                  <a:pt x="277535" y="85753"/>
                </a:lnTo>
                <a:lnTo>
                  <a:pt x="217491" y="133810"/>
                </a:lnTo>
                <a:lnTo>
                  <a:pt x="189741" y="162614"/>
                </a:lnTo>
                <a:lnTo>
                  <a:pt x="163640" y="194655"/>
                </a:lnTo>
                <a:lnTo>
                  <a:pt x="139286" y="229970"/>
                </a:lnTo>
                <a:lnTo>
                  <a:pt x="116778" y="268599"/>
                </a:lnTo>
                <a:lnTo>
                  <a:pt x="96217" y="310580"/>
                </a:lnTo>
                <a:lnTo>
                  <a:pt x="77702" y="355953"/>
                </a:lnTo>
                <a:lnTo>
                  <a:pt x="61333" y="404756"/>
                </a:lnTo>
                <a:lnTo>
                  <a:pt x="47209" y="457029"/>
                </a:lnTo>
                <a:lnTo>
                  <a:pt x="35429" y="512809"/>
                </a:lnTo>
                <a:lnTo>
                  <a:pt x="26094" y="572137"/>
                </a:lnTo>
                <a:lnTo>
                  <a:pt x="19303" y="635050"/>
                </a:lnTo>
                <a:lnTo>
                  <a:pt x="15155" y="701588"/>
                </a:lnTo>
                <a:lnTo>
                  <a:pt x="13751" y="771789"/>
                </a:lnTo>
                <a:lnTo>
                  <a:pt x="15155" y="841990"/>
                </a:lnTo>
                <a:lnTo>
                  <a:pt x="19303" y="908528"/>
                </a:lnTo>
                <a:lnTo>
                  <a:pt x="26094" y="971441"/>
                </a:lnTo>
                <a:lnTo>
                  <a:pt x="35429" y="1030768"/>
                </a:lnTo>
                <a:lnTo>
                  <a:pt x="47209" y="1086549"/>
                </a:lnTo>
                <a:lnTo>
                  <a:pt x="61333" y="1138821"/>
                </a:lnTo>
                <a:lnTo>
                  <a:pt x="77702" y="1187625"/>
                </a:lnTo>
                <a:lnTo>
                  <a:pt x="96217" y="1232998"/>
                </a:lnTo>
                <a:lnTo>
                  <a:pt x="116778" y="1274979"/>
                </a:lnTo>
                <a:lnTo>
                  <a:pt x="139286" y="1313608"/>
                </a:lnTo>
                <a:lnTo>
                  <a:pt x="163640" y="1348923"/>
                </a:lnTo>
                <a:lnTo>
                  <a:pt x="189741" y="1380964"/>
                </a:lnTo>
                <a:lnTo>
                  <a:pt x="217491" y="1409768"/>
                </a:lnTo>
                <a:lnTo>
                  <a:pt x="246788" y="1435376"/>
                </a:lnTo>
                <a:lnTo>
                  <a:pt x="309630" y="1477155"/>
                </a:lnTo>
                <a:lnTo>
                  <a:pt x="377469" y="1506612"/>
                </a:lnTo>
                <a:lnTo>
                  <a:pt x="449510" y="1524058"/>
                </a:lnTo>
                <a:lnTo>
                  <a:pt x="524955" y="1529805"/>
                </a:lnTo>
                <a:lnTo>
                  <a:pt x="10255703" y="1529805"/>
                </a:lnTo>
                <a:lnTo>
                  <a:pt x="10249862" y="1531397"/>
                </a:lnTo>
                <a:lnTo>
                  <a:pt x="10213920" y="1538185"/>
                </a:lnTo>
                <a:lnTo>
                  <a:pt x="10177186" y="1542235"/>
                </a:lnTo>
                <a:lnTo>
                  <a:pt x="10139751" y="1543578"/>
                </a:lnTo>
                <a:close/>
              </a:path>
              <a:path w="10664825" h="1543684">
                <a:moveTo>
                  <a:pt x="10255703" y="1529805"/>
                </a:moveTo>
                <a:lnTo>
                  <a:pt x="10139751" y="1529805"/>
                </a:lnTo>
                <a:lnTo>
                  <a:pt x="10177849" y="1528374"/>
                </a:lnTo>
                <a:lnTo>
                  <a:pt x="10215196" y="1524058"/>
                </a:lnTo>
                <a:lnTo>
                  <a:pt x="10287237" y="1506612"/>
                </a:lnTo>
                <a:lnTo>
                  <a:pt x="10355076" y="1477155"/>
                </a:lnTo>
                <a:lnTo>
                  <a:pt x="10417917" y="1435376"/>
                </a:lnTo>
                <a:lnTo>
                  <a:pt x="10447215" y="1409768"/>
                </a:lnTo>
                <a:lnTo>
                  <a:pt x="10474964" y="1380964"/>
                </a:lnTo>
                <a:lnTo>
                  <a:pt x="10501066" y="1348923"/>
                </a:lnTo>
                <a:lnTo>
                  <a:pt x="10525420" y="1313608"/>
                </a:lnTo>
                <a:lnTo>
                  <a:pt x="10547928" y="1274979"/>
                </a:lnTo>
                <a:lnTo>
                  <a:pt x="10568489" y="1232998"/>
                </a:lnTo>
                <a:lnTo>
                  <a:pt x="10587003" y="1187625"/>
                </a:lnTo>
                <a:lnTo>
                  <a:pt x="10603373" y="1138821"/>
                </a:lnTo>
                <a:lnTo>
                  <a:pt x="10617497" y="1086549"/>
                </a:lnTo>
                <a:lnTo>
                  <a:pt x="10629276" y="1030768"/>
                </a:lnTo>
                <a:lnTo>
                  <a:pt x="10638611" y="971441"/>
                </a:lnTo>
                <a:lnTo>
                  <a:pt x="10645402" y="908528"/>
                </a:lnTo>
                <a:lnTo>
                  <a:pt x="10649550" y="841990"/>
                </a:lnTo>
                <a:lnTo>
                  <a:pt x="10650955" y="771789"/>
                </a:lnTo>
                <a:lnTo>
                  <a:pt x="10649550" y="701588"/>
                </a:lnTo>
                <a:lnTo>
                  <a:pt x="10645402" y="635050"/>
                </a:lnTo>
                <a:lnTo>
                  <a:pt x="10638611" y="572137"/>
                </a:lnTo>
                <a:lnTo>
                  <a:pt x="10629276" y="512809"/>
                </a:lnTo>
                <a:lnTo>
                  <a:pt x="10617497" y="457029"/>
                </a:lnTo>
                <a:lnTo>
                  <a:pt x="10603373" y="404756"/>
                </a:lnTo>
                <a:lnTo>
                  <a:pt x="10587003" y="355953"/>
                </a:lnTo>
                <a:lnTo>
                  <a:pt x="10568489" y="310580"/>
                </a:lnTo>
                <a:lnTo>
                  <a:pt x="10547928" y="268599"/>
                </a:lnTo>
                <a:lnTo>
                  <a:pt x="10525420" y="229970"/>
                </a:lnTo>
                <a:lnTo>
                  <a:pt x="10501066" y="194655"/>
                </a:lnTo>
                <a:lnTo>
                  <a:pt x="10474964" y="162614"/>
                </a:lnTo>
                <a:lnTo>
                  <a:pt x="10447215" y="133810"/>
                </a:lnTo>
                <a:lnTo>
                  <a:pt x="10417917" y="108202"/>
                </a:lnTo>
                <a:lnTo>
                  <a:pt x="10355076" y="66423"/>
                </a:lnTo>
                <a:lnTo>
                  <a:pt x="10287237" y="36966"/>
                </a:lnTo>
                <a:lnTo>
                  <a:pt x="10215196" y="19520"/>
                </a:lnTo>
                <a:lnTo>
                  <a:pt x="10139751" y="13773"/>
                </a:lnTo>
                <a:lnTo>
                  <a:pt x="10255703" y="13773"/>
                </a:lnTo>
                <a:lnTo>
                  <a:pt x="10319015" y="34100"/>
                </a:lnTo>
                <a:lnTo>
                  <a:pt x="10383929" y="67354"/>
                </a:lnTo>
                <a:lnTo>
                  <a:pt x="10443888" y="112195"/>
                </a:lnTo>
                <a:lnTo>
                  <a:pt x="10471786" y="139040"/>
                </a:lnTo>
                <a:lnTo>
                  <a:pt x="10498176" y="168877"/>
                </a:lnTo>
                <a:lnTo>
                  <a:pt x="10522969" y="201737"/>
                </a:lnTo>
                <a:lnTo>
                  <a:pt x="10546076" y="237652"/>
                </a:lnTo>
                <a:lnTo>
                  <a:pt x="10567408" y="276653"/>
                </a:lnTo>
                <a:lnTo>
                  <a:pt x="10586873" y="318773"/>
                </a:lnTo>
                <a:lnTo>
                  <a:pt x="10604384" y="364043"/>
                </a:lnTo>
                <a:lnTo>
                  <a:pt x="10619851" y="412495"/>
                </a:lnTo>
                <a:lnTo>
                  <a:pt x="10633184" y="464160"/>
                </a:lnTo>
                <a:lnTo>
                  <a:pt x="10644293" y="519069"/>
                </a:lnTo>
                <a:lnTo>
                  <a:pt x="10653090" y="577255"/>
                </a:lnTo>
                <a:lnTo>
                  <a:pt x="10659484" y="638749"/>
                </a:lnTo>
                <a:lnTo>
                  <a:pt x="10663386" y="703583"/>
                </a:lnTo>
                <a:lnTo>
                  <a:pt x="10664706" y="771789"/>
                </a:lnTo>
                <a:lnTo>
                  <a:pt x="10663386" y="839994"/>
                </a:lnTo>
                <a:lnTo>
                  <a:pt x="10659484" y="904828"/>
                </a:lnTo>
                <a:lnTo>
                  <a:pt x="10653090" y="966323"/>
                </a:lnTo>
                <a:lnTo>
                  <a:pt x="10644293" y="1024509"/>
                </a:lnTo>
                <a:lnTo>
                  <a:pt x="10633184" y="1079418"/>
                </a:lnTo>
                <a:lnTo>
                  <a:pt x="10619851" y="1131083"/>
                </a:lnTo>
                <a:lnTo>
                  <a:pt x="10604384" y="1179535"/>
                </a:lnTo>
                <a:lnTo>
                  <a:pt x="10586873" y="1224804"/>
                </a:lnTo>
                <a:lnTo>
                  <a:pt x="10567408" y="1266924"/>
                </a:lnTo>
                <a:lnTo>
                  <a:pt x="10546076" y="1305926"/>
                </a:lnTo>
                <a:lnTo>
                  <a:pt x="10522969" y="1341841"/>
                </a:lnTo>
                <a:lnTo>
                  <a:pt x="10498176" y="1374701"/>
                </a:lnTo>
                <a:lnTo>
                  <a:pt x="10471786" y="1404538"/>
                </a:lnTo>
                <a:lnTo>
                  <a:pt x="10443888" y="1431383"/>
                </a:lnTo>
                <a:lnTo>
                  <a:pt x="10383929" y="1476224"/>
                </a:lnTo>
                <a:lnTo>
                  <a:pt x="10319015" y="1509477"/>
                </a:lnTo>
                <a:lnTo>
                  <a:pt x="10284924" y="1521838"/>
                </a:lnTo>
                <a:lnTo>
                  <a:pt x="10255703" y="1529805"/>
                </a:lnTo>
                <a:close/>
              </a:path>
            </a:pathLst>
          </a:custGeom>
          <a:solidFill>
            <a:srgbClr val="25F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2618783" y="7166333"/>
            <a:ext cx="13134340" cy="2476500"/>
          </a:xfrm>
          <a:custGeom>
            <a:avLst/>
            <a:gdLst/>
            <a:ahLst/>
            <a:cxnLst/>
            <a:rect l="l" t="t" r="r" b="b"/>
            <a:pathLst>
              <a:path w="13134340" h="2476500">
                <a:moveTo>
                  <a:pt x="579649" y="2463799"/>
                </a:moveTo>
                <a:lnTo>
                  <a:pt x="490450" y="2463799"/>
                </a:lnTo>
                <a:lnTo>
                  <a:pt x="461634" y="2451099"/>
                </a:lnTo>
                <a:lnTo>
                  <a:pt x="405672" y="2425699"/>
                </a:lnTo>
                <a:lnTo>
                  <a:pt x="352163" y="2400299"/>
                </a:lnTo>
                <a:lnTo>
                  <a:pt x="301378" y="2349499"/>
                </a:lnTo>
                <a:lnTo>
                  <a:pt x="277091" y="2336799"/>
                </a:lnTo>
                <a:lnTo>
                  <a:pt x="253588" y="2311399"/>
                </a:lnTo>
                <a:lnTo>
                  <a:pt x="230900" y="2273299"/>
                </a:lnTo>
                <a:lnTo>
                  <a:pt x="209063" y="2247899"/>
                </a:lnTo>
                <a:lnTo>
                  <a:pt x="168075" y="2184399"/>
                </a:lnTo>
                <a:lnTo>
                  <a:pt x="148992" y="2146299"/>
                </a:lnTo>
                <a:lnTo>
                  <a:pt x="130895" y="2108199"/>
                </a:lnTo>
                <a:lnTo>
                  <a:pt x="113817" y="2057399"/>
                </a:lnTo>
                <a:lnTo>
                  <a:pt x="97793" y="2019299"/>
                </a:lnTo>
                <a:lnTo>
                  <a:pt x="82856" y="1968499"/>
                </a:lnTo>
                <a:lnTo>
                  <a:pt x="69040" y="1917699"/>
                </a:lnTo>
                <a:lnTo>
                  <a:pt x="56380" y="1866899"/>
                </a:lnTo>
                <a:lnTo>
                  <a:pt x="44908" y="1803399"/>
                </a:lnTo>
                <a:lnTo>
                  <a:pt x="34659" y="1739899"/>
                </a:lnTo>
                <a:lnTo>
                  <a:pt x="25667" y="1676399"/>
                </a:lnTo>
                <a:lnTo>
                  <a:pt x="17965" y="1612899"/>
                </a:lnTo>
                <a:lnTo>
                  <a:pt x="11588" y="1549399"/>
                </a:lnTo>
                <a:lnTo>
                  <a:pt x="6569" y="1473199"/>
                </a:lnTo>
                <a:lnTo>
                  <a:pt x="2942" y="1396999"/>
                </a:lnTo>
                <a:lnTo>
                  <a:pt x="741" y="1320799"/>
                </a:lnTo>
                <a:lnTo>
                  <a:pt x="0" y="1231899"/>
                </a:lnTo>
                <a:lnTo>
                  <a:pt x="741" y="1155699"/>
                </a:lnTo>
                <a:lnTo>
                  <a:pt x="2942" y="1079499"/>
                </a:lnTo>
                <a:lnTo>
                  <a:pt x="6569" y="1003299"/>
                </a:lnTo>
                <a:lnTo>
                  <a:pt x="11588" y="927099"/>
                </a:lnTo>
                <a:lnTo>
                  <a:pt x="17965" y="863599"/>
                </a:lnTo>
                <a:lnTo>
                  <a:pt x="25667" y="787399"/>
                </a:lnTo>
                <a:lnTo>
                  <a:pt x="34659" y="723899"/>
                </a:lnTo>
                <a:lnTo>
                  <a:pt x="44908" y="673099"/>
                </a:lnTo>
                <a:lnTo>
                  <a:pt x="56380" y="609599"/>
                </a:lnTo>
                <a:lnTo>
                  <a:pt x="69040" y="558799"/>
                </a:lnTo>
                <a:lnTo>
                  <a:pt x="82856" y="507999"/>
                </a:lnTo>
                <a:lnTo>
                  <a:pt x="97793" y="457199"/>
                </a:lnTo>
                <a:lnTo>
                  <a:pt x="113817" y="406399"/>
                </a:lnTo>
                <a:lnTo>
                  <a:pt x="130895" y="368299"/>
                </a:lnTo>
                <a:lnTo>
                  <a:pt x="148992" y="330199"/>
                </a:lnTo>
                <a:lnTo>
                  <a:pt x="168075" y="292099"/>
                </a:lnTo>
                <a:lnTo>
                  <a:pt x="188110" y="253999"/>
                </a:lnTo>
                <a:lnTo>
                  <a:pt x="209063" y="228599"/>
                </a:lnTo>
                <a:lnTo>
                  <a:pt x="230900" y="190499"/>
                </a:lnTo>
                <a:lnTo>
                  <a:pt x="253588" y="165099"/>
                </a:lnTo>
                <a:lnTo>
                  <a:pt x="277091" y="139699"/>
                </a:lnTo>
                <a:lnTo>
                  <a:pt x="301378" y="114299"/>
                </a:lnTo>
                <a:lnTo>
                  <a:pt x="326413" y="101599"/>
                </a:lnTo>
                <a:lnTo>
                  <a:pt x="352163" y="76199"/>
                </a:lnTo>
                <a:lnTo>
                  <a:pt x="378594" y="63499"/>
                </a:lnTo>
                <a:lnTo>
                  <a:pt x="405672" y="50799"/>
                </a:lnTo>
                <a:lnTo>
                  <a:pt x="461634" y="25399"/>
                </a:lnTo>
                <a:lnTo>
                  <a:pt x="519778" y="0"/>
                </a:lnTo>
                <a:lnTo>
                  <a:pt x="12614461" y="0"/>
                </a:lnTo>
                <a:lnTo>
                  <a:pt x="12643789" y="12699"/>
                </a:lnTo>
                <a:lnTo>
                  <a:pt x="549330" y="12699"/>
                </a:lnTo>
                <a:lnTo>
                  <a:pt x="519473" y="25399"/>
                </a:lnTo>
                <a:lnTo>
                  <a:pt x="490115" y="25399"/>
                </a:lnTo>
                <a:lnTo>
                  <a:pt x="433038" y="50799"/>
                </a:lnTo>
                <a:lnTo>
                  <a:pt x="405392" y="63499"/>
                </a:lnTo>
                <a:lnTo>
                  <a:pt x="378388" y="76199"/>
                </a:lnTo>
                <a:lnTo>
                  <a:pt x="352062" y="101599"/>
                </a:lnTo>
                <a:lnTo>
                  <a:pt x="326451" y="114299"/>
                </a:lnTo>
                <a:lnTo>
                  <a:pt x="277518" y="165099"/>
                </a:lnTo>
                <a:lnTo>
                  <a:pt x="231876" y="215899"/>
                </a:lnTo>
                <a:lnTo>
                  <a:pt x="210380" y="253999"/>
                </a:lnTo>
                <a:lnTo>
                  <a:pt x="189814" y="292099"/>
                </a:lnTo>
                <a:lnTo>
                  <a:pt x="170216" y="317499"/>
                </a:lnTo>
                <a:lnTo>
                  <a:pt x="151621" y="368299"/>
                </a:lnTo>
                <a:lnTo>
                  <a:pt x="134065" y="406399"/>
                </a:lnTo>
                <a:lnTo>
                  <a:pt x="117584" y="444499"/>
                </a:lnTo>
                <a:lnTo>
                  <a:pt x="102214" y="495299"/>
                </a:lnTo>
                <a:lnTo>
                  <a:pt x="87992" y="546099"/>
                </a:lnTo>
                <a:lnTo>
                  <a:pt x="74953" y="609599"/>
                </a:lnTo>
                <a:lnTo>
                  <a:pt x="63134" y="660399"/>
                </a:lnTo>
                <a:lnTo>
                  <a:pt x="52570" y="723899"/>
                </a:lnTo>
                <a:lnTo>
                  <a:pt x="43297" y="787399"/>
                </a:lnTo>
                <a:lnTo>
                  <a:pt x="35352" y="850899"/>
                </a:lnTo>
                <a:lnTo>
                  <a:pt x="28771" y="927099"/>
                </a:lnTo>
                <a:lnTo>
                  <a:pt x="23590" y="990599"/>
                </a:lnTo>
                <a:lnTo>
                  <a:pt x="19844" y="1066799"/>
                </a:lnTo>
                <a:lnTo>
                  <a:pt x="17570" y="1155699"/>
                </a:lnTo>
                <a:lnTo>
                  <a:pt x="16804" y="1231899"/>
                </a:lnTo>
                <a:lnTo>
                  <a:pt x="17570" y="1320799"/>
                </a:lnTo>
                <a:lnTo>
                  <a:pt x="19844" y="1396999"/>
                </a:lnTo>
                <a:lnTo>
                  <a:pt x="23590" y="1473199"/>
                </a:lnTo>
                <a:lnTo>
                  <a:pt x="28771" y="1549399"/>
                </a:lnTo>
                <a:lnTo>
                  <a:pt x="35352" y="1625599"/>
                </a:lnTo>
                <a:lnTo>
                  <a:pt x="43297" y="1689099"/>
                </a:lnTo>
                <a:lnTo>
                  <a:pt x="52570" y="1752599"/>
                </a:lnTo>
                <a:lnTo>
                  <a:pt x="63134" y="1816099"/>
                </a:lnTo>
                <a:lnTo>
                  <a:pt x="74953" y="1866899"/>
                </a:lnTo>
                <a:lnTo>
                  <a:pt x="87992" y="1917699"/>
                </a:lnTo>
                <a:lnTo>
                  <a:pt x="102214" y="1968499"/>
                </a:lnTo>
                <a:lnTo>
                  <a:pt x="117584" y="2019299"/>
                </a:lnTo>
                <a:lnTo>
                  <a:pt x="134065" y="2070099"/>
                </a:lnTo>
                <a:lnTo>
                  <a:pt x="151621" y="2108199"/>
                </a:lnTo>
                <a:lnTo>
                  <a:pt x="170216" y="2146299"/>
                </a:lnTo>
                <a:lnTo>
                  <a:pt x="189814" y="2184399"/>
                </a:lnTo>
                <a:lnTo>
                  <a:pt x="210380" y="2222499"/>
                </a:lnTo>
                <a:lnTo>
                  <a:pt x="231876" y="2247899"/>
                </a:lnTo>
                <a:lnTo>
                  <a:pt x="254268" y="2285999"/>
                </a:lnTo>
                <a:lnTo>
                  <a:pt x="277518" y="2311399"/>
                </a:lnTo>
                <a:lnTo>
                  <a:pt x="301591" y="2336799"/>
                </a:lnTo>
                <a:lnTo>
                  <a:pt x="326451" y="2349499"/>
                </a:lnTo>
                <a:lnTo>
                  <a:pt x="352062" y="2374899"/>
                </a:lnTo>
                <a:lnTo>
                  <a:pt x="378388" y="2387599"/>
                </a:lnTo>
                <a:lnTo>
                  <a:pt x="405392" y="2412999"/>
                </a:lnTo>
                <a:lnTo>
                  <a:pt x="461292" y="2438399"/>
                </a:lnTo>
                <a:lnTo>
                  <a:pt x="490115" y="2438399"/>
                </a:lnTo>
                <a:lnTo>
                  <a:pt x="519473" y="2451099"/>
                </a:lnTo>
                <a:lnTo>
                  <a:pt x="549330" y="2451099"/>
                </a:lnTo>
                <a:lnTo>
                  <a:pt x="579649" y="2463799"/>
                </a:lnTo>
                <a:close/>
              </a:path>
              <a:path w="13134340" h="2476500">
                <a:moveTo>
                  <a:pt x="12643789" y="2463799"/>
                </a:moveTo>
                <a:lnTo>
                  <a:pt x="12554590" y="2463799"/>
                </a:lnTo>
                <a:lnTo>
                  <a:pt x="12584908" y="2451099"/>
                </a:lnTo>
                <a:lnTo>
                  <a:pt x="12614765" y="2451099"/>
                </a:lnTo>
                <a:lnTo>
                  <a:pt x="12644123" y="2438399"/>
                </a:lnTo>
                <a:lnTo>
                  <a:pt x="12672947" y="2438399"/>
                </a:lnTo>
                <a:lnTo>
                  <a:pt x="12728847" y="2412999"/>
                </a:lnTo>
                <a:lnTo>
                  <a:pt x="12755851" y="2387599"/>
                </a:lnTo>
                <a:lnTo>
                  <a:pt x="12782176" y="2374899"/>
                </a:lnTo>
                <a:lnTo>
                  <a:pt x="12807787" y="2349499"/>
                </a:lnTo>
                <a:lnTo>
                  <a:pt x="12832647" y="2336799"/>
                </a:lnTo>
                <a:lnTo>
                  <a:pt x="12856720" y="2311399"/>
                </a:lnTo>
                <a:lnTo>
                  <a:pt x="12879971" y="2285999"/>
                </a:lnTo>
                <a:lnTo>
                  <a:pt x="12902362" y="2247899"/>
                </a:lnTo>
                <a:lnTo>
                  <a:pt x="12923859" y="2222499"/>
                </a:lnTo>
                <a:lnTo>
                  <a:pt x="12944424" y="2184399"/>
                </a:lnTo>
                <a:lnTo>
                  <a:pt x="12964023" y="2146299"/>
                </a:lnTo>
                <a:lnTo>
                  <a:pt x="12982618" y="2108199"/>
                </a:lnTo>
                <a:lnTo>
                  <a:pt x="13000174" y="2070099"/>
                </a:lnTo>
                <a:lnTo>
                  <a:pt x="13016655" y="2019299"/>
                </a:lnTo>
                <a:lnTo>
                  <a:pt x="13032025" y="1968499"/>
                </a:lnTo>
                <a:lnTo>
                  <a:pt x="13046247" y="1917699"/>
                </a:lnTo>
                <a:lnTo>
                  <a:pt x="13059286" y="1866899"/>
                </a:lnTo>
                <a:lnTo>
                  <a:pt x="13071105" y="1816099"/>
                </a:lnTo>
                <a:lnTo>
                  <a:pt x="13081669" y="1752599"/>
                </a:lnTo>
                <a:lnTo>
                  <a:pt x="13090942" y="1689099"/>
                </a:lnTo>
                <a:lnTo>
                  <a:pt x="13098887" y="1625599"/>
                </a:lnTo>
                <a:lnTo>
                  <a:pt x="13105468" y="1549399"/>
                </a:lnTo>
                <a:lnTo>
                  <a:pt x="13110649" y="1473199"/>
                </a:lnTo>
                <a:lnTo>
                  <a:pt x="13114395" y="1396999"/>
                </a:lnTo>
                <a:lnTo>
                  <a:pt x="13116669" y="1320799"/>
                </a:lnTo>
                <a:lnTo>
                  <a:pt x="13117435" y="1231899"/>
                </a:lnTo>
                <a:lnTo>
                  <a:pt x="13116669" y="1155699"/>
                </a:lnTo>
                <a:lnTo>
                  <a:pt x="13114395" y="1066799"/>
                </a:lnTo>
                <a:lnTo>
                  <a:pt x="13110649" y="990599"/>
                </a:lnTo>
                <a:lnTo>
                  <a:pt x="13105468" y="927099"/>
                </a:lnTo>
                <a:lnTo>
                  <a:pt x="13098887" y="850899"/>
                </a:lnTo>
                <a:lnTo>
                  <a:pt x="13090942" y="787399"/>
                </a:lnTo>
                <a:lnTo>
                  <a:pt x="13081669" y="723899"/>
                </a:lnTo>
                <a:lnTo>
                  <a:pt x="13071105" y="660399"/>
                </a:lnTo>
                <a:lnTo>
                  <a:pt x="13059286" y="609599"/>
                </a:lnTo>
                <a:lnTo>
                  <a:pt x="13046247" y="546099"/>
                </a:lnTo>
                <a:lnTo>
                  <a:pt x="13032025" y="495299"/>
                </a:lnTo>
                <a:lnTo>
                  <a:pt x="13016655" y="444499"/>
                </a:lnTo>
                <a:lnTo>
                  <a:pt x="13000174" y="406399"/>
                </a:lnTo>
                <a:lnTo>
                  <a:pt x="12982618" y="368299"/>
                </a:lnTo>
                <a:lnTo>
                  <a:pt x="12964023" y="317499"/>
                </a:lnTo>
                <a:lnTo>
                  <a:pt x="12944424" y="292099"/>
                </a:lnTo>
                <a:lnTo>
                  <a:pt x="12923859" y="253999"/>
                </a:lnTo>
                <a:lnTo>
                  <a:pt x="12902362" y="215899"/>
                </a:lnTo>
                <a:lnTo>
                  <a:pt x="12856720" y="165099"/>
                </a:lnTo>
                <a:lnTo>
                  <a:pt x="12807787" y="114299"/>
                </a:lnTo>
                <a:lnTo>
                  <a:pt x="12782176" y="101599"/>
                </a:lnTo>
                <a:lnTo>
                  <a:pt x="12755851" y="76199"/>
                </a:lnTo>
                <a:lnTo>
                  <a:pt x="12728847" y="63499"/>
                </a:lnTo>
                <a:lnTo>
                  <a:pt x="12701200" y="50799"/>
                </a:lnTo>
                <a:lnTo>
                  <a:pt x="12644123" y="25399"/>
                </a:lnTo>
                <a:lnTo>
                  <a:pt x="12614765" y="25399"/>
                </a:lnTo>
                <a:lnTo>
                  <a:pt x="12584908" y="12699"/>
                </a:lnTo>
                <a:lnTo>
                  <a:pt x="12643789" y="12699"/>
                </a:lnTo>
                <a:lnTo>
                  <a:pt x="12700876" y="38099"/>
                </a:lnTo>
                <a:lnTo>
                  <a:pt x="12728567" y="50799"/>
                </a:lnTo>
                <a:lnTo>
                  <a:pt x="12755645" y="63499"/>
                </a:lnTo>
                <a:lnTo>
                  <a:pt x="12782076" y="76199"/>
                </a:lnTo>
                <a:lnTo>
                  <a:pt x="12807826" y="101599"/>
                </a:lnTo>
                <a:lnTo>
                  <a:pt x="12832861" y="114299"/>
                </a:lnTo>
                <a:lnTo>
                  <a:pt x="12857148" y="139699"/>
                </a:lnTo>
                <a:lnTo>
                  <a:pt x="12880651" y="165099"/>
                </a:lnTo>
                <a:lnTo>
                  <a:pt x="12903339" y="190499"/>
                </a:lnTo>
                <a:lnTo>
                  <a:pt x="12925176" y="228599"/>
                </a:lnTo>
                <a:lnTo>
                  <a:pt x="12946129" y="253999"/>
                </a:lnTo>
                <a:lnTo>
                  <a:pt x="12966164" y="292099"/>
                </a:lnTo>
                <a:lnTo>
                  <a:pt x="12985247" y="330199"/>
                </a:lnTo>
                <a:lnTo>
                  <a:pt x="13003344" y="368299"/>
                </a:lnTo>
                <a:lnTo>
                  <a:pt x="13020422" y="406399"/>
                </a:lnTo>
                <a:lnTo>
                  <a:pt x="13036446" y="457199"/>
                </a:lnTo>
                <a:lnTo>
                  <a:pt x="13051383" y="507999"/>
                </a:lnTo>
                <a:lnTo>
                  <a:pt x="13065199" y="558799"/>
                </a:lnTo>
                <a:lnTo>
                  <a:pt x="13077859" y="609599"/>
                </a:lnTo>
                <a:lnTo>
                  <a:pt x="13089331" y="673099"/>
                </a:lnTo>
                <a:lnTo>
                  <a:pt x="13099580" y="723899"/>
                </a:lnTo>
                <a:lnTo>
                  <a:pt x="13108572" y="787399"/>
                </a:lnTo>
                <a:lnTo>
                  <a:pt x="13116274" y="863599"/>
                </a:lnTo>
                <a:lnTo>
                  <a:pt x="13122651" y="927099"/>
                </a:lnTo>
                <a:lnTo>
                  <a:pt x="13127670" y="1003299"/>
                </a:lnTo>
                <a:lnTo>
                  <a:pt x="13131297" y="1079499"/>
                </a:lnTo>
                <a:lnTo>
                  <a:pt x="13133498" y="1155699"/>
                </a:lnTo>
                <a:lnTo>
                  <a:pt x="13134240" y="1231899"/>
                </a:lnTo>
                <a:lnTo>
                  <a:pt x="13133498" y="1320799"/>
                </a:lnTo>
                <a:lnTo>
                  <a:pt x="13131297" y="1396999"/>
                </a:lnTo>
                <a:lnTo>
                  <a:pt x="13127670" y="1473199"/>
                </a:lnTo>
                <a:lnTo>
                  <a:pt x="13122651" y="1549399"/>
                </a:lnTo>
                <a:lnTo>
                  <a:pt x="13116274" y="1612899"/>
                </a:lnTo>
                <a:lnTo>
                  <a:pt x="13108572" y="1676399"/>
                </a:lnTo>
                <a:lnTo>
                  <a:pt x="13099580" y="1739899"/>
                </a:lnTo>
                <a:lnTo>
                  <a:pt x="13089331" y="1803399"/>
                </a:lnTo>
                <a:lnTo>
                  <a:pt x="13077859" y="1866899"/>
                </a:lnTo>
                <a:lnTo>
                  <a:pt x="13065199" y="1917699"/>
                </a:lnTo>
                <a:lnTo>
                  <a:pt x="13051383" y="1968499"/>
                </a:lnTo>
                <a:lnTo>
                  <a:pt x="13036446" y="2019299"/>
                </a:lnTo>
                <a:lnTo>
                  <a:pt x="13020422" y="2057399"/>
                </a:lnTo>
                <a:lnTo>
                  <a:pt x="13003344" y="2108199"/>
                </a:lnTo>
                <a:lnTo>
                  <a:pt x="12985247" y="2146299"/>
                </a:lnTo>
                <a:lnTo>
                  <a:pt x="12966164" y="2184399"/>
                </a:lnTo>
                <a:lnTo>
                  <a:pt x="12946129" y="2222499"/>
                </a:lnTo>
                <a:lnTo>
                  <a:pt x="12903339" y="2273299"/>
                </a:lnTo>
                <a:lnTo>
                  <a:pt x="12880651" y="2311399"/>
                </a:lnTo>
                <a:lnTo>
                  <a:pt x="12857148" y="2336799"/>
                </a:lnTo>
                <a:lnTo>
                  <a:pt x="12832861" y="2349499"/>
                </a:lnTo>
                <a:lnTo>
                  <a:pt x="12807826" y="2374899"/>
                </a:lnTo>
                <a:lnTo>
                  <a:pt x="12782076" y="2400299"/>
                </a:lnTo>
                <a:lnTo>
                  <a:pt x="12755645" y="2412999"/>
                </a:lnTo>
                <a:lnTo>
                  <a:pt x="12728567" y="2425699"/>
                </a:lnTo>
                <a:lnTo>
                  <a:pt x="12672605" y="2451099"/>
                </a:lnTo>
                <a:lnTo>
                  <a:pt x="12643789" y="2463799"/>
                </a:lnTo>
                <a:close/>
              </a:path>
              <a:path w="13134340" h="2476500">
                <a:moveTo>
                  <a:pt x="12584655" y="2476499"/>
                </a:moveTo>
                <a:lnTo>
                  <a:pt x="549584" y="2476499"/>
                </a:lnTo>
                <a:lnTo>
                  <a:pt x="519778" y="2463799"/>
                </a:lnTo>
                <a:lnTo>
                  <a:pt x="12614461" y="2463799"/>
                </a:lnTo>
                <a:lnTo>
                  <a:pt x="12584655" y="2476499"/>
                </a:lnTo>
                <a:close/>
              </a:path>
            </a:pathLst>
          </a:custGeom>
          <a:solidFill>
            <a:srgbClr val="25F56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391689" y="5751381"/>
            <a:ext cx="11584940" cy="3512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2051685" marR="2044064">
              <a:lnSpc>
                <a:spcPct val="117200"/>
              </a:lnSpc>
              <a:spcBef>
                <a:spcPts val="90"/>
              </a:spcBef>
            </a:pPr>
            <a:r>
              <a:rPr dirty="0" sz="2750" spc="240" b="1">
                <a:solidFill>
                  <a:srgbClr val="FFFFFF"/>
                </a:solidFill>
                <a:latin typeface="Century Gothic"/>
                <a:cs typeface="Century Gothic"/>
              </a:rPr>
              <a:t>OFFRE</a:t>
            </a:r>
            <a:r>
              <a:rPr dirty="0" sz="2750" spc="-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750" spc="125" b="1">
                <a:solidFill>
                  <a:srgbClr val="FFFFFF"/>
                </a:solidFill>
                <a:latin typeface="Century Gothic"/>
                <a:cs typeface="Century Gothic"/>
              </a:rPr>
              <a:t>UN'ALTA</a:t>
            </a:r>
            <a:r>
              <a:rPr dirty="0" sz="275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750" spc="150" b="1">
                <a:solidFill>
                  <a:srgbClr val="FFFFFF"/>
                </a:solidFill>
                <a:latin typeface="Century Gothic"/>
                <a:cs typeface="Century Gothic"/>
              </a:rPr>
              <a:t>PRECISIONE</a:t>
            </a:r>
            <a:r>
              <a:rPr dirty="0" sz="2750" spc="-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750" spc="280" b="1">
                <a:solidFill>
                  <a:srgbClr val="FFFFFF"/>
                </a:solidFill>
                <a:latin typeface="Century Gothic"/>
                <a:cs typeface="Century Gothic"/>
              </a:rPr>
              <a:t>PER</a:t>
            </a:r>
            <a:r>
              <a:rPr dirty="0" sz="275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750" spc="105" b="1">
                <a:solidFill>
                  <a:srgbClr val="FFFFFF"/>
                </a:solidFill>
                <a:latin typeface="Century Gothic"/>
                <a:cs typeface="Century Gothic"/>
              </a:rPr>
              <a:t>QUANTO </a:t>
            </a:r>
            <a:r>
              <a:rPr dirty="0" sz="2750" spc="85" b="1">
                <a:solidFill>
                  <a:srgbClr val="FFFFFF"/>
                </a:solidFill>
                <a:latin typeface="Century Gothic"/>
                <a:cs typeface="Century Gothic"/>
              </a:rPr>
              <a:t>RIGUARDA</a:t>
            </a:r>
            <a:r>
              <a:rPr dirty="0" sz="2750" spc="-1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750" b="1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dirty="0" sz="2750" spc="-1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750" spc="135" b="1">
                <a:solidFill>
                  <a:srgbClr val="FFFFFF"/>
                </a:solidFill>
                <a:latin typeface="Century Gothic"/>
                <a:cs typeface="Century Gothic"/>
              </a:rPr>
              <a:t>VOTI</a:t>
            </a:r>
            <a:r>
              <a:rPr dirty="0" sz="2750" spc="-1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750" spc="200" b="1">
                <a:solidFill>
                  <a:srgbClr val="FFFFFF"/>
                </a:solidFill>
                <a:latin typeface="Century Gothic"/>
                <a:cs typeface="Century Gothic"/>
              </a:rPr>
              <a:t>NEL</a:t>
            </a:r>
            <a:r>
              <a:rPr dirty="0" sz="2750" spc="-1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750" spc="120" b="1">
                <a:solidFill>
                  <a:srgbClr val="FFFFFF"/>
                </a:solidFill>
                <a:latin typeface="Century Gothic"/>
                <a:cs typeface="Century Gothic"/>
              </a:rPr>
              <a:t>CORSO</a:t>
            </a:r>
            <a:r>
              <a:rPr dirty="0" sz="2750" spc="-1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750" spc="235" b="1">
                <a:solidFill>
                  <a:srgbClr val="FFFFFF"/>
                </a:solidFill>
                <a:latin typeface="Century Gothic"/>
                <a:cs typeface="Century Gothic"/>
              </a:rPr>
              <a:t>DELL</a:t>
            </a:r>
            <a:r>
              <a:rPr dirty="0" sz="2750" spc="-1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750" spc="-20" b="1">
                <a:solidFill>
                  <a:srgbClr val="FFFFFF"/>
                </a:solidFill>
                <a:latin typeface="Century Gothic"/>
                <a:cs typeface="Century Gothic"/>
              </a:rPr>
              <a:t>ANNO</a:t>
            </a:r>
            <a:endParaRPr sz="275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500">
              <a:latin typeface="Century Gothic"/>
              <a:cs typeface="Century Gothic"/>
            </a:endParaRPr>
          </a:p>
          <a:p>
            <a:pPr algn="ctr" marL="12700" marR="5080">
              <a:lnSpc>
                <a:spcPct val="115799"/>
              </a:lnSpc>
            </a:pPr>
            <a:r>
              <a:rPr dirty="0" sz="3400" spc="290" b="1">
                <a:solidFill>
                  <a:srgbClr val="FFFFFF"/>
                </a:solidFill>
                <a:latin typeface="Century Gothic"/>
                <a:cs typeface="Century Gothic"/>
              </a:rPr>
              <a:t>RISULTA</a:t>
            </a:r>
            <a:r>
              <a:rPr dirty="0" sz="3400" spc="-2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3400" spc="405" b="1">
                <a:solidFill>
                  <a:srgbClr val="FFFFFF"/>
                </a:solidFill>
                <a:latin typeface="Century Gothic"/>
                <a:cs typeface="Century Gothic"/>
              </a:rPr>
              <a:t>ESSERE</a:t>
            </a:r>
            <a:r>
              <a:rPr dirty="0" sz="3400" spc="-2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3400" spc="180" b="1">
                <a:solidFill>
                  <a:srgbClr val="FFFFFF"/>
                </a:solidFill>
                <a:latin typeface="Century Gothic"/>
                <a:cs typeface="Century Gothic"/>
              </a:rPr>
              <a:t>MOLTO</a:t>
            </a:r>
            <a:r>
              <a:rPr dirty="0" sz="3400" spc="-2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3400" spc="190" b="1">
                <a:solidFill>
                  <a:srgbClr val="FFFFFF"/>
                </a:solidFill>
                <a:latin typeface="Century Gothic"/>
                <a:cs typeface="Century Gothic"/>
              </a:rPr>
              <a:t>PRECISO</a:t>
            </a:r>
            <a:r>
              <a:rPr dirty="0" sz="3400" spc="-2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3400" spc="270" b="1">
                <a:solidFill>
                  <a:srgbClr val="FFFFFF"/>
                </a:solidFill>
                <a:latin typeface="Century Gothic"/>
                <a:cs typeface="Century Gothic"/>
              </a:rPr>
              <a:t>SULLA</a:t>
            </a:r>
            <a:r>
              <a:rPr dirty="0" sz="3400" spc="-2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3400" spc="125" b="1">
                <a:solidFill>
                  <a:srgbClr val="FFFFFF"/>
                </a:solidFill>
                <a:latin typeface="Century Gothic"/>
                <a:cs typeface="Century Gothic"/>
              </a:rPr>
              <a:t>CONDOTTA </a:t>
            </a:r>
            <a:r>
              <a:rPr dirty="0" sz="3400" spc="265" b="1">
                <a:solidFill>
                  <a:srgbClr val="FFFFFF"/>
                </a:solidFill>
                <a:latin typeface="Century Gothic"/>
                <a:cs typeface="Century Gothic"/>
              </a:rPr>
              <a:t>DELL</a:t>
            </a:r>
            <a:r>
              <a:rPr dirty="0" sz="3400" spc="-2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3400" spc="60" b="1">
                <a:solidFill>
                  <a:srgbClr val="FFFFFF"/>
                </a:solidFill>
                <a:latin typeface="Century Gothic"/>
                <a:cs typeface="Century Gothic"/>
              </a:rPr>
              <a:t>ALUNNO</a:t>
            </a:r>
            <a:r>
              <a:rPr dirty="0" sz="3400" spc="-2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3400" spc="170" b="1">
                <a:solidFill>
                  <a:srgbClr val="FFFFFF"/>
                </a:solidFill>
                <a:latin typeface="Century Gothic"/>
                <a:cs typeface="Century Gothic"/>
              </a:rPr>
              <a:t>PREVEDENDO</a:t>
            </a:r>
            <a:r>
              <a:rPr dirty="0" sz="3400" spc="-2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3400" spc="135" b="1">
                <a:solidFill>
                  <a:srgbClr val="FFFFFF"/>
                </a:solidFill>
                <a:latin typeface="Century Gothic"/>
                <a:cs typeface="Century Gothic"/>
              </a:rPr>
              <a:t>UN</a:t>
            </a:r>
            <a:r>
              <a:rPr dirty="0" sz="3400" spc="-2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3400" spc="195" b="1">
                <a:solidFill>
                  <a:srgbClr val="FFFFFF"/>
                </a:solidFill>
                <a:latin typeface="Century Gothic"/>
                <a:cs typeface="Century Gothic"/>
              </a:rPr>
              <a:t>ABBASSAMENTO </a:t>
            </a:r>
            <a:r>
              <a:rPr dirty="0" sz="3400" spc="185" b="1">
                <a:solidFill>
                  <a:srgbClr val="FFFFFF"/>
                </a:solidFill>
                <a:latin typeface="Century Gothic"/>
                <a:cs typeface="Century Gothic"/>
              </a:rPr>
              <a:t>DELLA</a:t>
            </a:r>
            <a:r>
              <a:rPr dirty="0" sz="3400" spc="-25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3400" spc="60" b="1">
                <a:solidFill>
                  <a:srgbClr val="FFFFFF"/>
                </a:solidFill>
                <a:latin typeface="Century Gothic"/>
                <a:cs typeface="Century Gothic"/>
              </a:rPr>
              <a:t>MEDIA</a:t>
            </a:r>
            <a:r>
              <a:rPr dirty="0" sz="3400" spc="-2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3400" b="1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dirty="0" sz="3400" spc="-2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3400" spc="65" b="1">
                <a:solidFill>
                  <a:srgbClr val="FFFFFF"/>
                </a:solidFill>
                <a:latin typeface="Century Gothic"/>
                <a:cs typeface="Century Gothic"/>
              </a:rPr>
              <a:t>CASO</a:t>
            </a:r>
            <a:r>
              <a:rPr dirty="0" sz="3400" spc="-2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3400" b="1">
                <a:solidFill>
                  <a:srgbClr val="FFFFFF"/>
                </a:solidFill>
                <a:latin typeface="Century Gothic"/>
                <a:cs typeface="Century Gothic"/>
              </a:rPr>
              <a:t>DI</a:t>
            </a:r>
            <a:r>
              <a:rPr dirty="0" sz="3400" spc="-20" b="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3400" spc="215" b="1">
                <a:solidFill>
                  <a:srgbClr val="FFFFFF"/>
                </a:solidFill>
                <a:latin typeface="Century Gothic"/>
                <a:cs typeface="Century Gothic"/>
              </a:rPr>
              <a:t>NOTE</a:t>
            </a:r>
            <a:endParaRPr sz="3400">
              <a:latin typeface="Century Gothic"/>
              <a:cs typeface="Century Gothic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2"/>
            <a:ext cx="18288000" cy="10287000"/>
            <a:chOff x="0" y="2"/>
            <a:chExt cx="18288000" cy="10287000"/>
          </a:xfrm>
        </p:grpSpPr>
        <p:sp>
          <p:nvSpPr>
            <p:cNvPr id="9" name="object 9" descr=""/>
            <p:cNvSpPr/>
            <p:nvPr/>
          </p:nvSpPr>
          <p:spPr>
            <a:xfrm>
              <a:off x="40050" y="9852704"/>
              <a:ext cx="18247995" cy="9525"/>
            </a:xfrm>
            <a:custGeom>
              <a:avLst/>
              <a:gdLst/>
              <a:ahLst/>
              <a:cxnLst/>
              <a:rect l="l" t="t" r="r" b="b"/>
              <a:pathLst>
                <a:path w="18247995" h="9525">
                  <a:moveTo>
                    <a:pt x="0" y="0"/>
                  </a:moveTo>
                  <a:lnTo>
                    <a:pt x="18247948" y="0"/>
                  </a:lnTo>
                  <a:lnTo>
                    <a:pt x="18247948" y="9524"/>
                  </a:lnTo>
                  <a:lnTo>
                    <a:pt x="0" y="9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F5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0" y="1023940"/>
              <a:ext cx="18288000" cy="0"/>
            </a:xfrm>
            <a:custGeom>
              <a:avLst/>
              <a:gdLst/>
              <a:ahLst/>
              <a:cxnLst/>
              <a:rect l="l" t="t" r="r" b="b"/>
              <a:pathLst>
                <a:path w="18288000" h="0">
                  <a:moveTo>
                    <a:pt x="0" y="0"/>
                  </a:moveTo>
                  <a:lnTo>
                    <a:pt x="18287998" y="0"/>
                  </a:lnTo>
                </a:path>
              </a:pathLst>
            </a:custGeom>
            <a:ln w="9524">
              <a:solidFill>
                <a:srgbClr val="25F56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28623" y="11"/>
              <a:ext cx="16230600" cy="10287000"/>
            </a:xfrm>
            <a:custGeom>
              <a:avLst/>
              <a:gdLst/>
              <a:ahLst/>
              <a:cxnLst/>
              <a:rect l="l" t="t" r="r" b="b"/>
              <a:pathLst>
                <a:path w="16230600" h="10287000">
                  <a:moveTo>
                    <a:pt x="9525" y="0"/>
                  </a:moveTo>
                  <a:lnTo>
                    <a:pt x="0" y="0"/>
                  </a:lnTo>
                  <a:lnTo>
                    <a:pt x="0" y="10286987"/>
                  </a:lnTo>
                  <a:lnTo>
                    <a:pt x="9525" y="10286987"/>
                  </a:lnTo>
                  <a:lnTo>
                    <a:pt x="9525" y="0"/>
                  </a:lnTo>
                  <a:close/>
                </a:path>
                <a:path w="16230600" h="10287000">
                  <a:moveTo>
                    <a:pt x="16230600" y="0"/>
                  </a:moveTo>
                  <a:lnTo>
                    <a:pt x="16221075" y="0"/>
                  </a:lnTo>
                  <a:lnTo>
                    <a:pt x="16221075" y="10286987"/>
                  </a:lnTo>
                  <a:lnTo>
                    <a:pt x="16230600" y="10286987"/>
                  </a:lnTo>
                  <a:lnTo>
                    <a:pt x="16230600" y="0"/>
                  </a:lnTo>
                  <a:close/>
                </a:path>
              </a:pathLst>
            </a:custGeom>
            <a:solidFill>
              <a:srgbClr val="25F5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57860" y="648359"/>
              <a:ext cx="16964025" cy="8991600"/>
            </a:xfrm>
            <a:custGeom>
              <a:avLst/>
              <a:gdLst/>
              <a:ahLst/>
              <a:cxnLst/>
              <a:rect l="l" t="t" r="r" b="b"/>
              <a:pathLst>
                <a:path w="16964025" h="8991600">
                  <a:moveTo>
                    <a:pt x="742899" y="8620087"/>
                  </a:moveTo>
                  <a:lnTo>
                    <a:pt x="678040" y="8607336"/>
                  </a:lnTo>
                  <a:lnTo>
                    <a:pt x="622211" y="8594115"/>
                  </a:lnTo>
                  <a:lnTo>
                    <a:pt x="574535" y="8579599"/>
                  </a:lnTo>
                  <a:lnTo>
                    <a:pt x="534174" y="8562911"/>
                  </a:lnTo>
                  <a:lnTo>
                    <a:pt x="500265" y="8543201"/>
                  </a:lnTo>
                  <a:lnTo>
                    <a:pt x="448348" y="8491283"/>
                  </a:lnTo>
                  <a:lnTo>
                    <a:pt x="428637" y="8457362"/>
                  </a:lnTo>
                  <a:lnTo>
                    <a:pt x="411949" y="8417001"/>
                  </a:lnTo>
                  <a:lnTo>
                    <a:pt x="397421" y="8369325"/>
                  </a:lnTo>
                  <a:lnTo>
                    <a:pt x="384213" y="8313496"/>
                  </a:lnTo>
                  <a:lnTo>
                    <a:pt x="371449" y="8248650"/>
                  </a:lnTo>
                  <a:lnTo>
                    <a:pt x="358686" y="8313496"/>
                  </a:lnTo>
                  <a:lnTo>
                    <a:pt x="345478" y="8369325"/>
                  </a:lnTo>
                  <a:lnTo>
                    <a:pt x="330949" y="8417001"/>
                  </a:lnTo>
                  <a:lnTo>
                    <a:pt x="314261" y="8457362"/>
                  </a:lnTo>
                  <a:lnTo>
                    <a:pt x="294551" y="8491283"/>
                  </a:lnTo>
                  <a:lnTo>
                    <a:pt x="242646" y="8543201"/>
                  </a:lnTo>
                  <a:lnTo>
                    <a:pt x="208724" y="8562911"/>
                  </a:lnTo>
                  <a:lnTo>
                    <a:pt x="168363" y="8579599"/>
                  </a:lnTo>
                  <a:lnTo>
                    <a:pt x="120688" y="8594115"/>
                  </a:lnTo>
                  <a:lnTo>
                    <a:pt x="64858" y="8607336"/>
                  </a:lnTo>
                  <a:lnTo>
                    <a:pt x="0" y="8620087"/>
                  </a:lnTo>
                  <a:lnTo>
                    <a:pt x="64858" y="8632850"/>
                  </a:lnTo>
                  <a:lnTo>
                    <a:pt x="120688" y="8646071"/>
                  </a:lnTo>
                  <a:lnTo>
                    <a:pt x="168363" y="8660587"/>
                  </a:lnTo>
                  <a:lnTo>
                    <a:pt x="208724" y="8677275"/>
                  </a:lnTo>
                  <a:lnTo>
                    <a:pt x="242646" y="8696985"/>
                  </a:lnTo>
                  <a:lnTo>
                    <a:pt x="294551" y="8748903"/>
                  </a:lnTo>
                  <a:lnTo>
                    <a:pt x="314261" y="8782825"/>
                  </a:lnTo>
                  <a:lnTo>
                    <a:pt x="330949" y="8823185"/>
                  </a:lnTo>
                  <a:lnTo>
                    <a:pt x="345478" y="8870848"/>
                  </a:lnTo>
                  <a:lnTo>
                    <a:pt x="358686" y="8926690"/>
                  </a:lnTo>
                  <a:lnTo>
                    <a:pt x="371449" y="8991536"/>
                  </a:lnTo>
                  <a:lnTo>
                    <a:pt x="384213" y="8926690"/>
                  </a:lnTo>
                  <a:lnTo>
                    <a:pt x="397421" y="8870848"/>
                  </a:lnTo>
                  <a:lnTo>
                    <a:pt x="411949" y="8823185"/>
                  </a:lnTo>
                  <a:lnTo>
                    <a:pt x="428637" y="8782825"/>
                  </a:lnTo>
                  <a:lnTo>
                    <a:pt x="448348" y="8748903"/>
                  </a:lnTo>
                  <a:lnTo>
                    <a:pt x="500265" y="8696985"/>
                  </a:lnTo>
                  <a:lnTo>
                    <a:pt x="534174" y="8677275"/>
                  </a:lnTo>
                  <a:lnTo>
                    <a:pt x="574535" y="8660587"/>
                  </a:lnTo>
                  <a:lnTo>
                    <a:pt x="622211" y="8646071"/>
                  </a:lnTo>
                  <a:lnTo>
                    <a:pt x="678040" y="8632850"/>
                  </a:lnTo>
                  <a:lnTo>
                    <a:pt x="742899" y="8620087"/>
                  </a:lnTo>
                  <a:close/>
                </a:path>
                <a:path w="16964025" h="8991600">
                  <a:moveTo>
                    <a:pt x="742899" y="371436"/>
                  </a:moveTo>
                  <a:lnTo>
                    <a:pt x="678040" y="358673"/>
                  </a:lnTo>
                  <a:lnTo>
                    <a:pt x="622211" y="345465"/>
                  </a:lnTo>
                  <a:lnTo>
                    <a:pt x="574535" y="330936"/>
                  </a:lnTo>
                  <a:lnTo>
                    <a:pt x="534174" y="314248"/>
                  </a:lnTo>
                  <a:lnTo>
                    <a:pt x="500265" y="294538"/>
                  </a:lnTo>
                  <a:lnTo>
                    <a:pt x="448348" y="242633"/>
                  </a:lnTo>
                  <a:lnTo>
                    <a:pt x="428637" y="208711"/>
                  </a:lnTo>
                  <a:lnTo>
                    <a:pt x="411949" y="168351"/>
                  </a:lnTo>
                  <a:lnTo>
                    <a:pt x="397421" y="120675"/>
                  </a:lnTo>
                  <a:lnTo>
                    <a:pt x="384213" y="64846"/>
                  </a:lnTo>
                  <a:lnTo>
                    <a:pt x="371449" y="0"/>
                  </a:lnTo>
                  <a:lnTo>
                    <a:pt x="358686" y="64846"/>
                  </a:lnTo>
                  <a:lnTo>
                    <a:pt x="345478" y="120675"/>
                  </a:lnTo>
                  <a:lnTo>
                    <a:pt x="330949" y="168351"/>
                  </a:lnTo>
                  <a:lnTo>
                    <a:pt x="314261" y="208711"/>
                  </a:lnTo>
                  <a:lnTo>
                    <a:pt x="294551" y="242633"/>
                  </a:lnTo>
                  <a:lnTo>
                    <a:pt x="242646" y="294538"/>
                  </a:lnTo>
                  <a:lnTo>
                    <a:pt x="208724" y="314248"/>
                  </a:lnTo>
                  <a:lnTo>
                    <a:pt x="168363" y="330936"/>
                  </a:lnTo>
                  <a:lnTo>
                    <a:pt x="120688" y="345465"/>
                  </a:lnTo>
                  <a:lnTo>
                    <a:pt x="64858" y="358673"/>
                  </a:lnTo>
                  <a:lnTo>
                    <a:pt x="0" y="371436"/>
                  </a:lnTo>
                  <a:lnTo>
                    <a:pt x="64858" y="384200"/>
                  </a:lnTo>
                  <a:lnTo>
                    <a:pt x="120688" y="397421"/>
                  </a:lnTo>
                  <a:lnTo>
                    <a:pt x="168363" y="411937"/>
                  </a:lnTo>
                  <a:lnTo>
                    <a:pt x="208724" y="428625"/>
                  </a:lnTo>
                  <a:lnTo>
                    <a:pt x="242646" y="448335"/>
                  </a:lnTo>
                  <a:lnTo>
                    <a:pt x="294551" y="500253"/>
                  </a:lnTo>
                  <a:lnTo>
                    <a:pt x="314261" y="534162"/>
                  </a:lnTo>
                  <a:lnTo>
                    <a:pt x="330949" y="574535"/>
                  </a:lnTo>
                  <a:lnTo>
                    <a:pt x="345478" y="622198"/>
                  </a:lnTo>
                  <a:lnTo>
                    <a:pt x="358686" y="678027"/>
                  </a:lnTo>
                  <a:lnTo>
                    <a:pt x="371449" y="742886"/>
                  </a:lnTo>
                  <a:lnTo>
                    <a:pt x="384213" y="678027"/>
                  </a:lnTo>
                  <a:lnTo>
                    <a:pt x="397421" y="622198"/>
                  </a:lnTo>
                  <a:lnTo>
                    <a:pt x="411949" y="574535"/>
                  </a:lnTo>
                  <a:lnTo>
                    <a:pt x="428637" y="534162"/>
                  </a:lnTo>
                  <a:lnTo>
                    <a:pt x="448348" y="500253"/>
                  </a:lnTo>
                  <a:lnTo>
                    <a:pt x="500265" y="448335"/>
                  </a:lnTo>
                  <a:lnTo>
                    <a:pt x="534174" y="428625"/>
                  </a:lnTo>
                  <a:lnTo>
                    <a:pt x="574535" y="411937"/>
                  </a:lnTo>
                  <a:lnTo>
                    <a:pt x="622211" y="397421"/>
                  </a:lnTo>
                  <a:lnTo>
                    <a:pt x="678040" y="384200"/>
                  </a:lnTo>
                  <a:lnTo>
                    <a:pt x="742899" y="371436"/>
                  </a:lnTo>
                  <a:close/>
                </a:path>
                <a:path w="16964025" h="8991600">
                  <a:moveTo>
                    <a:pt x="16963975" y="8620087"/>
                  </a:moveTo>
                  <a:lnTo>
                    <a:pt x="16899116" y="8607336"/>
                  </a:lnTo>
                  <a:lnTo>
                    <a:pt x="16843286" y="8594115"/>
                  </a:lnTo>
                  <a:lnTo>
                    <a:pt x="16795611" y="8579599"/>
                  </a:lnTo>
                  <a:lnTo>
                    <a:pt x="16755250" y="8562911"/>
                  </a:lnTo>
                  <a:lnTo>
                    <a:pt x="16721328" y="8543201"/>
                  </a:lnTo>
                  <a:lnTo>
                    <a:pt x="16669423" y="8491283"/>
                  </a:lnTo>
                  <a:lnTo>
                    <a:pt x="16649713" y="8457362"/>
                  </a:lnTo>
                  <a:lnTo>
                    <a:pt x="16633025" y="8417001"/>
                  </a:lnTo>
                  <a:lnTo>
                    <a:pt x="16618496" y="8369325"/>
                  </a:lnTo>
                  <a:lnTo>
                    <a:pt x="16605288" y="8313496"/>
                  </a:lnTo>
                  <a:lnTo>
                    <a:pt x="16592525" y="8248650"/>
                  </a:lnTo>
                  <a:lnTo>
                    <a:pt x="16579761" y="8313496"/>
                  </a:lnTo>
                  <a:lnTo>
                    <a:pt x="16566553" y="8369325"/>
                  </a:lnTo>
                  <a:lnTo>
                    <a:pt x="16552025" y="8417001"/>
                  </a:lnTo>
                  <a:lnTo>
                    <a:pt x="16535337" y="8457362"/>
                  </a:lnTo>
                  <a:lnTo>
                    <a:pt x="16515626" y="8491283"/>
                  </a:lnTo>
                  <a:lnTo>
                    <a:pt x="16463709" y="8543201"/>
                  </a:lnTo>
                  <a:lnTo>
                    <a:pt x="16429800" y="8562911"/>
                  </a:lnTo>
                  <a:lnTo>
                    <a:pt x="16389439" y="8579599"/>
                  </a:lnTo>
                  <a:lnTo>
                    <a:pt x="16341763" y="8594115"/>
                  </a:lnTo>
                  <a:lnTo>
                    <a:pt x="16285934" y="8607336"/>
                  </a:lnTo>
                  <a:lnTo>
                    <a:pt x="16221075" y="8620087"/>
                  </a:lnTo>
                  <a:lnTo>
                    <a:pt x="16285934" y="8632850"/>
                  </a:lnTo>
                  <a:lnTo>
                    <a:pt x="16341763" y="8646071"/>
                  </a:lnTo>
                  <a:lnTo>
                    <a:pt x="16389439" y="8660587"/>
                  </a:lnTo>
                  <a:lnTo>
                    <a:pt x="16429800" y="8677275"/>
                  </a:lnTo>
                  <a:lnTo>
                    <a:pt x="16463709" y="8696985"/>
                  </a:lnTo>
                  <a:lnTo>
                    <a:pt x="16515626" y="8748903"/>
                  </a:lnTo>
                  <a:lnTo>
                    <a:pt x="16535337" y="8782825"/>
                  </a:lnTo>
                  <a:lnTo>
                    <a:pt x="16552025" y="8823185"/>
                  </a:lnTo>
                  <a:lnTo>
                    <a:pt x="16566553" y="8870848"/>
                  </a:lnTo>
                  <a:lnTo>
                    <a:pt x="16579761" y="8926690"/>
                  </a:lnTo>
                  <a:lnTo>
                    <a:pt x="16592525" y="8991536"/>
                  </a:lnTo>
                  <a:lnTo>
                    <a:pt x="16605288" y="8926690"/>
                  </a:lnTo>
                  <a:lnTo>
                    <a:pt x="16618496" y="8870848"/>
                  </a:lnTo>
                  <a:lnTo>
                    <a:pt x="16633025" y="8823185"/>
                  </a:lnTo>
                  <a:lnTo>
                    <a:pt x="16649713" y="8782825"/>
                  </a:lnTo>
                  <a:lnTo>
                    <a:pt x="16669423" y="8748903"/>
                  </a:lnTo>
                  <a:lnTo>
                    <a:pt x="16721328" y="8696985"/>
                  </a:lnTo>
                  <a:lnTo>
                    <a:pt x="16755250" y="8677275"/>
                  </a:lnTo>
                  <a:lnTo>
                    <a:pt x="16795611" y="8660587"/>
                  </a:lnTo>
                  <a:lnTo>
                    <a:pt x="16843286" y="8646071"/>
                  </a:lnTo>
                  <a:lnTo>
                    <a:pt x="16899116" y="8632850"/>
                  </a:lnTo>
                  <a:lnTo>
                    <a:pt x="16963975" y="8620087"/>
                  </a:lnTo>
                  <a:close/>
                </a:path>
                <a:path w="16964025" h="8991600">
                  <a:moveTo>
                    <a:pt x="16963975" y="371436"/>
                  </a:moveTo>
                  <a:lnTo>
                    <a:pt x="16899116" y="358673"/>
                  </a:lnTo>
                  <a:lnTo>
                    <a:pt x="16843286" y="345465"/>
                  </a:lnTo>
                  <a:lnTo>
                    <a:pt x="16795611" y="330936"/>
                  </a:lnTo>
                  <a:lnTo>
                    <a:pt x="16755250" y="314248"/>
                  </a:lnTo>
                  <a:lnTo>
                    <a:pt x="16721328" y="294538"/>
                  </a:lnTo>
                  <a:lnTo>
                    <a:pt x="16669423" y="242633"/>
                  </a:lnTo>
                  <a:lnTo>
                    <a:pt x="16649713" y="208711"/>
                  </a:lnTo>
                  <a:lnTo>
                    <a:pt x="16633025" y="168351"/>
                  </a:lnTo>
                  <a:lnTo>
                    <a:pt x="16618496" y="120675"/>
                  </a:lnTo>
                  <a:lnTo>
                    <a:pt x="16605288" y="64846"/>
                  </a:lnTo>
                  <a:lnTo>
                    <a:pt x="16592525" y="0"/>
                  </a:lnTo>
                  <a:lnTo>
                    <a:pt x="16579761" y="64846"/>
                  </a:lnTo>
                  <a:lnTo>
                    <a:pt x="16566553" y="120675"/>
                  </a:lnTo>
                  <a:lnTo>
                    <a:pt x="16552025" y="168351"/>
                  </a:lnTo>
                  <a:lnTo>
                    <a:pt x="16535337" y="208711"/>
                  </a:lnTo>
                  <a:lnTo>
                    <a:pt x="16515626" y="242633"/>
                  </a:lnTo>
                  <a:lnTo>
                    <a:pt x="16463709" y="294538"/>
                  </a:lnTo>
                  <a:lnTo>
                    <a:pt x="16429800" y="314248"/>
                  </a:lnTo>
                  <a:lnTo>
                    <a:pt x="16389439" y="330936"/>
                  </a:lnTo>
                  <a:lnTo>
                    <a:pt x="16341763" y="345465"/>
                  </a:lnTo>
                  <a:lnTo>
                    <a:pt x="16285934" y="358673"/>
                  </a:lnTo>
                  <a:lnTo>
                    <a:pt x="16221075" y="371436"/>
                  </a:lnTo>
                  <a:lnTo>
                    <a:pt x="16285934" y="384200"/>
                  </a:lnTo>
                  <a:lnTo>
                    <a:pt x="16341763" y="397421"/>
                  </a:lnTo>
                  <a:lnTo>
                    <a:pt x="16389439" y="411937"/>
                  </a:lnTo>
                  <a:lnTo>
                    <a:pt x="16429800" y="428625"/>
                  </a:lnTo>
                  <a:lnTo>
                    <a:pt x="16463709" y="448335"/>
                  </a:lnTo>
                  <a:lnTo>
                    <a:pt x="16515626" y="500253"/>
                  </a:lnTo>
                  <a:lnTo>
                    <a:pt x="16535337" y="534162"/>
                  </a:lnTo>
                  <a:lnTo>
                    <a:pt x="16552025" y="574535"/>
                  </a:lnTo>
                  <a:lnTo>
                    <a:pt x="16566553" y="622198"/>
                  </a:lnTo>
                  <a:lnTo>
                    <a:pt x="16579761" y="678027"/>
                  </a:lnTo>
                  <a:lnTo>
                    <a:pt x="16592525" y="742886"/>
                  </a:lnTo>
                  <a:lnTo>
                    <a:pt x="16605288" y="678027"/>
                  </a:lnTo>
                  <a:lnTo>
                    <a:pt x="16618496" y="622198"/>
                  </a:lnTo>
                  <a:lnTo>
                    <a:pt x="16633025" y="574535"/>
                  </a:lnTo>
                  <a:lnTo>
                    <a:pt x="16649713" y="534162"/>
                  </a:lnTo>
                  <a:lnTo>
                    <a:pt x="16669423" y="500253"/>
                  </a:lnTo>
                  <a:lnTo>
                    <a:pt x="16721328" y="448335"/>
                  </a:lnTo>
                  <a:lnTo>
                    <a:pt x="16755250" y="428625"/>
                  </a:lnTo>
                  <a:lnTo>
                    <a:pt x="16795611" y="411937"/>
                  </a:lnTo>
                  <a:lnTo>
                    <a:pt x="16843286" y="397421"/>
                  </a:lnTo>
                  <a:lnTo>
                    <a:pt x="16899116" y="384200"/>
                  </a:lnTo>
                  <a:lnTo>
                    <a:pt x="16963975" y="371436"/>
                  </a:lnTo>
                  <a:close/>
                </a:path>
              </a:pathLst>
            </a:custGeom>
            <a:solidFill>
              <a:srgbClr val="25F56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897" y="3"/>
              <a:ext cx="1866899" cy="138598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53703" y="5228998"/>
              <a:ext cx="1862881" cy="186689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33270" y="9081756"/>
              <a:ext cx="1862881" cy="1205242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069" y="4999487"/>
              <a:ext cx="1866899" cy="18628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4BE14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57870" y="648345"/>
            <a:ext cx="742950" cy="742950"/>
          </a:xfrm>
          <a:custGeom>
            <a:avLst/>
            <a:gdLst/>
            <a:ahLst/>
            <a:cxnLst/>
            <a:rect l="l" t="t" r="r" b="b"/>
            <a:pathLst>
              <a:path w="742950" h="742950">
                <a:moveTo>
                  <a:pt x="371446" y="742889"/>
                </a:moveTo>
                <a:lnTo>
                  <a:pt x="358684" y="678038"/>
                </a:lnTo>
                <a:lnTo>
                  <a:pt x="345470" y="622206"/>
                </a:lnTo>
                <a:lnTo>
                  <a:pt x="330947" y="574536"/>
                </a:lnTo>
                <a:lnTo>
                  <a:pt x="314259" y="534171"/>
                </a:lnTo>
                <a:lnTo>
                  <a:pt x="294548" y="500255"/>
                </a:lnTo>
                <a:lnTo>
                  <a:pt x="242635" y="448342"/>
                </a:lnTo>
                <a:lnTo>
                  <a:pt x="208719" y="428631"/>
                </a:lnTo>
                <a:lnTo>
                  <a:pt x="168354" y="411943"/>
                </a:lnTo>
                <a:lnTo>
                  <a:pt x="120683" y="397420"/>
                </a:lnTo>
                <a:lnTo>
                  <a:pt x="64851" y="384206"/>
                </a:lnTo>
                <a:lnTo>
                  <a:pt x="0" y="371444"/>
                </a:lnTo>
                <a:lnTo>
                  <a:pt x="64851" y="358682"/>
                </a:lnTo>
                <a:lnTo>
                  <a:pt x="120683" y="345469"/>
                </a:lnTo>
                <a:lnTo>
                  <a:pt x="168354" y="330946"/>
                </a:lnTo>
                <a:lnTo>
                  <a:pt x="208719" y="314258"/>
                </a:lnTo>
                <a:lnTo>
                  <a:pt x="242635" y="294548"/>
                </a:lnTo>
                <a:lnTo>
                  <a:pt x="294548" y="242635"/>
                </a:lnTo>
                <a:lnTo>
                  <a:pt x="314258" y="208719"/>
                </a:lnTo>
                <a:lnTo>
                  <a:pt x="330946" y="168354"/>
                </a:lnTo>
                <a:lnTo>
                  <a:pt x="345469" y="120683"/>
                </a:lnTo>
                <a:lnTo>
                  <a:pt x="358682" y="64851"/>
                </a:lnTo>
                <a:lnTo>
                  <a:pt x="371444" y="0"/>
                </a:lnTo>
                <a:lnTo>
                  <a:pt x="384206" y="64851"/>
                </a:lnTo>
                <a:lnTo>
                  <a:pt x="397420" y="120683"/>
                </a:lnTo>
                <a:lnTo>
                  <a:pt x="411943" y="168354"/>
                </a:lnTo>
                <a:lnTo>
                  <a:pt x="428631" y="208719"/>
                </a:lnTo>
                <a:lnTo>
                  <a:pt x="448342" y="242635"/>
                </a:lnTo>
                <a:lnTo>
                  <a:pt x="500255" y="294548"/>
                </a:lnTo>
                <a:lnTo>
                  <a:pt x="534171" y="314258"/>
                </a:lnTo>
                <a:lnTo>
                  <a:pt x="574536" y="330946"/>
                </a:lnTo>
                <a:lnTo>
                  <a:pt x="622207" y="345469"/>
                </a:lnTo>
                <a:lnTo>
                  <a:pt x="678039" y="358682"/>
                </a:lnTo>
                <a:lnTo>
                  <a:pt x="742891" y="371444"/>
                </a:lnTo>
                <a:lnTo>
                  <a:pt x="678039" y="384206"/>
                </a:lnTo>
                <a:lnTo>
                  <a:pt x="622207" y="397420"/>
                </a:lnTo>
                <a:lnTo>
                  <a:pt x="574536" y="411943"/>
                </a:lnTo>
                <a:lnTo>
                  <a:pt x="534171" y="428631"/>
                </a:lnTo>
                <a:lnTo>
                  <a:pt x="500255" y="448342"/>
                </a:lnTo>
                <a:lnTo>
                  <a:pt x="448342" y="500255"/>
                </a:lnTo>
                <a:lnTo>
                  <a:pt x="428632" y="534171"/>
                </a:lnTo>
                <a:lnTo>
                  <a:pt x="411944" y="574536"/>
                </a:lnTo>
                <a:lnTo>
                  <a:pt x="397421" y="622206"/>
                </a:lnTo>
                <a:lnTo>
                  <a:pt x="384208" y="678038"/>
                </a:lnTo>
                <a:lnTo>
                  <a:pt x="371446" y="742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6878944" y="648345"/>
            <a:ext cx="742950" cy="742950"/>
          </a:xfrm>
          <a:custGeom>
            <a:avLst/>
            <a:gdLst/>
            <a:ahLst/>
            <a:cxnLst/>
            <a:rect l="l" t="t" r="r" b="b"/>
            <a:pathLst>
              <a:path w="742950" h="742950">
                <a:moveTo>
                  <a:pt x="371446" y="742889"/>
                </a:moveTo>
                <a:lnTo>
                  <a:pt x="358684" y="678038"/>
                </a:lnTo>
                <a:lnTo>
                  <a:pt x="345470" y="622206"/>
                </a:lnTo>
                <a:lnTo>
                  <a:pt x="330947" y="574536"/>
                </a:lnTo>
                <a:lnTo>
                  <a:pt x="314259" y="534171"/>
                </a:lnTo>
                <a:lnTo>
                  <a:pt x="294548" y="500255"/>
                </a:lnTo>
                <a:lnTo>
                  <a:pt x="242635" y="448342"/>
                </a:lnTo>
                <a:lnTo>
                  <a:pt x="208719" y="428631"/>
                </a:lnTo>
                <a:lnTo>
                  <a:pt x="168354" y="411943"/>
                </a:lnTo>
                <a:lnTo>
                  <a:pt x="120683" y="397420"/>
                </a:lnTo>
                <a:lnTo>
                  <a:pt x="64851" y="384206"/>
                </a:lnTo>
                <a:lnTo>
                  <a:pt x="0" y="371444"/>
                </a:lnTo>
                <a:lnTo>
                  <a:pt x="64851" y="358682"/>
                </a:lnTo>
                <a:lnTo>
                  <a:pt x="120683" y="345469"/>
                </a:lnTo>
                <a:lnTo>
                  <a:pt x="168354" y="330946"/>
                </a:lnTo>
                <a:lnTo>
                  <a:pt x="208719" y="314258"/>
                </a:lnTo>
                <a:lnTo>
                  <a:pt x="242635" y="294548"/>
                </a:lnTo>
                <a:lnTo>
                  <a:pt x="294548" y="242635"/>
                </a:lnTo>
                <a:lnTo>
                  <a:pt x="314258" y="208719"/>
                </a:lnTo>
                <a:lnTo>
                  <a:pt x="330946" y="168354"/>
                </a:lnTo>
                <a:lnTo>
                  <a:pt x="345469" y="120683"/>
                </a:lnTo>
                <a:lnTo>
                  <a:pt x="358682" y="64851"/>
                </a:lnTo>
                <a:lnTo>
                  <a:pt x="371444" y="0"/>
                </a:lnTo>
                <a:lnTo>
                  <a:pt x="384206" y="64851"/>
                </a:lnTo>
                <a:lnTo>
                  <a:pt x="397420" y="120683"/>
                </a:lnTo>
                <a:lnTo>
                  <a:pt x="411943" y="168354"/>
                </a:lnTo>
                <a:lnTo>
                  <a:pt x="428631" y="208719"/>
                </a:lnTo>
                <a:lnTo>
                  <a:pt x="448342" y="242635"/>
                </a:lnTo>
                <a:lnTo>
                  <a:pt x="500255" y="294548"/>
                </a:lnTo>
                <a:lnTo>
                  <a:pt x="534171" y="314258"/>
                </a:lnTo>
                <a:lnTo>
                  <a:pt x="574536" y="330946"/>
                </a:lnTo>
                <a:lnTo>
                  <a:pt x="622207" y="345469"/>
                </a:lnTo>
                <a:lnTo>
                  <a:pt x="678039" y="358682"/>
                </a:lnTo>
                <a:lnTo>
                  <a:pt x="742891" y="371444"/>
                </a:lnTo>
                <a:lnTo>
                  <a:pt x="678039" y="384206"/>
                </a:lnTo>
                <a:lnTo>
                  <a:pt x="622207" y="397420"/>
                </a:lnTo>
                <a:lnTo>
                  <a:pt x="574536" y="411943"/>
                </a:lnTo>
                <a:lnTo>
                  <a:pt x="534171" y="428631"/>
                </a:lnTo>
                <a:lnTo>
                  <a:pt x="500255" y="448342"/>
                </a:lnTo>
                <a:lnTo>
                  <a:pt x="448342" y="500255"/>
                </a:lnTo>
                <a:lnTo>
                  <a:pt x="428632" y="534171"/>
                </a:lnTo>
                <a:lnTo>
                  <a:pt x="411944" y="574536"/>
                </a:lnTo>
                <a:lnTo>
                  <a:pt x="397421" y="622206"/>
                </a:lnTo>
                <a:lnTo>
                  <a:pt x="384208" y="678038"/>
                </a:lnTo>
                <a:lnTo>
                  <a:pt x="371446" y="742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6878944" y="8896995"/>
            <a:ext cx="742950" cy="742950"/>
          </a:xfrm>
          <a:custGeom>
            <a:avLst/>
            <a:gdLst/>
            <a:ahLst/>
            <a:cxnLst/>
            <a:rect l="l" t="t" r="r" b="b"/>
            <a:pathLst>
              <a:path w="742950" h="742950">
                <a:moveTo>
                  <a:pt x="371446" y="742889"/>
                </a:moveTo>
                <a:lnTo>
                  <a:pt x="358684" y="678038"/>
                </a:lnTo>
                <a:lnTo>
                  <a:pt x="345470" y="622206"/>
                </a:lnTo>
                <a:lnTo>
                  <a:pt x="330947" y="574536"/>
                </a:lnTo>
                <a:lnTo>
                  <a:pt x="314259" y="534171"/>
                </a:lnTo>
                <a:lnTo>
                  <a:pt x="294548" y="500255"/>
                </a:lnTo>
                <a:lnTo>
                  <a:pt x="242635" y="448342"/>
                </a:lnTo>
                <a:lnTo>
                  <a:pt x="208719" y="428631"/>
                </a:lnTo>
                <a:lnTo>
                  <a:pt x="168354" y="411943"/>
                </a:lnTo>
                <a:lnTo>
                  <a:pt x="120683" y="397420"/>
                </a:lnTo>
                <a:lnTo>
                  <a:pt x="64851" y="384206"/>
                </a:lnTo>
                <a:lnTo>
                  <a:pt x="0" y="371444"/>
                </a:lnTo>
                <a:lnTo>
                  <a:pt x="64851" y="358682"/>
                </a:lnTo>
                <a:lnTo>
                  <a:pt x="120683" y="345469"/>
                </a:lnTo>
                <a:lnTo>
                  <a:pt x="168354" y="330946"/>
                </a:lnTo>
                <a:lnTo>
                  <a:pt x="208719" y="314258"/>
                </a:lnTo>
                <a:lnTo>
                  <a:pt x="242635" y="294548"/>
                </a:lnTo>
                <a:lnTo>
                  <a:pt x="294548" y="242635"/>
                </a:lnTo>
                <a:lnTo>
                  <a:pt x="314258" y="208719"/>
                </a:lnTo>
                <a:lnTo>
                  <a:pt x="330946" y="168354"/>
                </a:lnTo>
                <a:lnTo>
                  <a:pt x="345469" y="120683"/>
                </a:lnTo>
                <a:lnTo>
                  <a:pt x="358682" y="64851"/>
                </a:lnTo>
                <a:lnTo>
                  <a:pt x="371444" y="0"/>
                </a:lnTo>
                <a:lnTo>
                  <a:pt x="384206" y="64851"/>
                </a:lnTo>
                <a:lnTo>
                  <a:pt x="397420" y="120683"/>
                </a:lnTo>
                <a:lnTo>
                  <a:pt x="411943" y="168354"/>
                </a:lnTo>
                <a:lnTo>
                  <a:pt x="428631" y="208719"/>
                </a:lnTo>
                <a:lnTo>
                  <a:pt x="448342" y="242635"/>
                </a:lnTo>
                <a:lnTo>
                  <a:pt x="500255" y="294548"/>
                </a:lnTo>
                <a:lnTo>
                  <a:pt x="534171" y="314258"/>
                </a:lnTo>
                <a:lnTo>
                  <a:pt x="574536" y="330946"/>
                </a:lnTo>
                <a:lnTo>
                  <a:pt x="622207" y="345469"/>
                </a:lnTo>
                <a:lnTo>
                  <a:pt x="678039" y="358682"/>
                </a:lnTo>
                <a:lnTo>
                  <a:pt x="742891" y="371444"/>
                </a:lnTo>
                <a:lnTo>
                  <a:pt x="678039" y="384206"/>
                </a:lnTo>
                <a:lnTo>
                  <a:pt x="622207" y="397420"/>
                </a:lnTo>
                <a:lnTo>
                  <a:pt x="574536" y="411943"/>
                </a:lnTo>
                <a:lnTo>
                  <a:pt x="534171" y="428631"/>
                </a:lnTo>
                <a:lnTo>
                  <a:pt x="500255" y="448342"/>
                </a:lnTo>
                <a:lnTo>
                  <a:pt x="448342" y="500255"/>
                </a:lnTo>
                <a:lnTo>
                  <a:pt x="428632" y="534171"/>
                </a:lnTo>
                <a:lnTo>
                  <a:pt x="411944" y="574536"/>
                </a:lnTo>
                <a:lnTo>
                  <a:pt x="397421" y="622206"/>
                </a:lnTo>
                <a:lnTo>
                  <a:pt x="384208" y="678038"/>
                </a:lnTo>
                <a:lnTo>
                  <a:pt x="371446" y="742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57870" y="8896995"/>
            <a:ext cx="742950" cy="742950"/>
          </a:xfrm>
          <a:custGeom>
            <a:avLst/>
            <a:gdLst/>
            <a:ahLst/>
            <a:cxnLst/>
            <a:rect l="l" t="t" r="r" b="b"/>
            <a:pathLst>
              <a:path w="742950" h="742950">
                <a:moveTo>
                  <a:pt x="371446" y="742889"/>
                </a:moveTo>
                <a:lnTo>
                  <a:pt x="358684" y="678038"/>
                </a:lnTo>
                <a:lnTo>
                  <a:pt x="345470" y="622206"/>
                </a:lnTo>
                <a:lnTo>
                  <a:pt x="330947" y="574536"/>
                </a:lnTo>
                <a:lnTo>
                  <a:pt x="314259" y="534171"/>
                </a:lnTo>
                <a:lnTo>
                  <a:pt x="294548" y="500255"/>
                </a:lnTo>
                <a:lnTo>
                  <a:pt x="242635" y="448342"/>
                </a:lnTo>
                <a:lnTo>
                  <a:pt x="208719" y="428631"/>
                </a:lnTo>
                <a:lnTo>
                  <a:pt x="168354" y="411943"/>
                </a:lnTo>
                <a:lnTo>
                  <a:pt x="120683" y="397420"/>
                </a:lnTo>
                <a:lnTo>
                  <a:pt x="64851" y="384206"/>
                </a:lnTo>
                <a:lnTo>
                  <a:pt x="0" y="371444"/>
                </a:lnTo>
                <a:lnTo>
                  <a:pt x="64851" y="358682"/>
                </a:lnTo>
                <a:lnTo>
                  <a:pt x="120683" y="345469"/>
                </a:lnTo>
                <a:lnTo>
                  <a:pt x="168354" y="330946"/>
                </a:lnTo>
                <a:lnTo>
                  <a:pt x="208719" y="314258"/>
                </a:lnTo>
                <a:lnTo>
                  <a:pt x="242635" y="294548"/>
                </a:lnTo>
                <a:lnTo>
                  <a:pt x="294548" y="242635"/>
                </a:lnTo>
                <a:lnTo>
                  <a:pt x="314258" y="208719"/>
                </a:lnTo>
                <a:lnTo>
                  <a:pt x="330946" y="168354"/>
                </a:lnTo>
                <a:lnTo>
                  <a:pt x="345469" y="120683"/>
                </a:lnTo>
                <a:lnTo>
                  <a:pt x="358682" y="64851"/>
                </a:lnTo>
                <a:lnTo>
                  <a:pt x="371444" y="0"/>
                </a:lnTo>
                <a:lnTo>
                  <a:pt x="384206" y="64851"/>
                </a:lnTo>
                <a:lnTo>
                  <a:pt x="397420" y="120683"/>
                </a:lnTo>
                <a:lnTo>
                  <a:pt x="411943" y="168354"/>
                </a:lnTo>
                <a:lnTo>
                  <a:pt x="428631" y="208719"/>
                </a:lnTo>
                <a:lnTo>
                  <a:pt x="448342" y="242635"/>
                </a:lnTo>
                <a:lnTo>
                  <a:pt x="500255" y="294548"/>
                </a:lnTo>
                <a:lnTo>
                  <a:pt x="534171" y="314258"/>
                </a:lnTo>
                <a:lnTo>
                  <a:pt x="574536" y="330946"/>
                </a:lnTo>
                <a:lnTo>
                  <a:pt x="622207" y="345469"/>
                </a:lnTo>
                <a:lnTo>
                  <a:pt x="678039" y="358682"/>
                </a:lnTo>
                <a:lnTo>
                  <a:pt x="742891" y="371444"/>
                </a:lnTo>
                <a:lnTo>
                  <a:pt x="678039" y="384206"/>
                </a:lnTo>
                <a:lnTo>
                  <a:pt x="622207" y="397420"/>
                </a:lnTo>
                <a:lnTo>
                  <a:pt x="574536" y="411943"/>
                </a:lnTo>
                <a:lnTo>
                  <a:pt x="534171" y="428631"/>
                </a:lnTo>
                <a:lnTo>
                  <a:pt x="500255" y="448342"/>
                </a:lnTo>
                <a:lnTo>
                  <a:pt x="448342" y="500255"/>
                </a:lnTo>
                <a:lnTo>
                  <a:pt x="428632" y="534171"/>
                </a:lnTo>
                <a:lnTo>
                  <a:pt x="411944" y="574536"/>
                </a:lnTo>
                <a:lnTo>
                  <a:pt x="397421" y="622206"/>
                </a:lnTo>
                <a:lnTo>
                  <a:pt x="384208" y="678038"/>
                </a:lnTo>
                <a:lnTo>
                  <a:pt x="371446" y="742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0434" y="648345"/>
            <a:ext cx="2095499" cy="22574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1024" y="5404427"/>
            <a:ext cx="124559" cy="12455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1024" y="5848170"/>
            <a:ext cx="124559" cy="12455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1024" y="6291914"/>
            <a:ext cx="124559" cy="124559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6148277" y="8283063"/>
            <a:ext cx="581025" cy="419100"/>
          </a:xfrm>
          <a:custGeom>
            <a:avLst/>
            <a:gdLst/>
            <a:ahLst/>
            <a:cxnLst/>
            <a:rect l="l" t="t" r="r" b="b"/>
            <a:pathLst>
              <a:path w="581025" h="419100">
                <a:moveTo>
                  <a:pt x="521018" y="419100"/>
                </a:moveTo>
                <a:lnTo>
                  <a:pt x="58323" y="418773"/>
                </a:lnTo>
                <a:lnTo>
                  <a:pt x="16948" y="399299"/>
                </a:lnTo>
                <a:lnTo>
                  <a:pt x="0" y="356235"/>
                </a:lnTo>
                <a:lnTo>
                  <a:pt x="54" y="307392"/>
                </a:lnTo>
                <a:lnTo>
                  <a:pt x="162" y="262114"/>
                </a:lnTo>
                <a:lnTo>
                  <a:pt x="267" y="110949"/>
                </a:lnTo>
                <a:lnTo>
                  <a:pt x="0" y="62864"/>
                </a:lnTo>
                <a:lnTo>
                  <a:pt x="18221" y="18396"/>
                </a:lnTo>
                <a:lnTo>
                  <a:pt x="62211" y="0"/>
                </a:lnTo>
                <a:lnTo>
                  <a:pt x="519399" y="2"/>
                </a:lnTo>
                <a:lnTo>
                  <a:pt x="541229" y="3969"/>
                </a:lnTo>
                <a:lnTo>
                  <a:pt x="559659" y="14918"/>
                </a:lnTo>
                <a:lnTo>
                  <a:pt x="573268" y="31425"/>
                </a:lnTo>
                <a:lnTo>
                  <a:pt x="573855" y="33069"/>
                </a:lnTo>
                <a:lnTo>
                  <a:pt x="61237" y="33069"/>
                </a:lnTo>
                <a:lnTo>
                  <a:pt x="78433" y="50421"/>
                </a:lnTo>
                <a:lnTo>
                  <a:pt x="34675" y="50421"/>
                </a:lnTo>
                <a:lnTo>
                  <a:pt x="34680" y="361144"/>
                </a:lnTo>
                <a:lnTo>
                  <a:pt x="35602" y="369538"/>
                </a:lnTo>
                <a:lnTo>
                  <a:pt x="38170" y="376548"/>
                </a:lnTo>
                <a:lnTo>
                  <a:pt x="42719" y="381996"/>
                </a:lnTo>
                <a:lnTo>
                  <a:pt x="49584" y="385701"/>
                </a:lnTo>
                <a:lnTo>
                  <a:pt x="93329" y="385701"/>
                </a:lnTo>
                <a:lnTo>
                  <a:pt x="91385" y="387666"/>
                </a:lnTo>
                <a:lnTo>
                  <a:pt x="571146" y="387666"/>
                </a:lnTo>
                <a:lnTo>
                  <a:pt x="563268" y="399871"/>
                </a:lnTo>
                <a:lnTo>
                  <a:pt x="544328" y="413473"/>
                </a:lnTo>
                <a:lnTo>
                  <a:pt x="521018" y="419100"/>
                </a:lnTo>
                <a:close/>
              </a:path>
              <a:path w="581025" h="419100">
                <a:moveTo>
                  <a:pt x="338747" y="262114"/>
                </a:moveTo>
                <a:lnTo>
                  <a:pt x="294679" y="262114"/>
                </a:lnTo>
                <a:lnTo>
                  <a:pt x="521342" y="33069"/>
                </a:lnTo>
                <a:lnTo>
                  <a:pt x="61237" y="33069"/>
                </a:lnTo>
                <a:lnTo>
                  <a:pt x="573855" y="33069"/>
                </a:lnTo>
                <a:lnTo>
                  <a:pt x="579584" y="49112"/>
                </a:lnTo>
                <a:lnTo>
                  <a:pt x="549535" y="49112"/>
                </a:lnTo>
                <a:lnTo>
                  <a:pt x="373269" y="227234"/>
                </a:lnTo>
                <a:lnTo>
                  <a:pt x="395247" y="249489"/>
                </a:lnTo>
                <a:lnTo>
                  <a:pt x="351241" y="249489"/>
                </a:lnTo>
                <a:lnTo>
                  <a:pt x="338747" y="262114"/>
                </a:lnTo>
                <a:close/>
              </a:path>
              <a:path w="581025" h="419100">
                <a:moveTo>
                  <a:pt x="572201" y="386031"/>
                </a:moveTo>
                <a:lnTo>
                  <a:pt x="530094" y="386031"/>
                </a:lnTo>
                <a:lnTo>
                  <a:pt x="538601" y="382025"/>
                </a:lnTo>
                <a:lnTo>
                  <a:pt x="544676" y="375423"/>
                </a:lnTo>
                <a:lnTo>
                  <a:pt x="548320" y="366104"/>
                </a:lnTo>
                <a:lnTo>
                  <a:pt x="549535" y="353944"/>
                </a:lnTo>
                <a:lnTo>
                  <a:pt x="549535" y="49112"/>
                </a:lnTo>
                <a:lnTo>
                  <a:pt x="579586" y="49117"/>
                </a:lnTo>
                <a:lnTo>
                  <a:pt x="580638" y="52063"/>
                </a:lnTo>
                <a:lnTo>
                  <a:pt x="580638" y="356235"/>
                </a:lnTo>
                <a:lnTo>
                  <a:pt x="575987" y="380167"/>
                </a:lnTo>
                <a:lnTo>
                  <a:pt x="572201" y="386031"/>
                </a:lnTo>
                <a:close/>
              </a:path>
              <a:path w="581025" h="419100">
                <a:moveTo>
                  <a:pt x="93329" y="385701"/>
                </a:moveTo>
                <a:lnTo>
                  <a:pt x="49584" y="385701"/>
                </a:lnTo>
                <a:lnTo>
                  <a:pt x="208026" y="225595"/>
                </a:lnTo>
                <a:lnTo>
                  <a:pt x="34675" y="50421"/>
                </a:lnTo>
                <a:lnTo>
                  <a:pt x="78433" y="50421"/>
                </a:lnTo>
                <a:lnTo>
                  <a:pt x="273762" y="247524"/>
                </a:lnTo>
                <a:lnTo>
                  <a:pt x="230059" y="247524"/>
                </a:lnTo>
                <a:lnTo>
                  <a:pt x="93329" y="385701"/>
                </a:lnTo>
                <a:close/>
              </a:path>
              <a:path w="581025" h="419100">
                <a:moveTo>
                  <a:pt x="294689" y="306635"/>
                </a:moveTo>
                <a:lnTo>
                  <a:pt x="288232" y="306635"/>
                </a:lnTo>
                <a:lnTo>
                  <a:pt x="230059" y="247524"/>
                </a:lnTo>
                <a:lnTo>
                  <a:pt x="273762" y="247524"/>
                </a:lnTo>
                <a:lnTo>
                  <a:pt x="288221" y="262114"/>
                </a:lnTo>
                <a:lnTo>
                  <a:pt x="338747" y="262114"/>
                </a:lnTo>
                <a:lnTo>
                  <a:pt x="294689" y="306635"/>
                </a:lnTo>
                <a:close/>
              </a:path>
              <a:path w="581025" h="419100">
                <a:moveTo>
                  <a:pt x="571146" y="387666"/>
                </a:moveTo>
                <a:lnTo>
                  <a:pt x="487982" y="387666"/>
                </a:lnTo>
                <a:lnTo>
                  <a:pt x="351241" y="249489"/>
                </a:lnTo>
                <a:lnTo>
                  <a:pt x="395247" y="249489"/>
                </a:lnTo>
                <a:lnTo>
                  <a:pt x="530094" y="386031"/>
                </a:lnTo>
                <a:lnTo>
                  <a:pt x="572201" y="386031"/>
                </a:lnTo>
                <a:lnTo>
                  <a:pt x="571146" y="387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</a:t>
            </a:r>
            <a:r>
              <a:rPr dirty="0" spc="-595"/>
              <a:t> </a:t>
            </a:r>
            <a:r>
              <a:rPr dirty="0" spc="-1550"/>
              <a:t>QUANTO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1386829" y="942158"/>
            <a:ext cx="14556105" cy="8268334"/>
          </a:xfrm>
          <a:prstGeom prst="rect">
            <a:avLst/>
          </a:prstGeom>
        </p:spPr>
        <p:txBody>
          <a:bodyPr wrap="square" lIns="0" tIns="962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80"/>
              </a:spcBef>
            </a:pPr>
            <a:r>
              <a:rPr dirty="0" sz="12000" spc="-1180">
                <a:latin typeface="Arial Narrow"/>
                <a:cs typeface="Arial Narrow"/>
              </a:rPr>
              <a:t>COSTA?</a:t>
            </a:r>
            <a:endParaRPr sz="12000">
              <a:latin typeface="Arial Narrow"/>
              <a:cs typeface="Arial Narrow"/>
            </a:endParaRPr>
          </a:p>
          <a:p>
            <a:pPr marL="224790" marR="5080">
              <a:lnSpc>
                <a:spcPct val="116500"/>
              </a:lnSpc>
              <a:spcBef>
                <a:spcPts val="1085"/>
              </a:spcBef>
            </a:pPr>
            <a:r>
              <a:rPr dirty="0" sz="2500" spc="-280">
                <a:latin typeface="Arial Narrow"/>
                <a:cs typeface="Arial Narrow"/>
              </a:rPr>
              <a:t>XACCESS</a:t>
            </a:r>
            <a:r>
              <a:rPr dirty="0" sz="2500" spc="-55">
                <a:latin typeface="Arial Narrow"/>
                <a:cs typeface="Arial Narrow"/>
              </a:rPr>
              <a:t> </a:t>
            </a:r>
            <a:r>
              <a:rPr dirty="0" sz="2500" spc="-225">
                <a:latin typeface="Arial Narrow"/>
                <a:cs typeface="Arial Narrow"/>
              </a:rPr>
              <a:t>HA</a:t>
            </a:r>
            <a:r>
              <a:rPr dirty="0" sz="2500" spc="-55">
                <a:latin typeface="Arial Narrow"/>
                <a:cs typeface="Arial Narrow"/>
              </a:rPr>
              <a:t> </a:t>
            </a:r>
            <a:r>
              <a:rPr dirty="0" sz="2500" spc="-290">
                <a:latin typeface="Arial Narrow"/>
                <a:cs typeface="Arial Narrow"/>
              </a:rPr>
              <a:t>UN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-345">
                <a:latin typeface="Arial Narrow"/>
                <a:cs typeface="Arial Narrow"/>
              </a:rPr>
              <a:t>COSTO</a:t>
            </a:r>
            <a:r>
              <a:rPr dirty="0" sz="2500" spc="-55">
                <a:latin typeface="Arial Narrow"/>
                <a:cs typeface="Arial Narrow"/>
              </a:rPr>
              <a:t> </a:t>
            </a:r>
            <a:r>
              <a:rPr dirty="0" sz="2500" spc="-155">
                <a:latin typeface="Arial Narrow"/>
                <a:cs typeface="Arial Narrow"/>
              </a:rPr>
              <a:t>DI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70">
                <a:latin typeface="Arial Narrow"/>
                <a:cs typeface="Arial Narrow"/>
              </a:rPr>
              <a:t>999,99</a:t>
            </a:r>
            <a:r>
              <a:rPr dirty="0" sz="2500" spc="-55">
                <a:latin typeface="Arial Narrow"/>
                <a:cs typeface="Arial Narrow"/>
              </a:rPr>
              <a:t> </a:t>
            </a:r>
            <a:r>
              <a:rPr dirty="0" sz="2500" spc="-360">
                <a:latin typeface="Arial Narrow"/>
                <a:cs typeface="Arial Narrow"/>
              </a:rPr>
              <a:t>EURO</a:t>
            </a:r>
            <a:r>
              <a:rPr dirty="0" sz="2500" spc="-55">
                <a:latin typeface="Arial Narrow"/>
                <a:cs typeface="Arial Narrow"/>
              </a:rPr>
              <a:t> </a:t>
            </a:r>
            <a:r>
              <a:rPr dirty="0" sz="2500" spc="-340">
                <a:latin typeface="Arial Narrow"/>
                <a:cs typeface="Arial Narrow"/>
              </a:rPr>
              <a:t>CON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-245">
                <a:latin typeface="Arial Narrow"/>
                <a:cs typeface="Arial Narrow"/>
              </a:rPr>
              <a:t>ASSISTENZA</a:t>
            </a:r>
            <a:r>
              <a:rPr dirty="0" sz="2500" spc="-55">
                <a:latin typeface="Arial Narrow"/>
                <a:cs typeface="Arial Narrow"/>
              </a:rPr>
              <a:t> </a:t>
            </a:r>
            <a:r>
              <a:rPr dirty="0" sz="2500" spc="-254">
                <a:latin typeface="Arial Narrow"/>
                <a:cs typeface="Arial Narrow"/>
              </a:rPr>
              <a:t>REMOTA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-40">
                <a:latin typeface="Arial Narrow"/>
                <a:cs typeface="Arial Narrow"/>
              </a:rPr>
              <a:t>H24</a:t>
            </a:r>
            <a:r>
              <a:rPr dirty="0" sz="2500" spc="-55">
                <a:latin typeface="Arial Narrow"/>
                <a:cs typeface="Arial Narrow"/>
              </a:rPr>
              <a:t> </a:t>
            </a:r>
            <a:r>
              <a:rPr dirty="0" sz="2500" spc="-340">
                <a:latin typeface="Arial Narrow"/>
                <a:cs typeface="Arial Narrow"/>
              </a:rPr>
              <a:t>CON</a:t>
            </a:r>
            <a:r>
              <a:rPr dirty="0" sz="2500" spc="-55">
                <a:latin typeface="Arial Narrow"/>
                <a:cs typeface="Arial Narrow"/>
              </a:rPr>
              <a:t> </a:t>
            </a:r>
            <a:r>
              <a:rPr dirty="0" sz="2500" spc="-245">
                <a:latin typeface="Arial Narrow"/>
                <a:cs typeface="Arial Narrow"/>
              </a:rPr>
              <a:t>APPLICATO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-340">
                <a:latin typeface="Arial Narrow"/>
                <a:cs typeface="Arial Narrow"/>
              </a:rPr>
              <a:t>UNO</a:t>
            </a:r>
            <a:r>
              <a:rPr dirty="0" sz="2500" spc="-55">
                <a:latin typeface="Arial Narrow"/>
                <a:cs typeface="Arial Narrow"/>
              </a:rPr>
              <a:t> </a:t>
            </a:r>
            <a:r>
              <a:rPr dirty="0" sz="2500" spc="-335">
                <a:latin typeface="Arial Narrow"/>
                <a:cs typeface="Arial Narrow"/>
              </a:rPr>
              <a:t>SCONTO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-185">
                <a:latin typeface="Arial Narrow"/>
                <a:cs typeface="Arial Narrow"/>
              </a:rPr>
              <a:t>INIZIALE</a:t>
            </a:r>
            <a:r>
              <a:rPr dirty="0" sz="2500" spc="-55">
                <a:latin typeface="Arial Narrow"/>
                <a:cs typeface="Arial Narrow"/>
              </a:rPr>
              <a:t> </a:t>
            </a:r>
            <a:r>
              <a:rPr dirty="0" sz="2500" spc="-280">
                <a:latin typeface="Arial Narrow"/>
                <a:cs typeface="Arial Narrow"/>
              </a:rPr>
              <a:t>DEL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220">
                <a:latin typeface="Arial Narrow"/>
                <a:cs typeface="Arial Narrow"/>
              </a:rPr>
              <a:t>20%,</a:t>
            </a:r>
            <a:r>
              <a:rPr dirty="0" sz="2500" spc="-55">
                <a:latin typeface="Arial Narrow"/>
                <a:cs typeface="Arial Narrow"/>
              </a:rPr>
              <a:t> </a:t>
            </a:r>
            <a:r>
              <a:rPr dirty="0" sz="2500" spc="-135">
                <a:latin typeface="Arial Narrow"/>
                <a:cs typeface="Arial Narrow"/>
              </a:rPr>
              <a:t>PRIMA</a:t>
            </a:r>
            <a:r>
              <a:rPr dirty="0" sz="2500" spc="-55">
                <a:latin typeface="Arial Narrow"/>
                <a:cs typeface="Arial Narrow"/>
              </a:rPr>
              <a:t> </a:t>
            </a:r>
            <a:r>
              <a:rPr dirty="0" sz="2500" spc="-25">
                <a:latin typeface="Arial Narrow"/>
                <a:cs typeface="Arial Narrow"/>
              </a:rPr>
              <a:t>DI </a:t>
            </a:r>
            <a:r>
              <a:rPr dirty="0" sz="2500" spc="-290">
                <a:latin typeface="Arial Narrow"/>
                <a:cs typeface="Arial Narrow"/>
              </a:rPr>
              <a:t>PAGARE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-335">
                <a:latin typeface="Arial Narrow"/>
                <a:cs typeface="Arial Narrow"/>
              </a:rPr>
              <a:t>PERÒ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-260">
                <a:latin typeface="Arial Narrow"/>
                <a:cs typeface="Arial Narrow"/>
              </a:rPr>
              <a:t>BISOGNA</a:t>
            </a:r>
            <a:r>
              <a:rPr dirty="0" sz="2500" spc="-45">
                <a:latin typeface="Arial Narrow"/>
                <a:cs typeface="Arial Narrow"/>
              </a:rPr>
              <a:t> </a:t>
            </a:r>
            <a:r>
              <a:rPr dirty="0" sz="2500" spc="-275">
                <a:latin typeface="Arial Narrow"/>
                <a:cs typeface="Arial Narrow"/>
              </a:rPr>
              <a:t>RISPETTARE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-180">
                <a:latin typeface="Arial Narrow"/>
                <a:cs typeface="Arial Narrow"/>
              </a:rPr>
              <a:t>TALI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-185">
                <a:latin typeface="Arial Narrow"/>
                <a:cs typeface="Arial Narrow"/>
              </a:rPr>
              <a:t>TERMINI</a:t>
            </a:r>
            <a:r>
              <a:rPr dirty="0" sz="2500" spc="-45">
                <a:latin typeface="Arial Narrow"/>
                <a:cs typeface="Arial Narrow"/>
              </a:rPr>
              <a:t> </a:t>
            </a:r>
            <a:r>
              <a:rPr dirty="0" sz="2500" spc="-395">
                <a:latin typeface="Arial Narrow"/>
                <a:cs typeface="Arial Narrow"/>
              </a:rPr>
              <a:t>E</a:t>
            </a:r>
            <a:endParaRPr sz="2500">
              <a:latin typeface="Arial Narrow"/>
              <a:cs typeface="Arial Narrow"/>
            </a:endParaRPr>
          </a:p>
          <a:p>
            <a:pPr marL="224790">
              <a:lnSpc>
                <a:spcPct val="100000"/>
              </a:lnSpc>
              <a:spcBef>
                <a:spcPts val="495"/>
              </a:spcBef>
            </a:pPr>
            <a:r>
              <a:rPr dirty="0" sz="2500" spc="-135">
                <a:latin typeface="Arial Narrow"/>
                <a:cs typeface="Arial Narrow"/>
              </a:rPr>
              <a:t>CONDIZIONI:</a:t>
            </a:r>
            <a:endParaRPr sz="2500">
              <a:latin typeface="Arial Narrow"/>
              <a:cs typeface="Arial Narrow"/>
            </a:endParaRPr>
          </a:p>
          <a:p>
            <a:pPr marL="767715">
              <a:lnSpc>
                <a:spcPct val="100000"/>
              </a:lnSpc>
              <a:spcBef>
                <a:spcPts val="495"/>
              </a:spcBef>
            </a:pPr>
            <a:r>
              <a:rPr dirty="0" sz="2500" spc="-275">
                <a:latin typeface="Arial Narrow"/>
                <a:cs typeface="Arial Narrow"/>
              </a:rPr>
              <a:t>FATTURA</a:t>
            </a:r>
            <a:r>
              <a:rPr dirty="0" sz="2500" spc="-65">
                <a:latin typeface="Arial Narrow"/>
                <a:cs typeface="Arial Narrow"/>
              </a:rPr>
              <a:t> </a:t>
            </a:r>
            <a:r>
              <a:rPr dirty="0" sz="2500" spc="-160">
                <a:latin typeface="Arial Narrow"/>
                <a:cs typeface="Arial Narrow"/>
              </a:rPr>
              <a:t>A</a:t>
            </a:r>
            <a:r>
              <a:rPr dirty="0" sz="2500" spc="-65">
                <a:latin typeface="Arial Narrow"/>
                <a:cs typeface="Arial Narrow"/>
              </a:rPr>
              <a:t> </a:t>
            </a:r>
            <a:r>
              <a:rPr dirty="0" sz="2500" spc="65">
                <a:latin typeface="Arial Narrow"/>
                <a:cs typeface="Arial Narrow"/>
              </a:rPr>
              <a:t>30</a:t>
            </a:r>
            <a:r>
              <a:rPr dirty="0" sz="2500" spc="-65">
                <a:latin typeface="Arial Narrow"/>
                <a:cs typeface="Arial Narrow"/>
              </a:rPr>
              <a:t> </a:t>
            </a:r>
            <a:r>
              <a:rPr dirty="0" sz="2500" spc="-265">
                <a:latin typeface="Arial Narrow"/>
                <a:cs typeface="Arial Narrow"/>
              </a:rPr>
              <a:t>GIORNI</a:t>
            </a:r>
            <a:endParaRPr sz="2500">
              <a:latin typeface="Arial Narrow"/>
              <a:cs typeface="Arial Narrow"/>
            </a:endParaRPr>
          </a:p>
          <a:p>
            <a:pPr marL="767715">
              <a:lnSpc>
                <a:spcPct val="100000"/>
              </a:lnSpc>
              <a:spcBef>
                <a:spcPts val="495"/>
              </a:spcBef>
            </a:pPr>
            <a:r>
              <a:rPr dirty="0" sz="2500">
                <a:latin typeface="Arial Narrow"/>
                <a:cs typeface="Arial Narrow"/>
              </a:rPr>
              <a:t>§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-260">
                <a:latin typeface="Arial Narrow"/>
                <a:cs typeface="Arial Narrow"/>
              </a:rPr>
              <a:t>PAGAMENTO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-210">
                <a:latin typeface="Arial Narrow"/>
                <a:cs typeface="Arial Narrow"/>
              </a:rPr>
              <a:t>TRAMITE</a:t>
            </a:r>
            <a:r>
              <a:rPr dirty="0" sz="2500" spc="-45">
                <a:latin typeface="Arial Narrow"/>
                <a:cs typeface="Arial Narrow"/>
              </a:rPr>
              <a:t> </a:t>
            </a:r>
            <a:r>
              <a:rPr dirty="0" sz="2500" spc="-254">
                <a:latin typeface="Arial Narrow"/>
                <a:cs typeface="Arial Narrow"/>
              </a:rPr>
              <a:t>BONIFICO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-105">
                <a:latin typeface="Arial Narrow"/>
                <a:cs typeface="Arial Narrow"/>
              </a:rPr>
              <a:t>BANCARIO.</a:t>
            </a:r>
            <a:endParaRPr sz="2500">
              <a:latin typeface="Arial Narrow"/>
              <a:cs typeface="Arial Narrow"/>
            </a:endParaRPr>
          </a:p>
          <a:p>
            <a:pPr marL="767715">
              <a:lnSpc>
                <a:spcPct val="100000"/>
              </a:lnSpc>
              <a:spcBef>
                <a:spcPts val="495"/>
              </a:spcBef>
            </a:pPr>
            <a:r>
              <a:rPr dirty="0" sz="2500">
                <a:latin typeface="Arial Narrow"/>
                <a:cs typeface="Arial Narrow"/>
              </a:rPr>
              <a:t>§</a:t>
            </a:r>
            <a:r>
              <a:rPr dirty="0" sz="2500" spc="-60">
                <a:latin typeface="Arial Narrow"/>
                <a:cs typeface="Arial Narrow"/>
              </a:rPr>
              <a:t> </a:t>
            </a:r>
            <a:r>
              <a:rPr dirty="0" sz="2500" spc="-305">
                <a:latin typeface="Arial Narrow"/>
                <a:cs typeface="Arial Narrow"/>
              </a:rPr>
              <a:t>SE</a:t>
            </a:r>
            <a:r>
              <a:rPr dirty="0" sz="2500" spc="-55">
                <a:latin typeface="Arial Narrow"/>
                <a:cs typeface="Arial Narrow"/>
              </a:rPr>
              <a:t> </a:t>
            </a:r>
            <a:r>
              <a:rPr dirty="0" sz="2500" spc="-265">
                <a:latin typeface="Arial Narrow"/>
                <a:cs typeface="Arial Narrow"/>
              </a:rPr>
              <a:t>RICHIESTO</a:t>
            </a:r>
            <a:r>
              <a:rPr dirty="0" sz="2500" spc="-55">
                <a:latin typeface="Arial Narrow"/>
                <a:cs typeface="Arial Narrow"/>
              </a:rPr>
              <a:t> </a:t>
            </a:r>
            <a:r>
              <a:rPr dirty="0" sz="2500" spc="-150">
                <a:latin typeface="Arial Narrow"/>
                <a:cs typeface="Arial Narrow"/>
              </a:rPr>
              <a:t>IN</a:t>
            </a:r>
            <a:r>
              <a:rPr dirty="0" sz="2500" spc="-55">
                <a:latin typeface="Arial Narrow"/>
                <a:cs typeface="Arial Narrow"/>
              </a:rPr>
              <a:t> </a:t>
            </a:r>
            <a:r>
              <a:rPr dirty="0" sz="2500" spc="-275">
                <a:latin typeface="Arial Narrow"/>
                <a:cs typeface="Arial Narrow"/>
              </a:rPr>
              <a:t>FASE</a:t>
            </a:r>
            <a:r>
              <a:rPr dirty="0" sz="2500" spc="-55">
                <a:latin typeface="Arial Narrow"/>
                <a:cs typeface="Arial Narrow"/>
              </a:rPr>
              <a:t> </a:t>
            </a:r>
            <a:r>
              <a:rPr dirty="0" sz="2500" spc="-155">
                <a:latin typeface="Arial Narrow"/>
                <a:cs typeface="Arial Narrow"/>
              </a:rPr>
              <a:t>DI</a:t>
            </a:r>
            <a:r>
              <a:rPr dirty="0" sz="2500" spc="-55">
                <a:latin typeface="Arial Narrow"/>
                <a:cs typeface="Arial Narrow"/>
              </a:rPr>
              <a:t> </a:t>
            </a:r>
            <a:r>
              <a:rPr dirty="0" sz="2500" spc="-290">
                <a:latin typeface="Arial Narrow"/>
                <a:cs typeface="Arial Narrow"/>
              </a:rPr>
              <a:t>ACCETTAZIONE</a:t>
            </a:r>
            <a:r>
              <a:rPr dirty="0" sz="2500" spc="-55">
                <a:latin typeface="Arial Narrow"/>
                <a:cs typeface="Arial Narrow"/>
              </a:rPr>
              <a:t> </a:t>
            </a:r>
            <a:r>
              <a:rPr dirty="0" sz="2500" spc="-245">
                <a:latin typeface="Arial Narrow"/>
                <a:cs typeface="Arial Narrow"/>
              </a:rPr>
              <a:t>DELL'ORDINE</a:t>
            </a:r>
            <a:r>
              <a:rPr dirty="0" sz="2500" spc="-55">
                <a:latin typeface="Arial Narrow"/>
                <a:cs typeface="Arial Narrow"/>
              </a:rPr>
              <a:t> </a:t>
            </a:r>
            <a:r>
              <a:rPr dirty="0" sz="2500" spc="-345">
                <a:latin typeface="Arial Narrow"/>
                <a:cs typeface="Arial Narrow"/>
              </a:rPr>
              <a:t>È</a:t>
            </a:r>
            <a:r>
              <a:rPr dirty="0" sz="2500" spc="-55">
                <a:latin typeface="Arial Narrow"/>
                <a:cs typeface="Arial Narrow"/>
              </a:rPr>
              <a:t> </a:t>
            </a:r>
            <a:r>
              <a:rPr dirty="0" sz="2500" spc="-235">
                <a:latin typeface="Arial Narrow"/>
                <a:cs typeface="Arial Narrow"/>
              </a:rPr>
              <a:t>POSSIBILE</a:t>
            </a:r>
            <a:r>
              <a:rPr dirty="0" sz="2500" spc="-55">
                <a:latin typeface="Arial Narrow"/>
                <a:cs typeface="Arial Narrow"/>
              </a:rPr>
              <a:t> </a:t>
            </a:r>
            <a:r>
              <a:rPr dirty="0" sz="2500" spc="-290">
                <a:latin typeface="Arial Narrow"/>
                <a:cs typeface="Arial Narrow"/>
              </a:rPr>
              <a:t>PAGARE</a:t>
            </a:r>
            <a:r>
              <a:rPr dirty="0" sz="2500" spc="-55">
                <a:latin typeface="Arial Narrow"/>
                <a:cs typeface="Arial Narrow"/>
              </a:rPr>
              <a:t> </a:t>
            </a:r>
            <a:r>
              <a:rPr dirty="0" sz="2500" spc="-150">
                <a:latin typeface="Arial Narrow"/>
                <a:cs typeface="Arial Narrow"/>
              </a:rPr>
              <a:t>IN</a:t>
            </a:r>
            <a:r>
              <a:rPr dirty="0" sz="2500" spc="-55">
                <a:latin typeface="Arial Narrow"/>
                <a:cs typeface="Arial Narrow"/>
              </a:rPr>
              <a:t> </a:t>
            </a:r>
            <a:r>
              <a:rPr dirty="0" sz="2500" spc="125">
                <a:latin typeface="Arial Narrow"/>
                <a:cs typeface="Arial Narrow"/>
              </a:rPr>
              <a:t>9</a:t>
            </a:r>
            <a:r>
              <a:rPr dirty="0" sz="2500" spc="-55">
                <a:latin typeface="Arial Narrow"/>
                <a:cs typeface="Arial Narrow"/>
              </a:rPr>
              <a:t> </a:t>
            </a:r>
            <a:r>
              <a:rPr dirty="0" sz="2500" spc="-295">
                <a:latin typeface="Arial Narrow"/>
                <a:cs typeface="Arial Narrow"/>
              </a:rPr>
              <a:t>RATE</a:t>
            </a:r>
            <a:r>
              <a:rPr dirty="0" sz="2500" spc="-55">
                <a:latin typeface="Arial Narrow"/>
                <a:cs typeface="Arial Narrow"/>
              </a:rPr>
              <a:t> </a:t>
            </a:r>
            <a:r>
              <a:rPr dirty="0" sz="2500" spc="-229">
                <a:latin typeface="Arial Narrow"/>
                <a:cs typeface="Arial Narrow"/>
              </a:rPr>
              <a:t>DA</a:t>
            </a:r>
            <a:r>
              <a:rPr dirty="0" sz="2500" spc="-55">
                <a:latin typeface="Arial Narrow"/>
                <a:cs typeface="Arial Narrow"/>
              </a:rPr>
              <a:t> </a:t>
            </a:r>
            <a:r>
              <a:rPr dirty="0" sz="2500" spc="40">
                <a:latin typeface="Arial Narrow"/>
                <a:cs typeface="Arial Narrow"/>
              </a:rPr>
              <a:t>88,99€.</a:t>
            </a:r>
            <a:endParaRPr sz="2500">
              <a:latin typeface="Arial Narrow"/>
              <a:cs typeface="Arial Narrow"/>
            </a:endParaRPr>
          </a:p>
          <a:p>
            <a:pPr marL="224790" marR="1183640">
              <a:lnSpc>
                <a:spcPct val="116500"/>
              </a:lnSpc>
            </a:pPr>
            <a:r>
              <a:rPr dirty="0" sz="2500" spc="-100">
                <a:latin typeface="Arial Narrow"/>
                <a:cs typeface="Arial Narrow"/>
              </a:rPr>
              <a:t>IL</a:t>
            </a:r>
            <a:r>
              <a:rPr dirty="0" sz="2500" spc="-45">
                <a:latin typeface="Arial Narrow"/>
                <a:cs typeface="Arial Narrow"/>
              </a:rPr>
              <a:t> </a:t>
            </a:r>
            <a:r>
              <a:rPr dirty="0" sz="2500" spc="-275">
                <a:latin typeface="Arial Narrow"/>
                <a:cs typeface="Arial Narrow"/>
              </a:rPr>
              <a:t>CLIENTE</a:t>
            </a:r>
            <a:r>
              <a:rPr dirty="0" sz="2500" spc="-45">
                <a:latin typeface="Arial Narrow"/>
                <a:cs typeface="Arial Narrow"/>
              </a:rPr>
              <a:t> </a:t>
            </a:r>
            <a:r>
              <a:rPr dirty="0" sz="2500" spc="-295">
                <a:latin typeface="Arial Narrow"/>
                <a:cs typeface="Arial Narrow"/>
              </a:rPr>
              <a:t>ACCETTA</a:t>
            </a:r>
            <a:r>
              <a:rPr dirty="0" sz="2500" spc="-45">
                <a:latin typeface="Arial Narrow"/>
                <a:cs typeface="Arial Narrow"/>
              </a:rPr>
              <a:t> </a:t>
            </a:r>
            <a:r>
              <a:rPr dirty="0" sz="2500">
                <a:latin typeface="Arial Narrow"/>
                <a:cs typeface="Arial Narrow"/>
              </a:rPr>
              <a:t>I</a:t>
            </a:r>
            <a:r>
              <a:rPr dirty="0" sz="2500" spc="-45">
                <a:latin typeface="Arial Narrow"/>
                <a:cs typeface="Arial Narrow"/>
              </a:rPr>
              <a:t> </a:t>
            </a:r>
            <a:r>
              <a:rPr dirty="0" sz="2500" spc="-185">
                <a:latin typeface="Arial Narrow"/>
                <a:cs typeface="Arial Narrow"/>
              </a:rPr>
              <a:t>TERMINI</a:t>
            </a:r>
            <a:r>
              <a:rPr dirty="0" sz="2500" spc="-45">
                <a:latin typeface="Arial Narrow"/>
                <a:cs typeface="Arial Narrow"/>
              </a:rPr>
              <a:t> </a:t>
            </a:r>
            <a:r>
              <a:rPr dirty="0" sz="2500" spc="-345">
                <a:latin typeface="Arial Narrow"/>
                <a:cs typeface="Arial Narrow"/>
              </a:rPr>
              <a:t>E</a:t>
            </a:r>
            <a:r>
              <a:rPr dirty="0" sz="2500" spc="-45">
                <a:latin typeface="Arial Narrow"/>
                <a:cs typeface="Arial Narrow"/>
              </a:rPr>
              <a:t> </a:t>
            </a:r>
            <a:r>
              <a:rPr dirty="0" sz="2500" spc="-270">
                <a:latin typeface="Arial Narrow"/>
                <a:cs typeface="Arial Narrow"/>
              </a:rPr>
              <a:t>LE</a:t>
            </a:r>
            <a:r>
              <a:rPr dirty="0" sz="2500" spc="-45">
                <a:latin typeface="Arial Narrow"/>
                <a:cs typeface="Arial Narrow"/>
              </a:rPr>
              <a:t> </a:t>
            </a:r>
            <a:r>
              <a:rPr dirty="0" sz="2500" spc="-250">
                <a:latin typeface="Arial Narrow"/>
                <a:cs typeface="Arial Narrow"/>
              </a:rPr>
              <a:t>CONDIZIONI</a:t>
            </a:r>
            <a:r>
              <a:rPr dirty="0" sz="2500" spc="-45">
                <a:latin typeface="Arial Narrow"/>
                <a:cs typeface="Arial Narrow"/>
              </a:rPr>
              <a:t> </a:t>
            </a:r>
            <a:r>
              <a:rPr dirty="0" sz="2500" spc="-250">
                <a:latin typeface="Arial Narrow"/>
                <a:cs typeface="Arial Narrow"/>
              </a:rPr>
              <a:t>DELLA</a:t>
            </a:r>
            <a:r>
              <a:rPr dirty="0" sz="2500" spc="-45">
                <a:latin typeface="Arial Narrow"/>
                <a:cs typeface="Arial Narrow"/>
              </a:rPr>
              <a:t> </a:t>
            </a:r>
            <a:r>
              <a:rPr dirty="0" sz="2500" spc="-320">
                <a:latin typeface="Arial Narrow"/>
                <a:cs typeface="Arial Narrow"/>
              </a:rPr>
              <a:t>PRESENTE</a:t>
            </a:r>
            <a:r>
              <a:rPr dirty="0" sz="2500" spc="-45">
                <a:latin typeface="Arial Narrow"/>
                <a:cs typeface="Arial Narrow"/>
              </a:rPr>
              <a:t> </a:t>
            </a:r>
            <a:r>
              <a:rPr dirty="0" sz="2500" spc="-280">
                <a:latin typeface="Arial Narrow"/>
                <a:cs typeface="Arial Narrow"/>
              </a:rPr>
              <a:t>OFFERTA.</a:t>
            </a:r>
            <a:r>
              <a:rPr dirty="0" sz="2500" spc="-45">
                <a:latin typeface="Arial Narrow"/>
                <a:cs typeface="Arial Narrow"/>
              </a:rPr>
              <a:t> </a:t>
            </a:r>
            <a:r>
              <a:rPr dirty="0" sz="2500" spc="-275">
                <a:latin typeface="Arial Narrow"/>
                <a:cs typeface="Arial Narrow"/>
              </a:rPr>
              <a:t>NEL</a:t>
            </a:r>
            <a:r>
              <a:rPr dirty="0" sz="2500" spc="-45">
                <a:latin typeface="Arial Narrow"/>
                <a:cs typeface="Arial Narrow"/>
              </a:rPr>
              <a:t> </a:t>
            </a:r>
            <a:r>
              <a:rPr dirty="0" sz="2500" spc="-300">
                <a:latin typeface="Arial Narrow"/>
                <a:cs typeface="Arial Narrow"/>
              </a:rPr>
              <a:t>CASO</a:t>
            </a:r>
            <a:r>
              <a:rPr dirty="0" sz="2500" spc="-45">
                <a:latin typeface="Arial Narrow"/>
                <a:cs typeface="Arial Narrow"/>
              </a:rPr>
              <a:t> </a:t>
            </a:r>
            <a:r>
              <a:rPr dirty="0" sz="2500" spc="-150">
                <a:latin typeface="Arial Narrow"/>
                <a:cs typeface="Arial Narrow"/>
              </a:rPr>
              <a:t>IN</a:t>
            </a:r>
            <a:r>
              <a:rPr dirty="0" sz="2500" spc="-45">
                <a:latin typeface="Arial Narrow"/>
                <a:cs typeface="Arial Narrow"/>
              </a:rPr>
              <a:t> </a:t>
            </a:r>
            <a:r>
              <a:rPr dirty="0" sz="2500" spc="-235">
                <a:latin typeface="Arial Narrow"/>
                <a:cs typeface="Arial Narrow"/>
              </a:rPr>
              <a:t>CUI</a:t>
            </a:r>
            <a:r>
              <a:rPr dirty="0" sz="2500" spc="-45">
                <a:latin typeface="Arial Narrow"/>
                <a:cs typeface="Arial Narrow"/>
              </a:rPr>
              <a:t> </a:t>
            </a:r>
            <a:r>
              <a:rPr dirty="0" sz="2500" spc="-270">
                <a:latin typeface="Arial Narrow"/>
                <a:cs typeface="Arial Narrow"/>
              </a:rPr>
              <a:t>LE</a:t>
            </a:r>
            <a:r>
              <a:rPr dirty="0" sz="2500" spc="-45">
                <a:latin typeface="Arial Narrow"/>
                <a:cs typeface="Arial Narrow"/>
              </a:rPr>
              <a:t> </a:t>
            </a:r>
            <a:r>
              <a:rPr dirty="0" sz="2500" spc="-250">
                <a:latin typeface="Arial Narrow"/>
                <a:cs typeface="Arial Narrow"/>
              </a:rPr>
              <a:t>CONDIZIONI</a:t>
            </a:r>
            <a:r>
              <a:rPr dirty="0" sz="2500" spc="-45">
                <a:latin typeface="Arial Narrow"/>
                <a:cs typeface="Arial Narrow"/>
              </a:rPr>
              <a:t> </a:t>
            </a:r>
            <a:r>
              <a:rPr dirty="0" sz="2500" spc="-320">
                <a:latin typeface="Arial Narrow"/>
                <a:cs typeface="Arial Narrow"/>
              </a:rPr>
              <a:t>NON</a:t>
            </a:r>
            <a:r>
              <a:rPr dirty="0" sz="2500" spc="-45">
                <a:latin typeface="Arial Narrow"/>
                <a:cs typeface="Arial Narrow"/>
              </a:rPr>
              <a:t> </a:t>
            </a:r>
            <a:r>
              <a:rPr dirty="0" sz="2500" spc="-325">
                <a:latin typeface="Arial Narrow"/>
                <a:cs typeface="Arial Narrow"/>
              </a:rPr>
              <a:t>VENGANO </a:t>
            </a:r>
            <a:r>
              <a:rPr dirty="0" sz="2500" spc="-275">
                <a:latin typeface="Arial Narrow"/>
                <a:cs typeface="Arial Narrow"/>
              </a:rPr>
              <a:t>RISPETTATE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-260">
                <a:latin typeface="Arial Narrow"/>
                <a:cs typeface="Arial Narrow"/>
              </a:rPr>
              <a:t>L’ACQUIRENTE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-290">
                <a:latin typeface="Arial Narrow"/>
                <a:cs typeface="Arial Narrow"/>
              </a:rPr>
              <a:t>DOVRÀ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-290">
                <a:latin typeface="Arial Narrow"/>
                <a:cs typeface="Arial Narrow"/>
              </a:rPr>
              <a:t>PAGARE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-260">
                <a:latin typeface="Arial Narrow"/>
                <a:cs typeface="Arial Narrow"/>
              </a:rPr>
              <a:t>UNA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-185">
                <a:latin typeface="Arial Narrow"/>
                <a:cs typeface="Arial Narrow"/>
              </a:rPr>
              <a:t>MULTA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-195">
                <a:latin typeface="Arial Narrow"/>
                <a:cs typeface="Arial Narrow"/>
              </a:rPr>
              <a:t>PARI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-180">
                <a:latin typeface="Arial Narrow"/>
                <a:cs typeface="Arial Narrow"/>
              </a:rPr>
              <a:t>AL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300">
                <a:latin typeface="Arial Narrow"/>
                <a:cs typeface="Arial Narrow"/>
              </a:rPr>
              <a:t>25%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-280">
                <a:latin typeface="Arial Narrow"/>
                <a:cs typeface="Arial Narrow"/>
              </a:rPr>
              <a:t>DEL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-300">
                <a:latin typeface="Arial Narrow"/>
                <a:cs typeface="Arial Narrow"/>
              </a:rPr>
              <a:t>TOTALE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-280">
                <a:latin typeface="Arial Narrow"/>
                <a:cs typeface="Arial Narrow"/>
              </a:rPr>
              <a:t>FATTURATO)</a:t>
            </a:r>
            <a:endParaRPr sz="2500">
              <a:latin typeface="Arial Narrow"/>
              <a:cs typeface="Arial Narrow"/>
            </a:endParaRPr>
          </a:p>
          <a:p>
            <a:pPr marL="224790" marR="6260465" indent="69215">
              <a:lnSpc>
                <a:spcPct val="116500"/>
              </a:lnSpc>
            </a:pPr>
            <a:r>
              <a:rPr dirty="0" sz="2500" spc="-305">
                <a:latin typeface="Arial Narrow"/>
                <a:cs typeface="Arial Narrow"/>
              </a:rPr>
              <a:t>SE</a:t>
            </a:r>
            <a:r>
              <a:rPr dirty="0" sz="2500" spc="-55">
                <a:latin typeface="Arial Narrow"/>
                <a:cs typeface="Arial Narrow"/>
              </a:rPr>
              <a:t> </a:t>
            </a:r>
            <a:r>
              <a:rPr dirty="0" sz="2500" spc="-140">
                <a:latin typeface="Arial Narrow"/>
                <a:cs typeface="Arial Narrow"/>
              </a:rPr>
              <a:t>SI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-225">
                <a:latin typeface="Arial Narrow"/>
                <a:cs typeface="Arial Narrow"/>
              </a:rPr>
              <a:t>HA</a:t>
            </a:r>
            <a:r>
              <a:rPr dirty="0" sz="2500" spc="-55">
                <a:latin typeface="Arial Narrow"/>
                <a:cs typeface="Arial Narrow"/>
              </a:rPr>
              <a:t> </a:t>
            </a:r>
            <a:r>
              <a:rPr dirty="0" sz="2500" spc="-290">
                <a:latin typeface="Arial Narrow"/>
                <a:cs typeface="Arial Narrow"/>
              </a:rPr>
              <a:t>INTERESSE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-160">
                <a:latin typeface="Arial Narrow"/>
                <a:cs typeface="Arial Narrow"/>
              </a:rPr>
              <a:t>A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-260">
                <a:latin typeface="Arial Narrow"/>
                <a:cs typeface="Arial Narrow"/>
              </a:rPr>
              <a:t>COMPRARLO</a:t>
            </a:r>
            <a:r>
              <a:rPr dirty="0" sz="2500" spc="-55">
                <a:latin typeface="Arial Narrow"/>
                <a:cs typeface="Arial Narrow"/>
              </a:rPr>
              <a:t> </a:t>
            </a:r>
            <a:r>
              <a:rPr dirty="0" sz="2500" spc="-180">
                <a:latin typeface="Arial Narrow"/>
                <a:cs typeface="Arial Narrow"/>
              </a:rPr>
              <a:t>CI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-235">
                <a:latin typeface="Arial Narrow"/>
                <a:cs typeface="Arial Narrow"/>
              </a:rPr>
              <a:t>SCRIVA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-315">
                <a:latin typeface="Arial Narrow"/>
                <a:cs typeface="Arial Narrow"/>
              </a:rPr>
              <a:t>PURE</a:t>
            </a:r>
            <a:r>
              <a:rPr dirty="0" sz="2500" spc="-55">
                <a:latin typeface="Arial Narrow"/>
                <a:cs typeface="Arial Narrow"/>
              </a:rPr>
              <a:t> </a:t>
            </a:r>
            <a:r>
              <a:rPr dirty="0" sz="2500" spc="-235">
                <a:latin typeface="Arial Narrow"/>
                <a:cs typeface="Arial Narrow"/>
              </a:rPr>
              <a:t>SULLA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-295">
                <a:latin typeface="Arial Narrow"/>
                <a:cs typeface="Arial Narrow"/>
              </a:rPr>
              <a:t>NOSTRA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-10">
                <a:latin typeface="Arial Narrow"/>
                <a:cs typeface="Arial Narrow"/>
              </a:rPr>
              <a:t>MAIL: </a:t>
            </a:r>
            <a:r>
              <a:rPr dirty="0" sz="2500" spc="-210">
                <a:latin typeface="Arial Narrow"/>
                <a:cs typeface="Arial Narrow"/>
              </a:rPr>
              <a:t>INFORMAZIONI</a:t>
            </a:r>
            <a:r>
              <a:rPr dirty="0" sz="2500" spc="-50">
                <a:latin typeface="Arial Narrow"/>
                <a:cs typeface="Arial Narrow"/>
              </a:rPr>
              <a:t> </a:t>
            </a:r>
            <a:r>
              <a:rPr dirty="0" sz="2500" spc="-155">
                <a:latin typeface="Arial Narrow"/>
                <a:cs typeface="Arial Narrow"/>
              </a:rPr>
              <a:t>DI</a:t>
            </a:r>
            <a:r>
              <a:rPr dirty="0" sz="2500" spc="-45">
                <a:latin typeface="Arial Narrow"/>
                <a:cs typeface="Arial Narrow"/>
              </a:rPr>
              <a:t> </a:t>
            </a:r>
            <a:r>
              <a:rPr dirty="0" sz="2500" spc="-295">
                <a:latin typeface="Arial Narrow"/>
                <a:cs typeface="Arial Narrow"/>
              </a:rPr>
              <a:t>CONTATTO:</a:t>
            </a:r>
            <a:endParaRPr sz="2500">
              <a:latin typeface="Arial Narrow"/>
              <a:cs typeface="Arial Narrow"/>
            </a:endParaRPr>
          </a:p>
          <a:p>
            <a:pPr marL="224790" marR="9377045">
              <a:lnSpc>
                <a:spcPct val="116500"/>
              </a:lnSpc>
            </a:pPr>
            <a:r>
              <a:rPr dirty="0" sz="2500" spc="-120">
                <a:latin typeface="Arial Narrow"/>
                <a:cs typeface="Arial Narrow"/>
              </a:rPr>
              <a:t>EMAIL:</a:t>
            </a:r>
            <a:r>
              <a:rPr dirty="0" sz="2500" spc="-30">
                <a:latin typeface="Arial Narrow"/>
                <a:cs typeface="Arial Narrow"/>
              </a:rPr>
              <a:t> </a:t>
            </a:r>
            <a:r>
              <a:rPr dirty="0" sz="2500" spc="-180">
                <a:latin typeface="Arial Narrow"/>
                <a:cs typeface="Arial Narrow"/>
                <a:hlinkClick r:id="rId4"/>
              </a:rPr>
              <a:t>ACCESS.ASSSTENT@GMAIL.COM</a:t>
            </a:r>
            <a:r>
              <a:rPr dirty="0" sz="2500" spc="-180">
                <a:latin typeface="Arial Narrow"/>
                <a:cs typeface="Arial Narrow"/>
              </a:rPr>
              <a:t> </a:t>
            </a:r>
            <a:r>
              <a:rPr dirty="0" sz="2500" spc="-270">
                <a:latin typeface="Arial Narrow"/>
                <a:cs typeface="Arial Narrow"/>
              </a:rPr>
              <a:t>NUMERO</a:t>
            </a:r>
            <a:r>
              <a:rPr dirty="0" sz="2500" spc="-65">
                <a:latin typeface="Arial Narrow"/>
                <a:cs typeface="Arial Narrow"/>
              </a:rPr>
              <a:t> </a:t>
            </a:r>
            <a:r>
              <a:rPr dirty="0" sz="2500" spc="-155">
                <a:latin typeface="Arial Narrow"/>
                <a:cs typeface="Arial Narrow"/>
              </a:rPr>
              <a:t>DI</a:t>
            </a:r>
            <a:r>
              <a:rPr dirty="0" sz="2500" spc="-60">
                <a:latin typeface="Arial Narrow"/>
                <a:cs typeface="Arial Narrow"/>
              </a:rPr>
              <a:t> </a:t>
            </a:r>
            <a:r>
              <a:rPr dirty="0" sz="2500" spc="-225">
                <a:latin typeface="Arial Narrow"/>
                <a:cs typeface="Arial Narrow"/>
              </a:rPr>
              <a:t>ASSISTENZA:</a:t>
            </a:r>
            <a:r>
              <a:rPr dirty="0" sz="2500" spc="-60">
                <a:latin typeface="Arial Narrow"/>
                <a:cs typeface="Arial Narrow"/>
              </a:rPr>
              <a:t> </a:t>
            </a:r>
            <a:r>
              <a:rPr dirty="0" sz="2500" spc="-65">
                <a:latin typeface="Arial Narrow"/>
                <a:cs typeface="Arial Narrow"/>
              </a:rPr>
              <a:t>+39</a:t>
            </a:r>
            <a:r>
              <a:rPr dirty="0" sz="2500" spc="-60">
                <a:latin typeface="Arial Narrow"/>
                <a:cs typeface="Arial Narrow"/>
              </a:rPr>
              <a:t> </a:t>
            </a:r>
            <a:r>
              <a:rPr dirty="0" sz="2500" spc="-55">
                <a:latin typeface="Arial Narrow"/>
                <a:cs typeface="Arial Narrow"/>
              </a:rPr>
              <a:t>391</a:t>
            </a:r>
            <a:r>
              <a:rPr dirty="0" sz="2500" spc="-60">
                <a:latin typeface="Arial Narrow"/>
                <a:cs typeface="Arial Narrow"/>
              </a:rPr>
              <a:t> </a:t>
            </a:r>
            <a:r>
              <a:rPr dirty="0" sz="2500" spc="60">
                <a:latin typeface="Arial Narrow"/>
                <a:cs typeface="Arial Narrow"/>
              </a:rPr>
              <a:t>323</a:t>
            </a:r>
            <a:r>
              <a:rPr dirty="0" sz="2500" spc="-60">
                <a:latin typeface="Arial Narrow"/>
                <a:cs typeface="Arial Narrow"/>
              </a:rPr>
              <a:t> </a:t>
            </a:r>
            <a:r>
              <a:rPr dirty="0" sz="2500" spc="-10">
                <a:latin typeface="Arial Narrow"/>
                <a:cs typeface="Arial Narrow"/>
              </a:rPr>
              <a:t>9367.</a:t>
            </a:r>
            <a:endParaRPr sz="25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2022-05-29T15:42:26Z</dcterms:created>
  <dcterms:modified xsi:type="dcterms:W3CDTF">2022-05-29T15:42:26Z</dcterms:modified>
</cp:coreProperties>
</file>