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1"/>
  </p:notesMasterIdLst>
  <p:handoutMasterIdLst>
    <p:handoutMasterId r:id="rId12"/>
  </p:handoutMasterIdLst>
  <p:sldIdLst>
    <p:sldId id="306" r:id="rId5"/>
    <p:sldId id="308" r:id="rId6"/>
    <p:sldId id="314" r:id="rId7"/>
    <p:sldId id="315" r:id="rId8"/>
    <p:sldId id="316" r:id="rId9"/>
    <p:sldId id="317" r:id="rId10"/>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967" autoAdjust="0"/>
  </p:normalViewPr>
  <p:slideViewPr>
    <p:cSldViewPr snapToGrid="0">
      <p:cViewPr varScale="1">
        <p:scale>
          <a:sx n="111" d="100"/>
          <a:sy n="111" d="100"/>
        </p:scale>
        <p:origin x="594" y="9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7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DE217D1-FCD1-4007-9E5F-165E20012D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D88AB1B1-0B22-4611-8FEA-13D8012869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EDD7B2-2DB1-4292-9CED-B6D9BDCC5040}" type="datetime1">
              <a:rPr lang="it-IT" smtClean="0"/>
              <a:t>16/10/23</a:t>
            </a:fld>
            <a:endParaRPr lang="it-IT" dirty="0"/>
          </a:p>
        </p:txBody>
      </p:sp>
      <p:sp>
        <p:nvSpPr>
          <p:cNvPr id="4" name="Segnaposto piè di pagina 3">
            <a:extLst>
              <a:ext uri="{FF2B5EF4-FFF2-40B4-BE49-F238E27FC236}">
                <a16:creationId xmlns:a16="http://schemas.microsoft.com/office/drawing/2014/main" id="{36A354F2-2D6C-47B9-96FB-4B76E1E4C7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F525C8CA-3B88-4039-8D2A-86C4329D5A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D447C0-1402-408B-9B31-FEBD74125ED3}" type="slidenum">
              <a:rPr lang="it-IT" smtClean="0"/>
              <a:t>‹N›</a:t>
            </a:fld>
            <a:endParaRPr lang="it-IT"/>
          </a:p>
        </p:txBody>
      </p:sp>
    </p:spTree>
    <p:extLst>
      <p:ext uri="{BB962C8B-B14F-4D97-AF65-F5344CB8AC3E}">
        <p14:creationId xmlns:p14="http://schemas.microsoft.com/office/powerpoint/2010/main" val="299307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F714F-066B-41A5-A6BD-50516EB8C346}" type="datetime1">
              <a:rPr lang="it-IT" smtClean="0"/>
              <a:pPr/>
              <a:t>16/10/23</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it-IT" noProof="0" smtClean="0"/>
              <a:t>‹N›</a:t>
            </a:fld>
            <a:endParaRPr lang="it-IT"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1</a:t>
            </a:fld>
            <a:endParaRPr lang="it-IT"/>
          </a:p>
        </p:txBody>
      </p:sp>
    </p:spTree>
    <p:extLst>
      <p:ext uri="{BB962C8B-B14F-4D97-AF65-F5344CB8AC3E}">
        <p14:creationId xmlns:p14="http://schemas.microsoft.com/office/powerpoint/2010/main" val="3859458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2</a:t>
            </a:fld>
            <a:endParaRPr lang="it-IT"/>
          </a:p>
        </p:txBody>
      </p:sp>
    </p:spTree>
    <p:extLst>
      <p:ext uri="{BB962C8B-B14F-4D97-AF65-F5344CB8AC3E}">
        <p14:creationId xmlns:p14="http://schemas.microsoft.com/office/powerpoint/2010/main" val="140022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D5939589-3E79-4C82-AA4A-FE78234FAA59}" type="slidenum">
              <a:rPr lang="it-IT" smtClean="0"/>
              <a:t>3</a:t>
            </a:fld>
            <a:endParaRPr lang="it-IT"/>
          </a:p>
        </p:txBody>
      </p:sp>
    </p:spTree>
    <p:extLst>
      <p:ext uri="{BB962C8B-B14F-4D97-AF65-F5344CB8AC3E}">
        <p14:creationId xmlns:p14="http://schemas.microsoft.com/office/powerpoint/2010/main" val="1938961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cxnSp>
        <p:nvCxnSpPr>
          <p:cNvPr id="11" name="Connettore diritto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
        <p:nvSpPr>
          <p:cNvPr id="5" name="Segnaposto testo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6" name="Segnaposto contenuto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cxnSp>
        <p:nvCxnSpPr>
          <p:cNvPr id="10" name="Connettore diritto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Elemento grafico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
        <p:nvSpPr>
          <p:cNvPr id="14" name="Elemento grafico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a:p>
        </p:txBody>
      </p:sp>
      <p:sp>
        <p:nvSpPr>
          <p:cNvPr id="16" name="Elemento grafico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
        <p:nvSpPr>
          <p:cNvPr id="15" name="Segnaposto testo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7" name="Segnaposto contenuto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it-IT" noProof="0"/>
              <a:t>Titolo</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5" name="Segnaposto piè di pa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it-IT" noProof="0"/>
              <a:t>Titolo della presentazione</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it-IT" noProof="0"/>
              <a:t>Fare clic sull'icona per inserire un'immagine</a:t>
            </a:r>
          </a:p>
        </p:txBody>
      </p:sp>
      <p:sp>
        <p:nvSpPr>
          <p:cNvPr id="10" name="Segnaposto immagine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it-IT" noProof="0"/>
              <a:t>Fare clic sull'icona per inserire un'immagine</a:t>
            </a:r>
          </a:p>
        </p:txBody>
      </p:sp>
      <p:sp>
        <p:nvSpPr>
          <p:cNvPr id="11" name="Segnaposto immagine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it-IT" noProof="0"/>
              <a:t>Fare clic sull'icona per inserire un'immagine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olo tito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Segnaposto immagine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it-IT" noProof="0"/>
              <a:t>Fare clic sull'icona per inserire un'immagine</a:t>
            </a:r>
          </a:p>
        </p:txBody>
      </p:sp>
      <p:sp>
        <p:nvSpPr>
          <p:cNvPr id="32" name="Segnaposto immagine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it-IT" noProof="0"/>
              <a:t>Fare clic sull'icona per inserire un'immagine</a:t>
            </a:r>
          </a:p>
        </p:txBody>
      </p:sp>
      <p:sp>
        <p:nvSpPr>
          <p:cNvPr id="31" name="Segnaposto immagine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it-IT" noProof="0"/>
              <a:t>Fare clic sull'icona per inserire un'immagine</a:t>
            </a:r>
          </a:p>
        </p:txBody>
      </p:sp>
      <p:sp>
        <p:nvSpPr>
          <p:cNvPr id="30" name="Segnaposto immagine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it-IT" noProof="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it-IT" noProof="0"/>
              <a:t>Fare clic per modificare lo stile del titolo dello schema</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it-IT" noProof="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it-IT" noProof="0"/>
              <a:t>Titolo della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it-IT" noProof="0" smtClean="0"/>
              <a:pPr/>
              <a:t>‹N›</a:t>
            </a:fld>
            <a:endParaRPr lang="it-IT" noProof="0"/>
          </a:p>
        </p:txBody>
      </p:sp>
      <p:sp>
        <p:nvSpPr>
          <p:cNvPr id="8" name="Elemento grafico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a:p>
        </p:txBody>
      </p:sp>
      <p:sp>
        <p:nvSpPr>
          <p:cNvPr id="10" name="Elemento grafico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a:p>
        </p:txBody>
      </p:sp>
      <p:sp>
        <p:nvSpPr>
          <p:cNvPr id="12" name="Elemento grafico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760720" y="3127248"/>
            <a:ext cx="5276088" cy="1124712"/>
          </a:xfrm>
        </p:spPr>
        <p:txBody>
          <a:bodyPr rtlCol="0"/>
          <a:lstStyle>
            <a:lvl1pPr marL="0" indent="0" algn="r">
              <a:buNone/>
              <a:defRPr sz="1800">
                <a:solidFill>
                  <a:schemeClr val="bg1"/>
                </a:solidFill>
              </a:defRPr>
            </a:lvl1pPr>
          </a:lstStyle>
          <a:p>
            <a:pPr lvl="0" rtl="0"/>
            <a:r>
              <a:rPr lang="it-IT" noProof="0"/>
              <a:t>Fare clic per modificare lo stile del titolo</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it-IT" noProof="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it-IT" noProof="0"/>
              <a:t>Titolo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a:p>
        </p:txBody>
      </p:sp>
      <p:cxnSp>
        <p:nvCxnSpPr>
          <p:cNvPr id="6" name="Connettore diritto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it-IT" noProof="0"/>
              <a:t>03/09/20XX</a:t>
            </a:r>
          </a:p>
        </p:txBody>
      </p:sp>
      <p:sp>
        <p:nvSpPr>
          <p:cNvPr id="3" name="Segnaposto piè di pagina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it-IT" noProof="0"/>
              <a:t>Titolo presentazione</a:t>
            </a:r>
          </a:p>
        </p:txBody>
      </p:sp>
      <p:sp>
        <p:nvSpPr>
          <p:cNvPr id="4" name="Segnaposto numero diapositiva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a:p>
        </p:txBody>
      </p:sp>
      <p:cxnSp>
        <p:nvCxnSpPr>
          <p:cNvPr id="5" name="Connettore diritto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it-IT" noProof="0"/>
              <a:t>03/09/20XX</a:t>
            </a:r>
          </a:p>
        </p:txBody>
      </p:sp>
      <p:sp>
        <p:nvSpPr>
          <p:cNvPr id="6" name="Segnaposto piè di pagina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a:p>
        </p:txBody>
      </p:sp>
      <p:cxnSp>
        <p:nvCxnSpPr>
          <p:cNvPr id="8" name="Connettore diritto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it-IT" noProof="0"/>
              <a:t>Fare clic per modificare lo stile del titolo dello schema</a:t>
            </a:r>
          </a:p>
        </p:txBody>
      </p:sp>
      <p:sp>
        <p:nvSpPr>
          <p:cNvPr id="3" name="Segnaposto immagine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it-IT" noProof="0"/>
              <a:t>03/09/20XX</a:t>
            </a:r>
          </a:p>
        </p:txBody>
      </p:sp>
      <p:sp>
        <p:nvSpPr>
          <p:cNvPr id="6" name="Segnaposto piè di pagina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it-IT" noProof="0"/>
              <a:t>Titolo presentazione</a:t>
            </a:r>
          </a:p>
        </p:txBody>
      </p:sp>
      <p:sp>
        <p:nvSpPr>
          <p:cNvPr id="7" name="Segnaposto numero diapositiva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a:p>
        </p:txBody>
      </p:sp>
      <p:cxnSp>
        <p:nvCxnSpPr>
          <p:cNvPr id="8" name="Connettore diritto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titolo 2">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cxnSp>
        <p:nvCxnSpPr>
          <p:cNvPr id="9" name="Connettore diritto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Elemento grafico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a:p>
        </p:txBody>
      </p:sp>
      <p:sp>
        <p:nvSpPr>
          <p:cNvPr id="21" name="Elemento grafico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it-IT" noProof="0"/>
          </a:p>
        </p:txBody>
      </p:sp>
      <p:sp>
        <p:nvSpPr>
          <p:cNvPr id="23" name="Elemento grafico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olo titolo">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Segnaposto immagine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it-IT" noProof="0"/>
              <a:t>Fare clic sull'icona per inserire un'immagine</a:t>
            </a:r>
          </a:p>
        </p:txBody>
      </p:sp>
      <p:sp>
        <p:nvSpPr>
          <p:cNvPr id="2" name="Titolo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it-IT" noProof="0"/>
              <a:t>Titolo</a:t>
            </a:r>
          </a:p>
        </p:txBody>
      </p:sp>
      <p:sp>
        <p:nvSpPr>
          <p:cNvPr id="3" name="Segnaposto data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it-IT" noProof="0"/>
              <a:t>03/09/20XX</a:t>
            </a:r>
          </a:p>
        </p:txBody>
      </p:sp>
      <p:sp>
        <p:nvSpPr>
          <p:cNvPr id="4" name="Segnaposto piè di pagina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it-IT" noProof="0"/>
              <a:t>Titolo della presentazione</a:t>
            </a:r>
          </a:p>
        </p:txBody>
      </p:sp>
      <p:sp>
        <p:nvSpPr>
          <p:cNvPr id="5" name="Segnaposto numero diapositiva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it-IT" noProof="0" smtClean="0"/>
              <a:pPr/>
              <a:t>‹N›</a:t>
            </a:fld>
            <a:endParaRPr lang="it-IT" noProof="0"/>
          </a:p>
        </p:txBody>
      </p:sp>
      <p:cxnSp>
        <p:nvCxnSpPr>
          <p:cNvPr id="14" name="Connettore diritto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Segnaposto testo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202936" y="3127248"/>
            <a:ext cx="5833872" cy="3118104"/>
          </a:xfrm>
        </p:spPr>
        <p:txBody>
          <a:bodyPr rtlCol="0"/>
          <a:lstStyle>
            <a:lvl1pPr marL="0" indent="0" algn="r">
              <a:buNone/>
              <a:defRPr sz="1800">
                <a:solidFill>
                  <a:schemeClr val="bg1"/>
                </a:solidFill>
              </a:defRPr>
            </a:lvl1pPr>
          </a:lstStyle>
          <a:p>
            <a:pPr lvl="0" rtl="0"/>
            <a:r>
              <a:rPr lang="it-IT" noProof="0"/>
              <a:t>Fare clic per modificare lo stile del titolo</a:t>
            </a:r>
          </a:p>
        </p:txBody>
      </p:sp>
      <p:sp>
        <p:nvSpPr>
          <p:cNvPr id="11" name="Elemento grafico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a:p>
        </p:txBody>
      </p:sp>
      <p:sp>
        <p:nvSpPr>
          <p:cNvPr id="13" name="Elemento grafico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a:p>
        </p:txBody>
      </p:sp>
      <p:sp>
        <p:nvSpPr>
          <p:cNvPr id="17" name="Elemento grafico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15" name="Segnaposto immagine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it-IT" noProof="0"/>
              <a:t>Fare clic sull'icona per inserire un'immagine</a:t>
            </a:r>
          </a:p>
        </p:txBody>
      </p:sp>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p:txBody>
      </p:sp>
      <p:sp>
        <p:nvSpPr>
          <p:cNvPr id="4" name="Segnaposto data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it-IT" noProof="0"/>
              <a:t>03/09/20XX</a:t>
            </a:r>
          </a:p>
        </p:txBody>
      </p:sp>
      <p:sp>
        <p:nvSpPr>
          <p:cNvPr id="5" name="Segnaposto piè di pagina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it-IT" noProof="0"/>
              <a:t>Titolo della presentazione</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a:p>
        </p:txBody>
      </p:sp>
      <p:cxnSp>
        <p:nvCxnSpPr>
          <p:cNvPr id="9" name="Connettore diritto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Elemento grafico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
        <p:nvSpPr>
          <p:cNvPr id="19" name="Elemento grafico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Intestazione sezion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4" name="Elemento grafico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it-IT" noProof="0"/>
          </a:p>
        </p:txBody>
      </p:sp>
      <p:sp>
        <p:nvSpPr>
          <p:cNvPr id="5" name="Elemento grafico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it-IT" noProof="0"/>
          </a:p>
        </p:txBody>
      </p:sp>
      <p:sp>
        <p:nvSpPr>
          <p:cNvPr id="6" name="Elemento grafico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it-IT" noProof="0"/>
          </a:p>
        </p:txBody>
      </p:sp>
      <p:sp>
        <p:nvSpPr>
          <p:cNvPr id="7" name="Elemento grafico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a:p>
        </p:txBody>
      </p:sp>
      <p:sp>
        <p:nvSpPr>
          <p:cNvPr id="11" name="Elemento grafico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it-IT" noProof="0"/>
          </a:p>
        </p:txBody>
      </p:sp>
      <p:sp>
        <p:nvSpPr>
          <p:cNvPr id="13" name="Elemento grafico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it-IT" noProof="0" smtClean="0"/>
              <a:t>‹N›</a:t>
            </a:fld>
            <a:endParaRPr lang="it-IT" noProof="0"/>
          </a:p>
        </p:txBody>
      </p:sp>
      <p:cxnSp>
        <p:nvCxnSpPr>
          <p:cNvPr id="7" name="Connettore diritto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5" name="Segnaposto piè di pagina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it-IT" noProof="0"/>
              <a:t>Titolo della presentazione</a:t>
            </a:r>
          </a:p>
        </p:txBody>
      </p:sp>
      <p:sp>
        <p:nvSpPr>
          <p:cNvPr id="6" name="Segnaposto numero diapositiva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it-IT" noProof="0" smtClean="0"/>
              <a:pPr/>
              <a:t>‹N›</a:t>
            </a:fld>
            <a:endParaRPr lang="it-IT" noProof="0"/>
          </a:p>
        </p:txBody>
      </p:sp>
      <p:cxnSp>
        <p:nvCxnSpPr>
          <p:cNvPr id="7" name="Connettore diritto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noProof="0"/>
          </a:p>
        </p:txBody>
      </p:sp>
      <p:sp>
        <p:nvSpPr>
          <p:cNvPr id="13" name="Segnaposto immagine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it-IT" noProof="0"/>
              <a:t>Fare clic sull'icona per inserire un'immagine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olo e contenuto">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it-IT" noProof="0"/>
              <a:t>Titolo</a:t>
            </a:r>
          </a:p>
        </p:txBody>
      </p:sp>
      <p:sp>
        <p:nvSpPr>
          <p:cNvPr id="3" name="Segnaposto contenuto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it-IT" noProof="0"/>
              <a:t>03/09/20XX</a:t>
            </a:r>
          </a:p>
        </p:txBody>
      </p:sp>
      <p:sp>
        <p:nvSpPr>
          <p:cNvPr id="5" name="Segnaposto piè di pagina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it-IT" noProof="0"/>
              <a:t>Titolo della presentazione</a:t>
            </a:r>
          </a:p>
        </p:txBody>
      </p:sp>
      <p:sp>
        <p:nvSpPr>
          <p:cNvPr id="6" name="Segnaposto numero diapositiva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it-IT" noProof="0" smtClean="0"/>
              <a:pPr/>
              <a:t>‹N›</a:t>
            </a:fld>
            <a:endParaRPr lang="it-IT" noProof="0"/>
          </a:p>
        </p:txBody>
      </p:sp>
      <p:sp>
        <p:nvSpPr>
          <p:cNvPr id="9" name="Elemento grafico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it-IT" noProof="0"/>
          </a:p>
        </p:txBody>
      </p:sp>
      <p:sp>
        <p:nvSpPr>
          <p:cNvPr id="11" name="Elemento grafico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cxnSp>
        <p:nvCxnSpPr>
          <p:cNvPr id="8" name="Connettore diritto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Elemento grafico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it-IT" noProof="0"/>
          </a:p>
        </p:txBody>
      </p:sp>
      <p:sp>
        <p:nvSpPr>
          <p:cNvPr id="12" name="Elemento grafico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it-IT" noProof="0"/>
          </a:p>
        </p:txBody>
      </p:sp>
      <p:sp>
        <p:nvSpPr>
          <p:cNvPr id="14" name="Elemento grafico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it-IT"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it-IT" noProof="0"/>
              <a:t>03/09/20XX</a:t>
            </a:r>
          </a:p>
        </p:txBody>
      </p:sp>
      <p:sp>
        <p:nvSpPr>
          <p:cNvPr id="5" name="Segnaposto piè di pagina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it-IT" noProof="0"/>
              <a:t>Titolo presentazione</a:t>
            </a:r>
          </a:p>
        </p:txBody>
      </p:sp>
      <p:sp>
        <p:nvSpPr>
          <p:cNvPr id="6" name="Segnaposto numero diapositiva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it-IT" noProof="0" smtClean="0"/>
              <a:t>‹N›</a:t>
            </a:fld>
            <a:endParaRPr lang="it-IT"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it-IT" sz="5400" spc="400" dirty="0">
                <a:solidFill>
                  <a:schemeClr val="bg1"/>
                </a:solidFill>
              </a:rPr>
              <a:t>Le tastiere</a:t>
            </a:r>
            <a:endParaRPr lang="it-IT" dirty="0"/>
          </a:p>
        </p:txBody>
      </p:sp>
      <p:sp>
        <p:nvSpPr>
          <p:cNvPr id="3" name="Sottotitolo 2">
            <a:extLst>
              <a:ext uri="{FF2B5EF4-FFF2-40B4-BE49-F238E27FC236}">
                <a16:creationId xmlns:a16="http://schemas.microsoft.com/office/drawing/2014/main" id="{A5F14073-9F68-4B7E-A576-26899D58C7A9}"/>
              </a:ext>
            </a:extLst>
          </p:cNvPr>
          <p:cNvSpPr>
            <a:spLocks noGrp="1"/>
          </p:cNvSpPr>
          <p:nvPr>
            <p:ph type="subTitle" idx="1"/>
          </p:nvPr>
        </p:nvSpPr>
        <p:spPr>
          <a:xfrm>
            <a:off x="4037162" y="5236233"/>
            <a:ext cx="7877469" cy="1207699"/>
          </a:xfrm>
        </p:spPr>
        <p:txBody>
          <a:bodyPr rtlCol="0">
            <a:normAutofit/>
          </a:bodyPr>
          <a:lstStyle/>
          <a:p>
            <a:pPr rtl="0"/>
            <a:r>
              <a:rPr lang="it-IT" sz="1600" dirty="0">
                <a:solidFill>
                  <a:schemeClr val="bg1"/>
                </a:solidFill>
              </a:rPr>
              <a:t>	A cura di </a:t>
            </a:r>
            <a:r>
              <a:rPr lang="it-IT" sz="1600" i="1" dirty="0">
                <a:solidFill>
                  <a:schemeClr val="bg1"/>
                </a:solidFill>
              </a:rPr>
              <a:t>Ignazio Leonardo Calogero Sperandeo</a:t>
            </a:r>
            <a:br>
              <a:rPr lang="it-IT" sz="1600" i="1" dirty="0">
                <a:solidFill>
                  <a:schemeClr val="bg1"/>
                </a:solidFill>
              </a:rPr>
            </a:br>
            <a:r>
              <a:rPr lang="it-IT" sz="1600" dirty="0">
                <a:solidFill>
                  <a:schemeClr val="bg1"/>
                </a:solidFill>
              </a:rPr>
              <a:t>Classe: 4C informatica</a:t>
            </a:r>
          </a:p>
          <a:p>
            <a:pPr algn="l" rtl="0"/>
            <a:endParaRPr lang="it-IT" sz="2000" dirty="0">
              <a:solidFill>
                <a:schemeClr val="bg1"/>
              </a:solidFill>
            </a:endParaRPr>
          </a:p>
          <a:p>
            <a:pPr rtl="0"/>
            <a:endParaRPr lang="it-IT" sz="2000" dirty="0">
              <a:solidFill>
                <a:schemeClr val="bg1"/>
              </a:solidFill>
            </a:endParaRPr>
          </a:p>
          <a:p>
            <a:pPr rtl="0"/>
            <a:endParaRPr lang="it-IT" dirty="0"/>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0115FF41-AFA4-4D25-AB42-AB034F4B4FEC}"/>
              </a:ext>
            </a:extLst>
          </p:cNvPr>
          <p:cNvSpPr>
            <a:spLocks noGrp="1"/>
          </p:cNvSpPr>
          <p:nvPr>
            <p:ph type="title"/>
          </p:nvPr>
        </p:nvSpPr>
        <p:spPr/>
        <p:txBody>
          <a:bodyPr rtlCol="0"/>
          <a:lstStyle/>
          <a:p>
            <a:pPr rtl="0"/>
            <a:r>
              <a:rPr lang="it-IT" sz="5400" dirty="0"/>
              <a:t>COSA SONO?</a:t>
            </a:r>
            <a:endParaRPr lang="it-IT" dirty="0"/>
          </a:p>
        </p:txBody>
      </p:sp>
      <p:sp>
        <p:nvSpPr>
          <p:cNvPr id="4" name="Segnaposto contenuto 3">
            <a:extLst>
              <a:ext uri="{FF2B5EF4-FFF2-40B4-BE49-F238E27FC236}">
                <a16:creationId xmlns:a16="http://schemas.microsoft.com/office/drawing/2014/main" id="{B0881FA9-F3B0-4912-B0E1-352094195C30}"/>
              </a:ext>
            </a:extLst>
          </p:cNvPr>
          <p:cNvSpPr>
            <a:spLocks noGrp="1"/>
          </p:cNvSpPr>
          <p:nvPr>
            <p:ph idx="1"/>
          </p:nvPr>
        </p:nvSpPr>
        <p:spPr/>
        <p:txBody>
          <a:bodyPr rtlCol="0"/>
          <a:lstStyle/>
          <a:p>
            <a:pPr rtl="0"/>
            <a:r>
              <a:rPr lang="it-IT" dirty="0"/>
              <a:t>Le tastiere sono delle periferiche di input, che permettono l’inserimento di dati manuali su una macchina attraverso la digitazione di dei tasti.</a:t>
            </a:r>
            <a:br>
              <a:rPr lang="it-IT" dirty="0"/>
            </a:br>
            <a:r>
              <a:rPr lang="it-IT" dirty="0"/>
              <a:t>Una piccola curiosità è che queste tastiere di oggi ereditano la posizione dei tasti dalle macchine da scrivere, ossia QWERTY, AZERTY, QZERTY. Questi sono i primi 5 caratteri della prima riga delle lettere.</a:t>
            </a:r>
          </a:p>
        </p:txBody>
      </p:sp>
      <p:sp>
        <p:nvSpPr>
          <p:cNvPr id="10" name="Segnaposto piè di pagina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it-IT" dirty="0"/>
              <a:t>LE TASTIERE	</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it-IT" smtClean="0"/>
              <a:pPr rtl="0"/>
              <a:t>2</a:t>
            </a:fld>
            <a:endParaRPr lang="it-IT"/>
          </a:p>
        </p:txBody>
      </p:sp>
      <p:pic>
        <p:nvPicPr>
          <p:cNvPr id="7" name="Segnaposto immagine 6">
            <a:extLst>
              <a:ext uri="{FF2B5EF4-FFF2-40B4-BE49-F238E27FC236}">
                <a16:creationId xmlns:a16="http://schemas.microsoft.com/office/drawing/2014/main" id="{E56E4DB2-BEBA-C072-A78D-EF226977CCAC}"/>
              </a:ext>
            </a:extLst>
          </p:cNvPr>
          <p:cNvPicPr>
            <a:picLocks noGrp="1" noChangeAspect="1"/>
          </p:cNvPicPr>
          <p:nvPr>
            <p:ph type="pic" sz="quarter" idx="13"/>
          </p:nvPr>
        </p:nvPicPr>
        <p:blipFill>
          <a:blip r:embed="rId3"/>
          <a:srcRect l="21500" r="21500"/>
          <a:stretch>
            <a:fillRect/>
          </a:stretch>
        </p:blipFill>
        <p:spPr/>
      </p:pic>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0115FF41-AFA4-4D25-AB42-AB034F4B4FEC}"/>
              </a:ext>
            </a:extLst>
          </p:cNvPr>
          <p:cNvSpPr>
            <a:spLocks noGrp="1"/>
          </p:cNvSpPr>
          <p:nvPr>
            <p:ph type="title"/>
          </p:nvPr>
        </p:nvSpPr>
        <p:spPr>
          <a:xfrm>
            <a:off x="804672" y="1061049"/>
            <a:ext cx="6190488" cy="1453551"/>
          </a:xfrm>
        </p:spPr>
        <p:txBody>
          <a:bodyPr rtlCol="0">
            <a:normAutofit fontScale="90000"/>
          </a:bodyPr>
          <a:lstStyle/>
          <a:p>
            <a:pPr rtl="0"/>
            <a:r>
              <a:rPr lang="it-IT" sz="5400" dirty="0"/>
              <a:t>COME FUNZIONANO?</a:t>
            </a:r>
            <a:endParaRPr lang="it-IT" dirty="0"/>
          </a:p>
        </p:txBody>
      </p:sp>
      <p:sp>
        <p:nvSpPr>
          <p:cNvPr id="4" name="Segnaposto contenuto 3">
            <a:extLst>
              <a:ext uri="{FF2B5EF4-FFF2-40B4-BE49-F238E27FC236}">
                <a16:creationId xmlns:a16="http://schemas.microsoft.com/office/drawing/2014/main" id="{B0881FA9-F3B0-4912-B0E1-352094195C30}"/>
              </a:ext>
            </a:extLst>
          </p:cNvPr>
          <p:cNvSpPr>
            <a:spLocks noGrp="1"/>
          </p:cNvSpPr>
          <p:nvPr>
            <p:ph idx="1"/>
          </p:nvPr>
        </p:nvSpPr>
        <p:spPr/>
        <p:txBody>
          <a:bodyPr rtlCol="0"/>
          <a:lstStyle/>
          <a:p>
            <a:pPr rtl="0"/>
            <a:r>
              <a:rPr lang="it-IT" dirty="0"/>
              <a:t>Ogni tastiera ha un suo microcontrollore, questo microcontrollore comunica col driver associato alla tastiera che si occuperà di interpretare il segnale generato, il driver inoltre fa da tramite tra la periferica e il sistema operativo. Ogni click di un tasto della tastiera corrisponde alla generazione di un codice, questo codice viene formattato in modo tale che l’OS lo comprenda.</a:t>
            </a:r>
          </a:p>
        </p:txBody>
      </p:sp>
      <p:sp>
        <p:nvSpPr>
          <p:cNvPr id="10" name="Segnaposto piè di pagina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it-IT" dirty="0"/>
              <a:t>LE TASTIERE	</a:t>
            </a:r>
          </a:p>
        </p:txBody>
      </p:sp>
      <p:sp>
        <p:nvSpPr>
          <p:cNvPr id="11" name="Segnaposto numero diapositiva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it-IT" smtClean="0"/>
              <a:pPr rtl="0"/>
              <a:t>3</a:t>
            </a:fld>
            <a:endParaRPr lang="it-IT"/>
          </a:p>
        </p:txBody>
      </p:sp>
      <p:pic>
        <p:nvPicPr>
          <p:cNvPr id="7" name="Segnaposto immagine 6">
            <a:extLst>
              <a:ext uri="{FF2B5EF4-FFF2-40B4-BE49-F238E27FC236}">
                <a16:creationId xmlns:a16="http://schemas.microsoft.com/office/drawing/2014/main" id="{E56E4DB2-BEBA-C072-A78D-EF226977CCAC}"/>
              </a:ext>
            </a:extLst>
          </p:cNvPr>
          <p:cNvPicPr>
            <a:picLocks noGrp="1" noChangeAspect="1"/>
          </p:cNvPicPr>
          <p:nvPr>
            <p:ph type="pic" sz="quarter" idx="13"/>
          </p:nvPr>
        </p:nvPicPr>
        <p:blipFill>
          <a:blip r:embed="rId3"/>
          <a:srcRect l="21500" r="21500"/>
          <a:stretch>
            <a:fillRect/>
          </a:stretch>
        </p:blipFill>
        <p:spPr/>
      </p:pic>
    </p:spTree>
    <p:extLst>
      <p:ext uri="{BB962C8B-B14F-4D97-AF65-F5344CB8AC3E}">
        <p14:creationId xmlns:p14="http://schemas.microsoft.com/office/powerpoint/2010/main" val="2040542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piè di pagina 5">
            <a:extLst>
              <a:ext uri="{FF2B5EF4-FFF2-40B4-BE49-F238E27FC236}">
                <a16:creationId xmlns:a16="http://schemas.microsoft.com/office/drawing/2014/main" id="{DF568484-7ABF-4B24-2A81-7E61865D8112}"/>
              </a:ext>
            </a:extLst>
          </p:cNvPr>
          <p:cNvSpPr>
            <a:spLocks noGrp="1"/>
          </p:cNvSpPr>
          <p:nvPr>
            <p:ph type="ftr" sz="quarter" idx="11"/>
          </p:nvPr>
        </p:nvSpPr>
        <p:spPr/>
        <p:txBody>
          <a:bodyPr/>
          <a:lstStyle/>
          <a:p>
            <a:pPr rtl="0"/>
            <a:r>
              <a:rPr lang="it-IT" noProof="0" dirty="0"/>
              <a:t>LE TASTIERE</a:t>
            </a:r>
          </a:p>
        </p:txBody>
      </p:sp>
      <p:sp>
        <p:nvSpPr>
          <p:cNvPr id="7" name="Segnaposto numero diapositiva 6">
            <a:extLst>
              <a:ext uri="{FF2B5EF4-FFF2-40B4-BE49-F238E27FC236}">
                <a16:creationId xmlns:a16="http://schemas.microsoft.com/office/drawing/2014/main" id="{05667F27-06BC-B227-3529-6E7F38D4E5C1}"/>
              </a:ext>
            </a:extLst>
          </p:cNvPr>
          <p:cNvSpPr>
            <a:spLocks noGrp="1"/>
          </p:cNvSpPr>
          <p:nvPr>
            <p:ph type="sldNum" sz="quarter" idx="12"/>
          </p:nvPr>
        </p:nvSpPr>
        <p:spPr/>
        <p:txBody>
          <a:bodyPr/>
          <a:lstStyle/>
          <a:p>
            <a:pPr rtl="0"/>
            <a:fld id="{D8DA9DAA-006C-4F4B-980E-E3DF019B24E2}" type="slidenum">
              <a:rPr lang="it-IT" noProof="0" smtClean="0"/>
              <a:pPr rtl="0"/>
              <a:t>4</a:t>
            </a:fld>
            <a:endParaRPr lang="it-IT" noProof="0"/>
          </a:p>
        </p:txBody>
      </p:sp>
      <p:pic>
        <p:nvPicPr>
          <p:cNvPr id="9" name="Immagine 8">
            <a:extLst>
              <a:ext uri="{FF2B5EF4-FFF2-40B4-BE49-F238E27FC236}">
                <a16:creationId xmlns:a16="http://schemas.microsoft.com/office/drawing/2014/main" id="{893DE3C6-2F75-CAA7-5C7A-795E59FF6BBA}"/>
              </a:ext>
            </a:extLst>
          </p:cNvPr>
          <p:cNvPicPr>
            <a:picLocks noChangeAspect="1"/>
          </p:cNvPicPr>
          <p:nvPr/>
        </p:nvPicPr>
        <p:blipFill>
          <a:blip r:embed="rId2"/>
          <a:stretch>
            <a:fillRect/>
          </a:stretch>
        </p:blipFill>
        <p:spPr>
          <a:xfrm>
            <a:off x="579457" y="1794785"/>
            <a:ext cx="4086225" cy="2628900"/>
          </a:xfrm>
          <a:prstGeom prst="rect">
            <a:avLst/>
          </a:prstGeom>
        </p:spPr>
      </p:pic>
      <p:pic>
        <p:nvPicPr>
          <p:cNvPr id="13" name="Immagine 12">
            <a:extLst>
              <a:ext uri="{FF2B5EF4-FFF2-40B4-BE49-F238E27FC236}">
                <a16:creationId xmlns:a16="http://schemas.microsoft.com/office/drawing/2014/main" id="{5231AB84-E501-B75F-91CA-B056D83460FB}"/>
              </a:ext>
            </a:extLst>
          </p:cNvPr>
          <p:cNvPicPr>
            <a:picLocks noChangeAspect="1"/>
          </p:cNvPicPr>
          <p:nvPr/>
        </p:nvPicPr>
        <p:blipFill>
          <a:blip r:embed="rId3"/>
          <a:stretch>
            <a:fillRect/>
          </a:stretch>
        </p:blipFill>
        <p:spPr>
          <a:xfrm>
            <a:off x="7055507" y="2078642"/>
            <a:ext cx="3429781" cy="2540579"/>
          </a:xfrm>
          <a:prstGeom prst="rect">
            <a:avLst/>
          </a:prstGeom>
        </p:spPr>
      </p:pic>
      <p:pic>
        <p:nvPicPr>
          <p:cNvPr id="14" name="Immagine 13">
            <a:extLst>
              <a:ext uri="{FF2B5EF4-FFF2-40B4-BE49-F238E27FC236}">
                <a16:creationId xmlns:a16="http://schemas.microsoft.com/office/drawing/2014/main" id="{0F45975E-7E85-93DF-F81E-CD0B0AF05443}"/>
              </a:ext>
            </a:extLst>
          </p:cNvPr>
          <p:cNvPicPr>
            <a:picLocks noChangeAspect="1"/>
          </p:cNvPicPr>
          <p:nvPr/>
        </p:nvPicPr>
        <p:blipFill>
          <a:blip r:embed="rId4"/>
          <a:stretch>
            <a:fillRect/>
          </a:stretch>
        </p:blipFill>
        <p:spPr>
          <a:xfrm>
            <a:off x="1862133" y="978392"/>
            <a:ext cx="8281358" cy="4741077"/>
          </a:xfrm>
          <a:prstGeom prst="rect">
            <a:avLst/>
          </a:prstGeom>
        </p:spPr>
      </p:pic>
      <p:sp>
        <p:nvSpPr>
          <p:cNvPr id="16" name="CasellaDiTesto 15">
            <a:extLst>
              <a:ext uri="{FF2B5EF4-FFF2-40B4-BE49-F238E27FC236}">
                <a16:creationId xmlns:a16="http://schemas.microsoft.com/office/drawing/2014/main" id="{3BCB6214-FFF8-F9EF-BCE7-83203ECA7A84}"/>
              </a:ext>
            </a:extLst>
          </p:cNvPr>
          <p:cNvSpPr txBox="1"/>
          <p:nvPr/>
        </p:nvSpPr>
        <p:spPr>
          <a:xfrm>
            <a:off x="2622569" y="5422357"/>
            <a:ext cx="7494917" cy="1231106"/>
          </a:xfrm>
          <a:prstGeom prst="rect">
            <a:avLst/>
          </a:prstGeom>
          <a:noFill/>
        </p:spPr>
        <p:txBody>
          <a:bodyPr wrap="square" rtlCol="0">
            <a:spAutoFit/>
          </a:bodyPr>
          <a:lstStyle/>
          <a:p>
            <a:r>
              <a:rPr lang="it-IT" sz="2800" dirty="0">
                <a:latin typeface="Calibri" panose="020F0502020204030204" pitchFamily="34" charset="0"/>
                <a:ea typeface="Calibri" panose="020F0502020204030204" pitchFamily="34" charset="0"/>
                <a:cs typeface="Calibri" panose="020F0502020204030204" pitchFamily="34" charset="0"/>
              </a:rPr>
              <a:t>ADESSO CHE ABBIAMO CHIARITO IL CONCETTO DI TASTIERA, FACCIAMONE UNA!</a:t>
            </a:r>
          </a:p>
          <a:p>
            <a:endParaRPr lang="it-IT" dirty="0"/>
          </a:p>
        </p:txBody>
      </p:sp>
    </p:spTree>
    <p:extLst>
      <p:ext uri="{BB962C8B-B14F-4D97-AF65-F5344CB8AC3E}">
        <p14:creationId xmlns:p14="http://schemas.microsoft.com/office/powerpoint/2010/main" val="34288713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14"/>
                                        </p:tgtEl>
                                      </p:cBhvr>
                                    </p:animEffect>
                                    <p:set>
                                      <p:cBhvr>
                                        <p:cTn id="14" dur="1" fill="hold">
                                          <p:stCondLst>
                                            <p:cond delay="499"/>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8D629717-D514-4A01-8BD7-3D9AC0D2DD29}"/>
              </a:ext>
            </a:extLst>
          </p:cNvPr>
          <p:cNvSpPr>
            <a:spLocks noGrp="1"/>
          </p:cNvSpPr>
          <p:nvPr>
            <p:ph type="title"/>
          </p:nvPr>
        </p:nvSpPr>
        <p:spPr>
          <a:xfrm>
            <a:off x="811458" y="986917"/>
            <a:ext cx="6190488" cy="677174"/>
          </a:xfrm>
        </p:spPr>
        <p:txBody>
          <a:bodyPr>
            <a:noAutofit/>
          </a:bodyPr>
          <a:lstStyle/>
          <a:p>
            <a:r>
              <a:rPr lang="it-IT" sz="4000" dirty="0"/>
              <a:t>ESSENTIAL KEYBOARD</a:t>
            </a:r>
          </a:p>
        </p:txBody>
      </p:sp>
      <p:sp>
        <p:nvSpPr>
          <p:cNvPr id="4" name="Segnaposto contenuto 3">
            <a:extLst>
              <a:ext uri="{FF2B5EF4-FFF2-40B4-BE49-F238E27FC236}">
                <a16:creationId xmlns:a16="http://schemas.microsoft.com/office/drawing/2014/main" id="{11EC9F1E-7794-6FD6-04C3-CCABA091F5CB}"/>
              </a:ext>
            </a:extLst>
          </p:cNvPr>
          <p:cNvSpPr>
            <a:spLocks noGrp="1"/>
          </p:cNvSpPr>
          <p:nvPr>
            <p:ph idx="1"/>
          </p:nvPr>
        </p:nvSpPr>
        <p:spPr>
          <a:xfrm>
            <a:off x="838200" y="1824832"/>
            <a:ext cx="6190488" cy="2177825"/>
          </a:xfrm>
        </p:spPr>
        <p:txBody>
          <a:bodyPr/>
          <a:lstStyle/>
          <a:p>
            <a:r>
              <a:rPr lang="it-IT" dirty="0"/>
              <a:t>Questo progetto è nato per avere a portata di mano una tastiera </a:t>
            </a:r>
            <a:r>
              <a:rPr lang="it-IT" dirty="0" err="1"/>
              <a:t>essensiale</a:t>
            </a:r>
            <a:r>
              <a:rPr lang="it-IT" dirty="0"/>
              <a:t> per scrivere lettere, numeri ed usare 3 caratteri speciali(</a:t>
            </a:r>
            <a:r>
              <a:rPr lang="it-IT" dirty="0" err="1"/>
              <a:t>canella</a:t>
            </a:r>
            <a:r>
              <a:rPr lang="it-IT" dirty="0"/>
              <a:t>, invio, spazio). Il tutto è stato reso possibile usando il microcontrollore Atmega32U4, come scheda ho usato un </a:t>
            </a:r>
            <a:r>
              <a:rPr lang="it-IT" dirty="0" err="1"/>
              <a:t>arduino</a:t>
            </a:r>
            <a:r>
              <a:rPr lang="it-IT" dirty="0"/>
              <a:t> micro.</a:t>
            </a:r>
          </a:p>
        </p:txBody>
      </p:sp>
      <p:sp>
        <p:nvSpPr>
          <p:cNvPr id="6" name="Segnaposto piè di pagina 5">
            <a:extLst>
              <a:ext uri="{FF2B5EF4-FFF2-40B4-BE49-F238E27FC236}">
                <a16:creationId xmlns:a16="http://schemas.microsoft.com/office/drawing/2014/main" id="{88C1D6EE-199F-35DA-E7BD-CC4389C8AD9B}"/>
              </a:ext>
            </a:extLst>
          </p:cNvPr>
          <p:cNvSpPr>
            <a:spLocks noGrp="1"/>
          </p:cNvSpPr>
          <p:nvPr>
            <p:ph type="ftr" sz="quarter" idx="11"/>
          </p:nvPr>
        </p:nvSpPr>
        <p:spPr/>
        <p:txBody>
          <a:bodyPr/>
          <a:lstStyle/>
          <a:p>
            <a:pPr rtl="0"/>
            <a:r>
              <a:rPr lang="it-IT" noProof="0" dirty="0"/>
              <a:t>PROGETTO ESSENTIAL KEYBOARD</a:t>
            </a:r>
          </a:p>
        </p:txBody>
      </p:sp>
      <p:sp>
        <p:nvSpPr>
          <p:cNvPr id="7" name="Segnaposto numero diapositiva 6">
            <a:extLst>
              <a:ext uri="{FF2B5EF4-FFF2-40B4-BE49-F238E27FC236}">
                <a16:creationId xmlns:a16="http://schemas.microsoft.com/office/drawing/2014/main" id="{177FC422-2084-364A-98A8-C6FA3A00412B}"/>
              </a:ext>
            </a:extLst>
          </p:cNvPr>
          <p:cNvSpPr>
            <a:spLocks noGrp="1"/>
          </p:cNvSpPr>
          <p:nvPr>
            <p:ph type="sldNum" sz="quarter" idx="12"/>
          </p:nvPr>
        </p:nvSpPr>
        <p:spPr/>
        <p:txBody>
          <a:bodyPr/>
          <a:lstStyle/>
          <a:p>
            <a:pPr rtl="0"/>
            <a:fld id="{D8DA9DAA-006C-4F4B-980E-E3DF019B24E2}" type="slidenum">
              <a:rPr lang="it-IT" noProof="0" smtClean="0"/>
              <a:pPr rtl="0"/>
              <a:t>5</a:t>
            </a:fld>
            <a:endParaRPr lang="it-IT" noProof="0"/>
          </a:p>
        </p:txBody>
      </p:sp>
      <p:pic>
        <p:nvPicPr>
          <p:cNvPr id="15" name="Immagine 14">
            <a:extLst>
              <a:ext uri="{FF2B5EF4-FFF2-40B4-BE49-F238E27FC236}">
                <a16:creationId xmlns:a16="http://schemas.microsoft.com/office/drawing/2014/main" id="{E2974C21-A0C5-B298-77D7-9D485616C961}"/>
              </a:ext>
            </a:extLst>
          </p:cNvPr>
          <p:cNvPicPr>
            <a:picLocks noChangeAspect="1"/>
          </p:cNvPicPr>
          <p:nvPr/>
        </p:nvPicPr>
        <p:blipFill>
          <a:blip r:embed="rId2"/>
          <a:stretch>
            <a:fillRect/>
          </a:stretch>
        </p:blipFill>
        <p:spPr>
          <a:xfrm>
            <a:off x="1407632" y="621792"/>
            <a:ext cx="8314337" cy="5762875"/>
          </a:xfrm>
          <a:prstGeom prst="rect">
            <a:avLst/>
          </a:prstGeom>
        </p:spPr>
      </p:pic>
      <p:sp>
        <p:nvSpPr>
          <p:cNvPr id="16" name="Ovale 15">
            <a:extLst>
              <a:ext uri="{FF2B5EF4-FFF2-40B4-BE49-F238E27FC236}">
                <a16:creationId xmlns:a16="http://schemas.microsoft.com/office/drawing/2014/main" id="{72639255-149F-A108-E8DF-5D24A2186892}"/>
              </a:ext>
            </a:extLst>
          </p:cNvPr>
          <p:cNvSpPr/>
          <p:nvPr/>
        </p:nvSpPr>
        <p:spPr>
          <a:xfrm>
            <a:off x="1147313" y="621792"/>
            <a:ext cx="2434087" cy="1931627"/>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CasellaDiTesto 16">
            <a:extLst>
              <a:ext uri="{FF2B5EF4-FFF2-40B4-BE49-F238E27FC236}">
                <a16:creationId xmlns:a16="http://schemas.microsoft.com/office/drawing/2014/main" id="{1DC6A5A6-FD09-5785-D886-E037B6B180D6}"/>
              </a:ext>
            </a:extLst>
          </p:cNvPr>
          <p:cNvSpPr txBox="1"/>
          <p:nvPr/>
        </p:nvSpPr>
        <p:spPr>
          <a:xfrm>
            <a:off x="1085801" y="1455500"/>
            <a:ext cx="2557110" cy="369332"/>
          </a:xfrm>
          <a:prstGeom prst="rect">
            <a:avLst/>
          </a:prstGeom>
          <a:noFill/>
        </p:spPr>
        <p:txBody>
          <a:bodyPr wrap="none" rtlCol="0">
            <a:spAutoFit/>
          </a:bodyPr>
          <a:lstStyle/>
          <a:p>
            <a:r>
              <a:rPr lang="it-IT" dirty="0"/>
              <a:t>Zoccolo per la scheda</a:t>
            </a:r>
          </a:p>
        </p:txBody>
      </p:sp>
      <p:sp>
        <p:nvSpPr>
          <p:cNvPr id="19" name="Ovale 18">
            <a:extLst>
              <a:ext uri="{FF2B5EF4-FFF2-40B4-BE49-F238E27FC236}">
                <a16:creationId xmlns:a16="http://schemas.microsoft.com/office/drawing/2014/main" id="{7DDCC25D-67BA-C6DC-8EF0-CD9C18BCB834}"/>
              </a:ext>
            </a:extLst>
          </p:cNvPr>
          <p:cNvSpPr/>
          <p:nvPr/>
        </p:nvSpPr>
        <p:spPr>
          <a:xfrm>
            <a:off x="4381634" y="1488024"/>
            <a:ext cx="560717" cy="54119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C26ED869-7169-A2E9-744F-2AD7D0489315}"/>
              </a:ext>
            </a:extLst>
          </p:cNvPr>
          <p:cNvSpPr/>
          <p:nvPr/>
        </p:nvSpPr>
        <p:spPr>
          <a:xfrm>
            <a:off x="5124091" y="1488024"/>
            <a:ext cx="560717" cy="54119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Ovale 20">
            <a:extLst>
              <a:ext uri="{FF2B5EF4-FFF2-40B4-BE49-F238E27FC236}">
                <a16:creationId xmlns:a16="http://schemas.microsoft.com/office/drawing/2014/main" id="{D8FD23C5-A6BF-4D52-9AF1-427E0D078454}"/>
              </a:ext>
            </a:extLst>
          </p:cNvPr>
          <p:cNvSpPr/>
          <p:nvPr/>
        </p:nvSpPr>
        <p:spPr>
          <a:xfrm>
            <a:off x="5788325" y="1488024"/>
            <a:ext cx="560717" cy="54119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A1F9E326-2B12-1C84-1FF0-A5F8746C5395}"/>
              </a:ext>
            </a:extLst>
          </p:cNvPr>
          <p:cNvCxnSpPr>
            <a:endCxn id="19" idx="3"/>
          </p:cNvCxnSpPr>
          <p:nvPr/>
        </p:nvCxnSpPr>
        <p:spPr>
          <a:xfrm flipV="1">
            <a:off x="4045789" y="1949960"/>
            <a:ext cx="417960" cy="4208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959C4900-BCBF-47E4-300D-9291FCA6A672}"/>
              </a:ext>
            </a:extLst>
          </p:cNvPr>
          <p:cNvSpPr txBox="1"/>
          <p:nvPr/>
        </p:nvSpPr>
        <p:spPr>
          <a:xfrm>
            <a:off x="3706146" y="2282693"/>
            <a:ext cx="889373" cy="369332"/>
          </a:xfrm>
          <a:prstGeom prst="rect">
            <a:avLst/>
          </a:prstGeom>
          <a:noFill/>
        </p:spPr>
        <p:txBody>
          <a:bodyPr wrap="square" rtlCol="0">
            <a:spAutoFit/>
          </a:bodyPr>
          <a:lstStyle/>
          <a:p>
            <a:r>
              <a:rPr lang="it-IT" dirty="0">
                <a:solidFill>
                  <a:schemeClr val="bg1"/>
                </a:solidFill>
              </a:rPr>
              <a:t>DEL</a:t>
            </a:r>
          </a:p>
        </p:txBody>
      </p:sp>
      <p:cxnSp>
        <p:nvCxnSpPr>
          <p:cNvPr id="25" name="Connettore 2 24">
            <a:extLst>
              <a:ext uri="{FF2B5EF4-FFF2-40B4-BE49-F238E27FC236}">
                <a16:creationId xmlns:a16="http://schemas.microsoft.com/office/drawing/2014/main" id="{46E2BB71-270D-1BE8-6E35-5CC9EBBECF21}"/>
              </a:ext>
            </a:extLst>
          </p:cNvPr>
          <p:cNvCxnSpPr>
            <a:cxnSpLocks/>
            <a:endCxn id="20" idx="3"/>
          </p:cNvCxnSpPr>
          <p:nvPr/>
        </p:nvCxnSpPr>
        <p:spPr>
          <a:xfrm flipV="1">
            <a:off x="5178508" y="1949960"/>
            <a:ext cx="27698" cy="7056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3587432C-B450-E6CC-A7C2-FB291246D955}"/>
              </a:ext>
            </a:extLst>
          </p:cNvPr>
          <p:cNvSpPr txBox="1"/>
          <p:nvPr/>
        </p:nvSpPr>
        <p:spPr>
          <a:xfrm>
            <a:off x="4852986" y="2469021"/>
            <a:ext cx="889373" cy="307777"/>
          </a:xfrm>
          <a:prstGeom prst="rect">
            <a:avLst/>
          </a:prstGeom>
          <a:noFill/>
        </p:spPr>
        <p:txBody>
          <a:bodyPr wrap="square" rtlCol="0">
            <a:spAutoFit/>
          </a:bodyPr>
          <a:lstStyle/>
          <a:p>
            <a:r>
              <a:rPr lang="it-IT" sz="1400" dirty="0">
                <a:solidFill>
                  <a:schemeClr val="bg1"/>
                </a:solidFill>
              </a:rPr>
              <a:t>SPAZIO</a:t>
            </a:r>
          </a:p>
        </p:txBody>
      </p:sp>
      <p:cxnSp>
        <p:nvCxnSpPr>
          <p:cNvPr id="29" name="Connettore 2 28">
            <a:extLst>
              <a:ext uri="{FF2B5EF4-FFF2-40B4-BE49-F238E27FC236}">
                <a16:creationId xmlns:a16="http://schemas.microsoft.com/office/drawing/2014/main" id="{2378FE04-4DA5-2757-4BBE-0A444A7E2B2A}"/>
              </a:ext>
            </a:extLst>
          </p:cNvPr>
          <p:cNvCxnSpPr>
            <a:cxnSpLocks/>
            <a:endCxn id="21" idx="5"/>
          </p:cNvCxnSpPr>
          <p:nvPr/>
        </p:nvCxnSpPr>
        <p:spPr>
          <a:xfrm flipH="1" flipV="1">
            <a:off x="6266927" y="1949960"/>
            <a:ext cx="316272" cy="6422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CasellaDiTesto 29">
            <a:extLst>
              <a:ext uri="{FF2B5EF4-FFF2-40B4-BE49-F238E27FC236}">
                <a16:creationId xmlns:a16="http://schemas.microsoft.com/office/drawing/2014/main" id="{68FE4816-1843-3F10-D4CB-4F760425D188}"/>
              </a:ext>
            </a:extLst>
          </p:cNvPr>
          <p:cNvSpPr txBox="1"/>
          <p:nvPr/>
        </p:nvSpPr>
        <p:spPr>
          <a:xfrm>
            <a:off x="6243556" y="2504063"/>
            <a:ext cx="889373" cy="369332"/>
          </a:xfrm>
          <a:prstGeom prst="rect">
            <a:avLst/>
          </a:prstGeom>
          <a:noFill/>
        </p:spPr>
        <p:txBody>
          <a:bodyPr wrap="square" rtlCol="0">
            <a:spAutoFit/>
          </a:bodyPr>
          <a:lstStyle/>
          <a:p>
            <a:r>
              <a:rPr lang="it-IT" dirty="0">
                <a:solidFill>
                  <a:schemeClr val="bg1"/>
                </a:solidFill>
              </a:rPr>
              <a:t>INVIO</a:t>
            </a:r>
          </a:p>
        </p:txBody>
      </p:sp>
      <p:sp>
        <p:nvSpPr>
          <p:cNvPr id="32" name="CasellaDiTesto 31">
            <a:extLst>
              <a:ext uri="{FF2B5EF4-FFF2-40B4-BE49-F238E27FC236}">
                <a16:creationId xmlns:a16="http://schemas.microsoft.com/office/drawing/2014/main" id="{21AD11FE-4273-F9DC-1F16-CD68C96909AB}"/>
              </a:ext>
            </a:extLst>
          </p:cNvPr>
          <p:cNvSpPr txBox="1"/>
          <p:nvPr/>
        </p:nvSpPr>
        <p:spPr>
          <a:xfrm>
            <a:off x="1660521" y="2925186"/>
            <a:ext cx="889373" cy="369332"/>
          </a:xfrm>
          <a:prstGeom prst="rect">
            <a:avLst/>
          </a:prstGeom>
          <a:noFill/>
        </p:spPr>
        <p:txBody>
          <a:bodyPr wrap="square" rtlCol="0">
            <a:spAutoFit/>
          </a:bodyPr>
          <a:lstStyle/>
          <a:p>
            <a:r>
              <a:rPr lang="it-IT" dirty="0">
                <a:solidFill>
                  <a:schemeClr val="bg1"/>
                </a:solidFill>
              </a:rPr>
              <a:t>ABC0</a:t>
            </a:r>
          </a:p>
        </p:txBody>
      </p:sp>
      <p:cxnSp>
        <p:nvCxnSpPr>
          <p:cNvPr id="34" name="Connettore 2 33">
            <a:extLst>
              <a:ext uri="{FF2B5EF4-FFF2-40B4-BE49-F238E27FC236}">
                <a16:creationId xmlns:a16="http://schemas.microsoft.com/office/drawing/2014/main" id="{2C74313B-F608-91BF-8482-744E25E6E2F9}"/>
              </a:ext>
            </a:extLst>
          </p:cNvPr>
          <p:cNvCxnSpPr/>
          <p:nvPr/>
        </p:nvCxnSpPr>
        <p:spPr>
          <a:xfrm>
            <a:off x="2105207" y="3294518"/>
            <a:ext cx="259149" cy="2423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Ovale 34">
            <a:extLst>
              <a:ext uri="{FF2B5EF4-FFF2-40B4-BE49-F238E27FC236}">
                <a16:creationId xmlns:a16="http://schemas.microsoft.com/office/drawing/2014/main" id="{8A7E4CC7-F0F5-A5B6-BEDA-08CCADE244A6}"/>
              </a:ext>
            </a:extLst>
          </p:cNvPr>
          <p:cNvSpPr/>
          <p:nvPr/>
        </p:nvSpPr>
        <p:spPr>
          <a:xfrm>
            <a:off x="2250077" y="3543263"/>
            <a:ext cx="627929" cy="560717"/>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Ovale 35">
            <a:extLst>
              <a:ext uri="{FF2B5EF4-FFF2-40B4-BE49-F238E27FC236}">
                <a16:creationId xmlns:a16="http://schemas.microsoft.com/office/drawing/2014/main" id="{F371B018-74BD-BEDB-8F4E-A3FA6485A94B}"/>
              </a:ext>
            </a:extLst>
          </p:cNvPr>
          <p:cNvSpPr/>
          <p:nvPr/>
        </p:nvSpPr>
        <p:spPr>
          <a:xfrm>
            <a:off x="3078217" y="3528135"/>
            <a:ext cx="627929" cy="560717"/>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Ovale 36">
            <a:extLst>
              <a:ext uri="{FF2B5EF4-FFF2-40B4-BE49-F238E27FC236}">
                <a16:creationId xmlns:a16="http://schemas.microsoft.com/office/drawing/2014/main" id="{B50628EA-5E47-A1F9-52B2-B9040842DB56}"/>
              </a:ext>
            </a:extLst>
          </p:cNvPr>
          <p:cNvSpPr/>
          <p:nvPr/>
        </p:nvSpPr>
        <p:spPr>
          <a:xfrm>
            <a:off x="3906702" y="3509730"/>
            <a:ext cx="627929" cy="560717"/>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Ovale 37">
            <a:extLst>
              <a:ext uri="{FF2B5EF4-FFF2-40B4-BE49-F238E27FC236}">
                <a16:creationId xmlns:a16="http://schemas.microsoft.com/office/drawing/2014/main" id="{AE299771-858B-730B-7734-0851C0B52462}"/>
              </a:ext>
            </a:extLst>
          </p:cNvPr>
          <p:cNvSpPr/>
          <p:nvPr/>
        </p:nvSpPr>
        <p:spPr>
          <a:xfrm>
            <a:off x="4735187" y="3551747"/>
            <a:ext cx="627929" cy="560717"/>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Ovale 38">
            <a:extLst>
              <a:ext uri="{FF2B5EF4-FFF2-40B4-BE49-F238E27FC236}">
                <a16:creationId xmlns:a16="http://schemas.microsoft.com/office/drawing/2014/main" id="{74F2B977-791A-3180-2F2C-C68634B2F18F}"/>
              </a:ext>
            </a:extLst>
          </p:cNvPr>
          <p:cNvSpPr/>
          <p:nvPr/>
        </p:nvSpPr>
        <p:spPr>
          <a:xfrm>
            <a:off x="5623435" y="3551747"/>
            <a:ext cx="627929" cy="560717"/>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Ovale 39">
            <a:extLst>
              <a:ext uri="{FF2B5EF4-FFF2-40B4-BE49-F238E27FC236}">
                <a16:creationId xmlns:a16="http://schemas.microsoft.com/office/drawing/2014/main" id="{1AA4E75D-70B1-9D29-A335-D892BA3685BE}"/>
              </a:ext>
            </a:extLst>
          </p:cNvPr>
          <p:cNvSpPr/>
          <p:nvPr/>
        </p:nvSpPr>
        <p:spPr>
          <a:xfrm>
            <a:off x="6425063" y="3551747"/>
            <a:ext cx="627929" cy="560717"/>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Ovale 40">
            <a:extLst>
              <a:ext uri="{FF2B5EF4-FFF2-40B4-BE49-F238E27FC236}">
                <a16:creationId xmlns:a16="http://schemas.microsoft.com/office/drawing/2014/main" id="{1D01FEB8-14B4-62B8-C88B-12A5083D1D37}"/>
              </a:ext>
            </a:extLst>
          </p:cNvPr>
          <p:cNvSpPr/>
          <p:nvPr/>
        </p:nvSpPr>
        <p:spPr>
          <a:xfrm>
            <a:off x="7243204" y="3503229"/>
            <a:ext cx="627929" cy="560717"/>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Ovale 41">
            <a:extLst>
              <a:ext uri="{FF2B5EF4-FFF2-40B4-BE49-F238E27FC236}">
                <a16:creationId xmlns:a16="http://schemas.microsoft.com/office/drawing/2014/main" id="{0FD016AB-FD51-7D9A-1117-C46E2CE4E2AB}"/>
              </a:ext>
            </a:extLst>
          </p:cNvPr>
          <p:cNvSpPr/>
          <p:nvPr/>
        </p:nvSpPr>
        <p:spPr>
          <a:xfrm>
            <a:off x="8049212" y="3558769"/>
            <a:ext cx="627929" cy="560717"/>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Ovale 42">
            <a:extLst>
              <a:ext uri="{FF2B5EF4-FFF2-40B4-BE49-F238E27FC236}">
                <a16:creationId xmlns:a16="http://schemas.microsoft.com/office/drawing/2014/main" id="{DCE94E1D-89CD-A697-8F71-4AF20DDC7AB2}"/>
              </a:ext>
            </a:extLst>
          </p:cNvPr>
          <p:cNvSpPr/>
          <p:nvPr/>
        </p:nvSpPr>
        <p:spPr>
          <a:xfrm>
            <a:off x="8826536" y="3559141"/>
            <a:ext cx="627929" cy="560717"/>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45" name="Connettore 2 44">
            <a:extLst>
              <a:ext uri="{FF2B5EF4-FFF2-40B4-BE49-F238E27FC236}">
                <a16:creationId xmlns:a16="http://schemas.microsoft.com/office/drawing/2014/main" id="{22C1D9B4-27AA-FEDF-3729-0639F327A194}"/>
              </a:ext>
            </a:extLst>
          </p:cNvPr>
          <p:cNvCxnSpPr/>
          <p:nvPr/>
        </p:nvCxnSpPr>
        <p:spPr>
          <a:xfrm>
            <a:off x="3030624" y="3283914"/>
            <a:ext cx="259149" cy="2423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F56BC2E1-2465-B263-8B55-26DD3EC64FA7}"/>
              </a:ext>
            </a:extLst>
          </p:cNvPr>
          <p:cNvCxnSpPr/>
          <p:nvPr/>
        </p:nvCxnSpPr>
        <p:spPr>
          <a:xfrm>
            <a:off x="3887195" y="3267418"/>
            <a:ext cx="259149" cy="2423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ttore 2 46">
            <a:extLst>
              <a:ext uri="{FF2B5EF4-FFF2-40B4-BE49-F238E27FC236}">
                <a16:creationId xmlns:a16="http://schemas.microsoft.com/office/drawing/2014/main" id="{B3522B93-9E12-98A5-8812-FE56C597844A}"/>
              </a:ext>
            </a:extLst>
          </p:cNvPr>
          <p:cNvCxnSpPr/>
          <p:nvPr/>
        </p:nvCxnSpPr>
        <p:spPr>
          <a:xfrm>
            <a:off x="4664063" y="3331584"/>
            <a:ext cx="259149" cy="2423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2E0B6A44-919E-0C61-12B2-255A738FC816}"/>
              </a:ext>
            </a:extLst>
          </p:cNvPr>
          <p:cNvCxnSpPr/>
          <p:nvPr/>
        </p:nvCxnSpPr>
        <p:spPr>
          <a:xfrm>
            <a:off x="5529176" y="3294518"/>
            <a:ext cx="259149" cy="2423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ttore 2 48">
            <a:extLst>
              <a:ext uri="{FF2B5EF4-FFF2-40B4-BE49-F238E27FC236}">
                <a16:creationId xmlns:a16="http://schemas.microsoft.com/office/drawing/2014/main" id="{D6E22021-0517-D74F-582D-4B25FE2C7F8E}"/>
              </a:ext>
            </a:extLst>
          </p:cNvPr>
          <p:cNvCxnSpPr/>
          <p:nvPr/>
        </p:nvCxnSpPr>
        <p:spPr>
          <a:xfrm>
            <a:off x="6447015" y="3300564"/>
            <a:ext cx="259149" cy="2423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ttore 2 49">
            <a:extLst>
              <a:ext uri="{FF2B5EF4-FFF2-40B4-BE49-F238E27FC236}">
                <a16:creationId xmlns:a16="http://schemas.microsoft.com/office/drawing/2014/main" id="{35EAC3F4-215A-7006-0A98-BD7899E41A4F}"/>
              </a:ext>
            </a:extLst>
          </p:cNvPr>
          <p:cNvCxnSpPr/>
          <p:nvPr/>
        </p:nvCxnSpPr>
        <p:spPr>
          <a:xfrm>
            <a:off x="7171157" y="3300951"/>
            <a:ext cx="259149" cy="2423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ttore 2 50">
            <a:extLst>
              <a:ext uri="{FF2B5EF4-FFF2-40B4-BE49-F238E27FC236}">
                <a16:creationId xmlns:a16="http://schemas.microsoft.com/office/drawing/2014/main" id="{14DBD2CC-FA58-BB4D-165C-33924DEAE06C}"/>
              </a:ext>
            </a:extLst>
          </p:cNvPr>
          <p:cNvCxnSpPr/>
          <p:nvPr/>
        </p:nvCxnSpPr>
        <p:spPr>
          <a:xfrm>
            <a:off x="8001877" y="3308165"/>
            <a:ext cx="259149" cy="2423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2 51">
            <a:extLst>
              <a:ext uri="{FF2B5EF4-FFF2-40B4-BE49-F238E27FC236}">
                <a16:creationId xmlns:a16="http://schemas.microsoft.com/office/drawing/2014/main" id="{374699F7-AA95-CC09-D5C8-6F3F023CD9B4}"/>
              </a:ext>
            </a:extLst>
          </p:cNvPr>
          <p:cNvCxnSpPr/>
          <p:nvPr/>
        </p:nvCxnSpPr>
        <p:spPr>
          <a:xfrm>
            <a:off x="8817792" y="3294518"/>
            <a:ext cx="259149" cy="2423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CasellaDiTesto 53">
            <a:extLst>
              <a:ext uri="{FF2B5EF4-FFF2-40B4-BE49-F238E27FC236}">
                <a16:creationId xmlns:a16="http://schemas.microsoft.com/office/drawing/2014/main" id="{2EEFD8D2-2AC4-AC2C-5FE1-A3B8AB8FA4B0}"/>
              </a:ext>
            </a:extLst>
          </p:cNvPr>
          <p:cNvSpPr txBox="1"/>
          <p:nvPr/>
        </p:nvSpPr>
        <p:spPr>
          <a:xfrm>
            <a:off x="2676644" y="2986049"/>
            <a:ext cx="807326" cy="369332"/>
          </a:xfrm>
          <a:prstGeom prst="rect">
            <a:avLst/>
          </a:prstGeom>
          <a:noFill/>
        </p:spPr>
        <p:txBody>
          <a:bodyPr wrap="square">
            <a:spAutoFit/>
          </a:bodyPr>
          <a:lstStyle/>
          <a:p>
            <a:r>
              <a:rPr lang="it-IT" dirty="0">
                <a:solidFill>
                  <a:schemeClr val="bg1"/>
                </a:solidFill>
              </a:rPr>
              <a:t>DEF1</a:t>
            </a:r>
          </a:p>
        </p:txBody>
      </p:sp>
      <p:sp>
        <p:nvSpPr>
          <p:cNvPr id="56" name="CasellaDiTesto 55">
            <a:extLst>
              <a:ext uri="{FF2B5EF4-FFF2-40B4-BE49-F238E27FC236}">
                <a16:creationId xmlns:a16="http://schemas.microsoft.com/office/drawing/2014/main" id="{F5889462-6BDF-DF2B-E025-79334362D1CB}"/>
              </a:ext>
            </a:extLst>
          </p:cNvPr>
          <p:cNvSpPr txBox="1"/>
          <p:nvPr/>
        </p:nvSpPr>
        <p:spPr>
          <a:xfrm>
            <a:off x="3483970" y="2993360"/>
            <a:ext cx="804843" cy="369332"/>
          </a:xfrm>
          <a:prstGeom prst="rect">
            <a:avLst/>
          </a:prstGeom>
          <a:noFill/>
        </p:spPr>
        <p:txBody>
          <a:bodyPr wrap="square">
            <a:spAutoFit/>
          </a:bodyPr>
          <a:lstStyle/>
          <a:p>
            <a:r>
              <a:rPr lang="it-IT" dirty="0">
                <a:solidFill>
                  <a:schemeClr val="bg1"/>
                </a:solidFill>
              </a:rPr>
              <a:t>GHI2</a:t>
            </a:r>
          </a:p>
        </p:txBody>
      </p:sp>
      <p:sp>
        <p:nvSpPr>
          <p:cNvPr id="58" name="CasellaDiTesto 57">
            <a:extLst>
              <a:ext uri="{FF2B5EF4-FFF2-40B4-BE49-F238E27FC236}">
                <a16:creationId xmlns:a16="http://schemas.microsoft.com/office/drawing/2014/main" id="{08E25526-2E84-34B4-EF0E-55127A9FA753}"/>
              </a:ext>
            </a:extLst>
          </p:cNvPr>
          <p:cNvSpPr txBox="1"/>
          <p:nvPr/>
        </p:nvSpPr>
        <p:spPr>
          <a:xfrm>
            <a:off x="4237413" y="3012609"/>
            <a:ext cx="841464" cy="369332"/>
          </a:xfrm>
          <a:prstGeom prst="rect">
            <a:avLst/>
          </a:prstGeom>
          <a:noFill/>
        </p:spPr>
        <p:txBody>
          <a:bodyPr wrap="square">
            <a:spAutoFit/>
          </a:bodyPr>
          <a:lstStyle/>
          <a:p>
            <a:r>
              <a:rPr lang="it-IT" dirty="0">
                <a:solidFill>
                  <a:schemeClr val="bg1"/>
                </a:solidFill>
              </a:rPr>
              <a:t>JKL3</a:t>
            </a:r>
          </a:p>
        </p:txBody>
      </p:sp>
      <p:sp>
        <p:nvSpPr>
          <p:cNvPr id="60" name="CasellaDiTesto 59">
            <a:extLst>
              <a:ext uri="{FF2B5EF4-FFF2-40B4-BE49-F238E27FC236}">
                <a16:creationId xmlns:a16="http://schemas.microsoft.com/office/drawing/2014/main" id="{C3E463F5-F722-BFE2-CCAE-D3CDA906A961}"/>
              </a:ext>
            </a:extLst>
          </p:cNvPr>
          <p:cNvSpPr txBox="1"/>
          <p:nvPr/>
        </p:nvSpPr>
        <p:spPr>
          <a:xfrm>
            <a:off x="5106921" y="3011534"/>
            <a:ext cx="970995" cy="369332"/>
          </a:xfrm>
          <a:prstGeom prst="rect">
            <a:avLst/>
          </a:prstGeom>
          <a:noFill/>
        </p:spPr>
        <p:txBody>
          <a:bodyPr wrap="square">
            <a:spAutoFit/>
          </a:bodyPr>
          <a:lstStyle/>
          <a:p>
            <a:r>
              <a:rPr lang="it-IT" dirty="0">
                <a:solidFill>
                  <a:schemeClr val="bg1"/>
                </a:solidFill>
              </a:rPr>
              <a:t>MNO4</a:t>
            </a:r>
          </a:p>
        </p:txBody>
      </p:sp>
      <p:sp>
        <p:nvSpPr>
          <p:cNvPr id="62" name="CasellaDiTesto 61">
            <a:extLst>
              <a:ext uri="{FF2B5EF4-FFF2-40B4-BE49-F238E27FC236}">
                <a16:creationId xmlns:a16="http://schemas.microsoft.com/office/drawing/2014/main" id="{41C91394-58CC-162C-0277-DCB239BA0037}"/>
              </a:ext>
            </a:extLst>
          </p:cNvPr>
          <p:cNvSpPr txBox="1"/>
          <p:nvPr/>
        </p:nvSpPr>
        <p:spPr>
          <a:xfrm>
            <a:off x="6025347" y="2994839"/>
            <a:ext cx="794859" cy="369332"/>
          </a:xfrm>
          <a:prstGeom prst="rect">
            <a:avLst/>
          </a:prstGeom>
          <a:noFill/>
        </p:spPr>
        <p:txBody>
          <a:bodyPr wrap="square">
            <a:spAutoFit/>
          </a:bodyPr>
          <a:lstStyle/>
          <a:p>
            <a:r>
              <a:rPr lang="it-IT" dirty="0">
                <a:solidFill>
                  <a:schemeClr val="bg1"/>
                </a:solidFill>
              </a:rPr>
              <a:t>PQR5</a:t>
            </a:r>
          </a:p>
        </p:txBody>
      </p:sp>
      <p:sp>
        <p:nvSpPr>
          <p:cNvPr id="64" name="CasellaDiTesto 63">
            <a:extLst>
              <a:ext uri="{FF2B5EF4-FFF2-40B4-BE49-F238E27FC236}">
                <a16:creationId xmlns:a16="http://schemas.microsoft.com/office/drawing/2014/main" id="{0A8DB712-6FA7-7478-5682-AD9BF0FE0CBA}"/>
              </a:ext>
            </a:extLst>
          </p:cNvPr>
          <p:cNvSpPr txBox="1"/>
          <p:nvPr/>
        </p:nvSpPr>
        <p:spPr>
          <a:xfrm>
            <a:off x="6780156" y="3002788"/>
            <a:ext cx="845954" cy="369332"/>
          </a:xfrm>
          <a:prstGeom prst="rect">
            <a:avLst/>
          </a:prstGeom>
          <a:noFill/>
        </p:spPr>
        <p:txBody>
          <a:bodyPr wrap="square">
            <a:spAutoFit/>
          </a:bodyPr>
          <a:lstStyle/>
          <a:p>
            <a:r>
              <a:rPr lang="it-IT" dirty="0">
                <a:solidFill>
                  <a:schemeClr val="bg1"/>
                </a:solidFill>
              </a:rPr>
              <a:t>STU6</a:t>
            </a:r>
          </a:p>
        </p:txBody>
      </p:sp>
      <p:sp>
        <p:nvSpPr>
          <p:cNvPr id="66" name="CasellaDiTesto 65">
            <a:extLst>
              <a:ext uri="{FF2B5EF4-FFF2-40B4-BE49-F238E27FC236}">
                <a16:creationId xmlns:a16="http://schemas.microsoft.com/office/drawing/2014/main" id="{5DB5A6A3-6D36-825F-7A5A-0B0C4EC017EC}"/>
              </a:ext>
            </a:extLst>
          </p:cNvPr>
          <p:cNvSpPr txBox="1"/>
          <p:nvPr/>
        </p:nvSpPr>
        <p:spPr>
          <a:xfrm>
            <a:off x="7634652" y="3002788"/>
            <a:ext cx="936382" cy="369332"/>
          </a:xfrm>
          <a:prstGeom prst="rect">
            <a:avLst/>
          </a:prstGeom>
          <a:noFill/>
        </p:spPr>
        <p:txBody>
          <a:bodyPr wrap="square">
            <a:spAutoFit/>
          </a:bodyPr>
          <a:lstStyle/>
          <a:p>
            <a:r>
              <a:rPr lang="it-IT" dirty="0">
                <a:solidFill>
                  <a:schemeClr val="bg1"/>
                </a:solidFill>
              </a:rPr>
              <a:t>VWX7</a:t>
            </a:r>
          </a:p>
        </p:txBody>
      </p:sp>
      <p:sp>
        <p:nvSpPr>
          <p:cNvPr id="68" name="CasellaDiTesto 67">
            <a:extLst>
              <a:ext uri="{FF2B5EF4-FFF2-40B4-BE49-F238E27FC236}">
                <a16:creationId xmlns:a16="http://schemas.microsoft.com/office/drawing/2014/main" id="{98D45B31-93A5-DBDE-441B-0833002E89AE}"/>
              </a:ext>
            </a:extLst>
          </p:cNvPr>
          <p:cNvSpPr txBox="1"/>
          <p:nvPr/>
        </p:nvSpPr>
        <p:spPr>
          <a:xfrm>
            <a:off x="8442629" y="2980477"/>
            <a:ext cx="814617" cy="369332"/>
          </a:xfrm>
          <a:prstGeom prst="rect">
            <a:avLst/>
          </a:prstGeom>
          <a:noFill/>
        </p:spPr>
        <p:txBody>
          <a:bodyPr wrap="square">
            <a:spAutoFit/>
          </a:bodyPr>
          <a:lstStyle/>
          <a:p>
            <a:r>
              <a:rPr lang="it-IT" dirty="0">
                <a:solidFill>
                  <a:schemeClr val="bg1"/>
                </a:solidFill>
              </a:rPr>
              <a:t>YZ89</a:t>
            </a:r>
          </a:p>
        </p:txBody>
      </p:sp>
      <p:sp>
        <p:nvSpPr>
          <p:cNvPr id="70" name="Ovale 69">
            <a:extLst>
              <a:ext uri="{FF2B5EF4-FFF2-40B4-BE49-F238E27FC236}">
                <a16:creationId xmlns:a16="http://schemas.microsoft.com/office/drawing/2014/main" id="{82069B59-6228-9011-82E4-F819669A5F4A}"/>
              </a:ext>
            </a:extLst>
          </p:cNvPr>
          <p:cNvSpPr/>
          <p:nvPr/>
        </p:nvSpPr>
        <p:spPr>
          <a:xfrm>
            <a:off x="8677141" y="986917"/>
            <a:ext cx="910742" cy="468583"/>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2" name="Connettore 2 71">
            <a:extLst>
              <a:ext uri="{FF2B5EF4-FFF2-40B4-BE49-F238E27FC236}">
                <a16:creationId xmlns:a16="http://schemas.microsoft.com/office/drawing/2014/main" id="{AC1F96E7-4481-219F-A7B5-FA54C121B0D7}"/>
              </a:ext>
            </a:extLst>
          </p:cNvPr>
          <p:cNvCxnSpPr>
            <a:cxnSpLocks/>
          </p:cNvCxnSpPr>
          <p:nvPr/>
        </p:nvCxnSpPr>
        <p:spPr>
          <a:xfrm>
            <a:off x="8261026" y="1270792"/>
            <a:ext cx="41611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CasellaDiTesto 73">
            <a:extLst>
              <a:ext uri="{FF2B5EF4-FFF2-40B4-BE49-F238E27FC236}">
                <a16:creationId xmlns:a16="http://schemas.microsoft.com/office/drawing/2014/main" id="{B2AE3C10-ECAF-B97D-FA85-1B80F19DFE87}"/>
              </a:ext>
            </a:extLst>
          </p:cNvPr>
          <p:cNvSpPr txBox="1"/>
          <p:nvPr/>
        </p:nvSpPr>
        <p:spPr>
          <a:xfrm>
            <a:off x="7045310" y="1062592"/>
            <a:ext cx="1322853" cy="369332"/>
          </a:xfrm>
          <a:prstGeom prst="rect">
            <a:avLst/>
          </a:prstGeom>
          <a:noFill/>
        </p:spPr>
        <p:txBody>
          <a:bodyPr wrap="square" rtlCol="0">
            <a:spAutoFit/>
          </a:bodyPr>
          <a:lstStyle/>
          <a:p>
            <a:r>
              <a:rPr lang="it-IT" dirty="0" err="1">
                <a:solidFill>
                  <a:schemeClr val="bg1"/>
                </a:solidFill>
              </a:rPr>
              <a:t>lowercase</a:t>
            </a:r>
            <a:endParaRPr lang="it-IT" dirty="0">
              <a:solidFill>
                <a:schemeClr val="bg1"/>
              </a:solidFill>
            </a:endParaRPr>
          </a:p>
        </p:txBody>
      </p:sp>
      <p:sp>
        <p:nvSpPr>
          <p:cNvPr id="79" name="Ovale 78">
            <a:extLst>
              <a:ext uri="{FF2B5EF4-FFF2-40B4-BE49-F238E27FC236}">
                <a16:creationId xmlns:a16="http://schemas.microsoft.com/office/drawing/2014/main" id="{2270241A-796E-02C3-D857-E3447E056C93}"/>
              </a:ext>
            </a:extLst>
          </p:cNvPr>
          <p:cNvSpPr/>
          <p:nvPr/>
        </p:nvSpPr>
        <p:spPr>
          <a:xfrm>
            <a:off x="8610600" y="1492886"/>
            <a:ext cx="981339" cy="361316"/>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3" name="Connettore 2 82">
            <a:extLst>
              <a:ext uri="{FF2B5EF4-FFF2-40B4-BE49-F238E27FC236}">
                <a16:creationId xmlns:a16="http://schemas.microsoft.com/office/drawing/2014/main" id="{4AE38BD6-3438-056E-BA56-B1926D9431F7}"/>
              </a:ext>
            </a:extLst>
          </p:cNvPr>
          <p:cNvCxnSpPr>
            <a:cxnSpLocks/>
            <a:endCxn id="79" idx="2"/>
          </p:cNvCxnSpPr>
          <p:nvPr/>
        </p:nvCxnSpPr>
        <p:spPr>
          <a:xfrm>
            <a:off x="8131451" y="1673544"/>
            <a:ext cx="4791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CasellaDiTesto 85">
            <a:extLst>
              <a:ext uri="{FF2B5EF4-FFF2-40B4-BE49-F238E27FC236}">
                <a16:creationId xmlns:a16="http://schemas.microsoft.com/office/drawing/2014/main" id="{F6A8C545-1927-9604-796C-5BE876E8843B}"/>
              </a:ext>
            </a:extLst>
          </p:cNvPr>
          <p:cNvSpPr txBox="1"/>
          <p:nvPr/>
        </p:nvSpPr>
        <p:spPr>
          <a:xfrm>
            <a:off x="7559326" y="1507599"/>
            <a:ext cx="830264" cy="369332"/>
          </a:xfrm>
          <a:prstGeom prst="rect">
            <a:avLst/>
          </a:prstGeom>
          <a:noFill/>
        </p:spPr>
        <p:txBody>
          <a:bodyPr wrap="square" rtlCol="0">
            <a:spAutoFit/>
          </a:bodyPr>
          <a:lstStyle/>
          <a:p>
            <a:r>
              <a:rPr lang="it-IT" dirty="0">
                <a:solidFill>
                  <a:schemeClr val="bg1"/>
                </a:solidFill>
              </a:rPr>
              <a:t>INS</a:t>
            </a:r>
          </a:p>
        </p:txBody>
      </p:sp>
    </p:spTree>
    <p:extLst>
      <p:ext uri="{BB962C8B-B14F-4D97-AF65-F5344CB8AC3E}">
        <p14:creationId xmlns:p14="http://schemas.microsoft.com/office/powerpoint/2010/main" val="346409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1000" fill="hold"/>
                                        <p:tgtEl>
                                          <p:spTgt spid="2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1000"/>
                                        <p:tgtEl>
                                          <p:spTgt spid="26"/>
                                        </p:tgtEl>
                                      </p:cBhvr>
                                    </p:animEffect>
                                    <p:anim calcmode="lin" valueType="num">
                                      <p:cBhvr>
                                        <p:cTn id="53" dur="1000" fill="hold"/>
                                        <p:tgtEl>
                                          <p:spTgt spid="26"/>
                                        </p:tgtEl>
                                        <p:attrNameLst>
                                          <p:attrName>ppt_x</p:attrName>
                                        </p:attrNameLst>
                                      </p:cBhvr>
                                      <p:tavLst>
                                        <p:tav tm="0">
                                          <p:val>
                                            <p:strVal val="#ppt_x"/>
                                          </p:val>
                                        </p:tav>
                                        <p:tav tm="100000">
                                          <p:val>
                                            <p:strVal val="#ppt_x"/>
                                          </p:val>
                                        </p:tav>
                                      </p:tavLst>
                                    </p:anim>
                                    <p:anim calcmode="lin" valueType="num">
                                      <p:cBhvr>
                                        <p:cTn id="54" dur="1000" fill="hold"/>
                                        <p:tgtEl>
                                          <p:spTgt spid="2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1000"/>
                                        <p:tgtEl>
                                          <p:spTgt spid="30"/>
                                        </p:tgtEl>
                                      </p:cBhvr>
                                    </p:animEffect>
                                    <p:anim calcmode="lin" valueType="num">
                                      <p:cBhvr>
                                        <p:cTn id="58" dur="1000" fill="hold"/>
                                        <p:tgtEl>
                                          <p:spTgt spid="30"/>
                                        </p:tgtEl>
                                        <p:attrNameLst>
                                          <p:attrName>ppt_x</p:attrName>
                                        </p:attrNameLst>
                                      </p:cBhvr>
                                      <p:tavLst>
                                        <p:tav tm="0">
                                          <p:val>
                                            <p:strVal val="#ppt_x"/>
                                          </p:val>
                                        </p:tav>
                                        <p:tav tm="100000">
                                          <p:val>
                                            <p:strVal val="#ppt_x"/>
                                          </p:val>
                                        </p:tav>
                                      </p:tavLst>
                                    </p:anim>
                                    <p:anim calcmode="lin" valueType="num">
                                      <p:cBhvr>
                                        <p:cTn id="59" dur="1000" fill="hold"/>
                                        <p:tgtEl>
                                          <p:spTgt spid="3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1000"/>
                                        <p:tgtEl>
                                          <p:spTgt spid="29"/>
                                        </p:tgtEl>
                                      </p:cBhvr>
                                    </p:animEffect>
                                    <p:anim calcmode="lin" valueType="num">
                                      <p:cBhvr>
                                        <p:cTn id="63" dur="1000" fill="hold"/>
                                        <p:tgtEl>
                                          <p:spTgt spid="29"/>
                                        </p:tgtEl>
                                        <p:attrNameLst>
                                          <p:attrName>ppt_x</p:attrName>
                                        </p:attrNameLst>
                                      </p:cBhvr>
                                      <p:tavLst>
                                        <p:tav tm="0">
                                          <p:val>
                                            <p:strVal val="#ppt_x"/>
                                          </p:val>
                                        </p:tav>
                                        <p:tav tm="100000">
                                          <p:val>
                                            <p:strVal val="#ppt_x"/>
                                          </p:val>
                                        </p:tav>
                                      </p:tavLst>
                                    </p:anim>
                                    <p:anim calcmode="lin" valueType="num">
                                      <p:cBhvr>
                                        <p:cTn id="64" dur="1000" fill="hold"/>
                                        <p:tgtEl>
                                          <p:spTgt spid="2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anim calcmode="lin" valueType="num">
                                      <p:cBhvr>
                                        <p:cTn id="68" dur="1000" fill="hold"/>
                                        <p:tgtEl>
                                          <p:spTgt spid="21"/>
                                        </p:tgtEl>
                                        <p:attrNameLst>
                                          <p:attrName>ppt_x</p:attrName>
                                        </p:attrNameLst>
                                      </p:cBhvr>
                                      <p:tavLst>
                                        <p:tav tm="0">
                                          <p:val>
                                            <p:strVal val="#ppt_x"/>
                                          </p:val>
                                        </p:tav>
                                        <p:tav tm="100000">
                                          <p:val>
                                            <p:strVal val="#ppt_x"/>
                                          </p:val>
                                        </p:tav>
                                      </p:tavLst>
                                    </p:anim>
                                    <p:anim calcmode="lin" valueType="num">
                                      <p:cBhvr>
                                        <p:cTn id="6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1000"/>
                                        <p:tgtEl>
                                          <p:spTgt spid="32"/>
                                        </p:tgtEl>
                                      </p:cBhvr>
                                    </p:animEffect>
                                    <p:anim calcmode="lin" valueType="num">
                                      <p:cBhvr>
                                        <p:cTn id="75" dur="1000" fill="hold"/>
                                        <p:tgtEl>
                                          <p:spTgt spid="32"/>
                                        </p:tgtEl>
                                        <p:attrNameLst>
                                          <p:attrName>ppt_x</p:attrName>
                                        </p:attrNameLst>
                                      </p:cBhvr>
                                      <p:tavLst>
                                        <p:tav tm="0">
                                          <p:val>
                                            <p:strVal val="#ppt_x"/>
                                          </p:val>
                                        </p:tav>
                                        <p:tav tm="100000">
                                          <p:val>
                                            <p:strVal val="#ppt_x"/>
                                          </p:val>
                                        </p:tav>
                                      </p:tavLst>
                                    </p:anim>
                                    <p:anim calcmode="lin" valueType="num">
                                      <p:cBhvr>
                                        <p:cTn id="76" dur="1000" fill="hold"/>
                                        <p:tgtEl>
                                          <p:spTgt spid="32"/>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1000"/>
                                        <p:tgtEl>
                                          <p:spTgt spid="34"/>
                                        </p:tgtEl>
                                      </p:cBhvr>
                                    </p:animEffect>
                                    <p:anim calcmode="lin" valueType="num">
                                      <p:cBhvr>
                                        <p:cTn id="80" dur="1000" fill="hold"/>
                                        <p:tgtEl>
                                          <p:spTgt spid="34"/>
                                        </p:tgtEl>
                                        <p:attrNameLst>
                                          <p:attrName>ppt_x</p:attrName>
                                        </p:attrNameLst>
                                      </p:cBhvr>
                                      <p:tavLst>
                                        <p:tav tm="0">
                                          <p:val>
                                            <p:strVal val="#ppt_x"/>
                                          </p:val>
                                        </p:tav>
                                        <p:tav tm="100000">
                                          <p:val>
                                            <p:strVal val="#ppt_x"/>
                                          </p:val>
                                        </p:tav>
                                      </p:tavLst>
                                    </p:anim>
                                    <p:anim calcmode="lin" valueType="num">
                                      <p:cBhvr>
                                        <p:cTn id="81" dur="1000" fill="hold"/>
                                        <p:tgtEl>
                                          <p:spTgt spid="3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1000"/>
                                        <p:tgtEl>
                                          <p:spTgt spid="35"/>
                                        </p:tgtEl>
                                      </p:cBhvr>
                                    </p:animEffect>
                                    <p:anim calcmode="lin" valueType="num">
                                      <p:cBhvr>
                                        <p:cTn id="85" dur="1000" fill="hold"/>
                                        <p:tgtEl>
                                          <p:spTgt spid="35"/>
                                        </p:tgtEl>
                                        <p:attrNameLst>
                                          <p:attrName>ppt_x</p:attrName>
                                        </p:attrNameLst>
                                      </p:cBhvr>
                                      <p:tavLst>
                                        <p:tav tm="0">
                                          <p:val>
                                            <p:strVal val="#ppt_x"/>
                                          </p:val>
                                        </p:tav>
                                        <p:tav tm="100000">
                                          <p:val>
                                            <p:strVal val="#ppt_x"/>
                                          </p:val>
                                        </p:tav>
                                      </p:tavLst>
                                    </p:anim>
                                    <p:anim calcmode="lin" valueType="num">
                                      <p:cBhvr>
                                        <p:cTn id="86" dur="1000" fill="hold"/>
                                        <p:tgtEl>
                                          <p:spTgt spid="35"/>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animEffect transition="in" filter="fade">
                                      <p:cBhvr>
                                        <p:cTn id="89" dur="1000"/>
                                        <p:tgtEl>
                                          <p:spTgt spid="54"/>
                                        </p:tgtEl>
                                      </p:cBhvr>
                                    </p:animEffect>
                                    <p:anim calcmode="lin" valueType="num">
                                      <p:cBhvr>
                                        <p:cTn id="90" dur="1000" fill="hold"/>
                                        <p:tgtEl>
                                          <p:spTgt spid="54"/>
                                        </p:tgtEl>
                                        <p:attrNameLst>
                                          <p:attrName>ppt_x</p:attrName>
                                        </p:attrNameLst>
                                      </p:cBhvr>
                                      <p:tavLst>
                                        <p:tav tm="0">
                                          <p:val>
                                            <p:strVal val="#ppt_x"/>
                                          </p:val>
                                        </p:tav>
                                        <p:tav tm="100000">
                                          <p:val>
                                            <p:strVal val="#ppt_x"/>
                                          </p:val>
                                        </p:tav>
                                      </p:tavLst>
                                    </p:anim>
                                    <p:anim calcmode="lin" valueType="num">
                                      <p:cBhvr>
                                        <p:cTn id="91" dur="1000" fill="hold"/>
                                        <p:tgtEl>
                                          <p:spTgt spid="54"/>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fade">
                                      <p:cBhvr>
                                        <p:cTn id="94" dur="1000"/>
                                        <p:tgtEl>
                                          <p:spTgt spid="45"/>
                                        </p:tgtEl>
                                      </p:cBhvr>
                                    </p:animEffect>
                                    <p:anim calcmode="lin" valueType="num">
                                      <p:cBhvr>
                                        <p:cTn id="95" dur="1000" fill="hold"/>
                                        <p:tgtEl>
                                          <p:spTgt spid="45"/>
                                        </p:tgtEl>
                                        <p:attrNameLst>
                                          <p:attrName>ppt_x</p:attrName>
                                        </p:attrNameLst>
                                      </p:cBhvr>
                                      <p:tavLst>
                                        <p:tav tm="0">
                                          <p:val>
                                            <p:strVal val="#ppt_x"/>
                                          </p:val>
                                        </p:tav>
                                        <p:tav tm="100000">
                                          <p:val>
                                            <p:strVal val="#ppt_x"/>
                                          </p:val>
                                        </p:tav>
                                      </p:tavLst>
                                    </p:anim>
                                    <p:anim calcmode="lin" valueType="num">
                                      <p:cBhvr>
                                        <p:cTn id="96" dur="1000" fill="hold"/>
                                        <p:tgtEl>
                                          <p:spTgt spid="45"/>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fade">
                                      <p:cBhvr>
                                        <p:cTn id="99" dur="1000"/>
                                        <p:tgtEl>
                                          <p:spTgt spid="36"/>
                                        </p:tgtEl>
                                      </p:cBhvr>
                                    </p:animEffect>
                                    <p:anim calcmode="lin" valueType="num">
                                      <p:cBhvr>
                                        <p:cTn id="100" dur="1000" fill="hold"/>
                                        <p:tgtEl>
                                          <p:spTgt spid="36"/>
                                        </p:tgtEl>
                                        <p:attrNameLst>
                                          <p:attrName>ppt_x</p:attrName>
                                        </p:attrNameLst>
                                      </p:cBhvr>
                                      <p:tavLst>
                                        <p:tav tm="0">
                                          <p:val>
                                            <p:strVal val="#ppt_x"/>
                                          </p:val>
                                        </p:tav>
                                        <p:tav tm="100000">
                                          <p:val>
                                            <p:strVal val="#ppt_x"/>
                                          </p:val>
                                        </p:tav>
                                      </p:tavLst>
                                    </p:anim>
                                    <p:anim calcmode="lin" valueType="num">
                                      <p:cBhvr>
                                        <p:cTn id="101" dur="1000" fill="hold"/>
                                        <p:tgtEl>
                                          <p:spTgt spid="36"/>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fade">
                                      <p:cBhvr>
                                        <p:cTn id="104" dur="1000"/>
                                        <p:tgtEl>
                                          <p:spTgt spid="46"/>
                                        </p:tgtEl>
                                      </p:cBhvr>
                                    </p:animEffect>
                                    <p:anim calcmode="lin" valueType="num">
                                      <p:cBhvr>
                                        <p:cTn id="105" dur="1000" fill="hold"/>
                                        <p:tgtEl>
                                          <p:spTgt spid="46"/>
                                        </p:tgtEl>
                                        <p:attrNameLst>
                                          <p:attrName>ppt_x</p:attrName>
                                        </p:attrNameLst>
                                      </p:cBhvr>
                                      <p:tavLst>
                                        <p:tav tm="0">
                                          <p:val>
                                            <p:strVal val="#ppt_x"/>
                                          </p:val>
                                        </p:tav>
                                        <p:tav tm="100000">
                                          <p:val>
                                            <p:strVal val="#ppt_x"/>
                                          </p:val>
                                        </p:tav>
                                      </p:tavLst>
                                    </p:anim>
                                    <p:anim calcmode="lin" valueType="num">
                                      <p:cBhvr>
                                        <p:cTn id="106" dur="1000" fill="hold"/>
                                        <p:tgtEl>
                                          <p:spTgt spid="46"/>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fade">
                                      <p:cBhvr>
                                        <p:cTn id="109" dur="1000"/>
                                        <p:tgtEl>
                                          <p:spTgt spid="37"/>
                                        </p:tgtEl>
                                      </p:cBhvr>
                                    </p:animEffect>
                                    <p:anim calcmode="lin" valueType="num">
                                      <p:cBhvr>
                                        <p:cTn id="110" dur="1000" fill="hold"/>
                                        <p:tgtEl>
                                          <p:spTgt spid="37"/>
                                        </p:tgtEl>
                                        <p:attrNameLst>
                                          <p:attrName>ppt_x</p:attrName>
                                        </p:attrNameLst>
                                      </p:cBhvr>
                                      <p:tavLst>
                                        <p:tav tm="0">
                                          <p:val>
                                            <p:strVal val="#ppt_x"/>
                                          </p:val>
                                        </p:tav>
                                        <p:tav tm="100000">
                                          <p:val>
                                            <p:strVal val="#ppt_x"/>
                                          </p:val>
                                        </p:tav>
                                      </p:tavLst>
                                    </p:anim>
                                    <p:anim calcmode="lin" valueType="num">
                                      <p:cBhvr>
                                        <p:cTn id="111" dur="1000" fill="hold"/>
                                        <p:tgtEl>
                                          <p:spTgt spid="37"/>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56"/>
                                        </p:tgtEl>
                                        <p:attrNameLst>
                                          <p:attrName>style.visibility</p:attrName>
                                        </p:attrNameLst>
                                      </p:cBhvr>
                                      <p:to>
                                        <p:strVal val="visible"/>
                                      </p:to>
                                    </p:set>
                                    <p:animEffect transition="in" filter="fade">
                                      <p:cBhvr>
                                        <p:cTn id="114" dur="1000"/>
                                        <p:tgtEl>
                                          <p:spTgt spid="56"/>
                                        </p:tgtEl>
                                      </p:cBhvr>
                                    </p:animEffect>
                                    <p:anim calcmode="lin" valueType="num">
                                      <p:cBhvr>
                                        <p:cTn id="115" dur="1000" fill="hold"/>
                                        <p:tgtEl>
                                          <p:spTgt spid="56"/>
                                        </p:tgtEl>
                                        <p:attrNameLst>
                                          <p:attrName>ppt_x</p:attrName>
                                        </p:attrNameLst>
                                      </p:cBhvr>
                                      <p:tavLst>
                                        <p:tav tm="0">
                                          <p:val>
                                            <p:strVal val="#ppt_x"/>
                                          </p:val>
                                        </p:tav>
                                        <p:tav tm="100000">
                                          <p:val>
                                            <p:strVal val="#ppt_x"/>
                                          </p:val>
                                        </p:tav>
                                      </p:tavLst>
                                    </p:anim>
                                    <p:anim calcmode="lin" valueType="num">
                                      <p:cBhvr>
                                        <p:cTn id="116" dur="1000" fill="hold"/>
                                        <p:tgtEl>
                                          <p:spTgt spid="56"/>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58"/>
                                        </p:tgtEl>
                                        <p:attrNameLst>
                                          <p:attrName>style.visibility</p:attrName>
                                        </p:attrNameLst>
                                      </p:cBhvr>
                                      <p:to>
                                        <p:strVal val="visible"/>
                                      </p:to>
                                    </p:set>
                                    <p:animEffect transition="in" filter="fade">
                                      <p:cBhvr>
                                        <p:cTn id="119" dur="1000"/>
                                        <p:tgtEl>
                                          <p:spTgt spid="58"/>
                                        </p:tgtEl>
                                      </p:cBhvr>
                                    </p:animEffect>
                                    <p:anim calcmode="lin" valueType="num">
                                      <p:cBhvr>
                                        <p:cTn id="120" dur="1000" fill="hold"/>
                                        <p:tgtEl>
                                          <p:spTgt spid="58"/>
                                        </p:tgtEl>
                                        <p:attrNameLst>
                                          <p:attrName>ppt_x</p:attrName>
                                        </p:attrNameLst>
                                      </p:cBhvr>
                                      <p:tavLst>
                                        <p:tav tm="0">
                                          <p:val>
                                            <p:strVal val="#ppt_x"/>
                                          </p:val>
                                        </p:tav>
                                        <p:tav tm="100000">
                                          <p:val>
                                            <p:strVal val="#ppt_x"/>
                                          </p:val>
                                        </p:tav>
                                      </p:tavLst>
                                    </p:anim>
                                    <p:anim calcmode="lin" valueType="num">
                                      <p:cBhvr>
                                        <p:cTn id="121" dur="1000" fill="hold"/>
                                        <p:tgtEl>
                                          <p:spTgt spid="58"/>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47"/>
                                        </p:tgtEl>
                                        <p:attrNameLst>
                                          <p:attrName>style.visibility</p:attrName>
                                        </p:attrNameLst>
                                      </p:cBhvr>
                                      <p:to>
                                        <p:strVal val="visible"/>
                                      </p:to>
                                    </p:set>
                                    <p:animEffect transition="in" filter="fade">
                                      <p:cBhvr>
                                        <p:cTn id="124" dur="1000"/>
                                        <p:tgtEl>
                                          <p:spTgt spid="47"/>
                                        </p:tgtEl>
                                      </p:cBhvr>
                                    </p:animEffect>
                                    <p:anim calcmode="lin" valueType="num">
                                      <p:cBhvr>
                                        <p:cTn id="125" dur="1000" fill="hold"/>
                                        <p:tgtEl>
                                          <p:spTgt spid="47"/>
                                        </p:tgtEl>
                                        <p:attrNameLst>
                                          <p:attrName>ppt_x</p:attrName>
                                        </p:attrNameLst>
                                      </p:cBhvr>
                                      <p:tavLst>
                                        <p:tav tm="0">
                                          <p:val>
                                            <p:strVal val="#ppt_x"/>
                                          </p:val>
                                        </p:tav>
                                        <p:tav tm="100000">
                                          <p:val>
                                            <p:strVal val="#ppt_x"/>
                                          </p:val>
                                        </p:tav>
                                      </p:tavLst>
                                    </p:anim>
                                    <p:anim calcmode="lin" valueType="num">
                                      <p:cBhvr>
                                        <p:cTn id="126" dur="1000" fill="hold"/>
                                        <p:tgtEl>
                                          <p:spTgt spid="47"/>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38"/>
                                        </p:tgtEl>
                                        <p:attrNameLst>
                                          <p:attrName>style.visibility</p:attrName>
                                        </p:attrNameLst>
                                      </p:cBhvr>
                                      <p:to>
                                        <p:strVal val="visible"/>
                                      </p:to>
                                    </p:set>
                                    <p:animEffect transition="in" filter="fade">
                                      <p:cBhvr>
                                        <p:cTn id="129" dur="1000"/>
                                        <p:tgtEl>
                                          <p:spTgt spid="38"/>
                                        </p:tgtEl>
                                      </p:cBhvr>
                                    </p:animEffect>
                                    <p:anim calcmode="lin" valueType="num">
                                      <p:cBhvr>
                                        <p:cTn id="130" dur="1000" fill="hold"/>
                                        <p:tgtEl>
                                          <p:spTgt spid="38"/>
                                        </p:tgtEl>
                                        <p:attrNameLst>
                                          <p:attrName>ppt_x</p:attrName>
                                        </p:attrNameLst>
                                      </p:cBhvr>
                                      <p:tavLst>
                                        <p:tav tm="0">
                                          <p:val>
                                            <p:strVal val="#ppt_x"/>
                                          </p:val>
                                        </p:tav>
                                        <p:tav tm="100000">
                                          <p:val>
                                            <p:strVal val="#ppt_x"/>
                                          </p:val>
                                        </p:tav>
                                      </p:tavLst>
                                    </p:anim>
                                    <p:anim calcmode="lin" valueType="num">
                                      <p:cBhvr>
                                        <p:cTn id="131" dur="1000" fill="hold"/>
                                        <p:tgtEl>
                                          <p:spTgt spid="38"/>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1000"/>
                                        <p:tgtEl>
                                          <p:spTgt spid="60"/>
                                        </p:tgtEl>
                                      </p:cBhvr>
                                    </p:animEffect>
                                    <p:anim calcmode="lin" valueType="num">
                                      <p:cBhvr>
                                        <p:cTn id="135" dur="1000" fill="hold"/>
                                        <p:tgtEl>
                                          <p:spTgt spid="60"/>
                                        </p:tgtEl>
                                        <p:attrNameLst>
                                          <p:attrName>ppt_x</p:attrName>
                                        </p:attrNameLst>
                                      </p:cBhvr>
                                      <p:tavLst>
                                        <p:tav tm="0">
                                          <p:val>
                                            <p:strVal val="#ppt_x"/>
                                          </p:val>
                                        </p:tav>
                                        <p:tav tm="100000">
                                          <p:val>
                                            <p:strVal val="#ppt_x"/>
                                          </p:val>
                                        </p:tav>
                                      </p:tavLst>
                                    </p:anim>
                                    <p:anim calcmode="lin" valueType="num">
                                      <p:cBhvr>
                                        <p:cTn id="136" dur="1000" fill="hold"/>
                                        <p:tgtEl>
                                          <p:spTgt spid="60"/>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48"/>
                                        </p:tgtEl>
                                        <p:attrNameLst>
                                          <p:attrName>style.visibility</p:attrName>
                                        </p:attrNameLst>
                                      </p:cBhvr>
                                      <p:to>
                                        <p:strVal val="visible"/>
                                      </p:to>
                                    </p:set>
                                    <p:animEffect transition="in" filter="fade">
                                      <p:cBhvr>
                                        <p:cTn id="139" dur="1000"/>
                                        <p:tgtEl>
                                          <p:spTgt spid="48"/>
                                        </p:tgtEl>
                                      </p:cBhvr>
                                    </p:animEffect>
                                    <p:anim calcmode="lin" valueType="num">
                                      <p:cBhvr>
                                        <p:cTn id="140" dur="1000" fill="hold"/>
                                        <p:tgtEl>
                                          <p:spTgt spid="48"/>
                                        </p:tgtEl>
                                        <p:attrNameLst>
                                          <p:attrName>ppt_x</p:attrName>
                                        </p:attrNameLst>
                                      </p:cBhvr>
                                      <p:tavLst>
                                        <p:tav tm="0">
                                          <p:val>
                                            <p:strVal val="#ppt_x"/>
                                          </p:val>
                                        </p:tav>
                                        <p:tav tm="100000">
                                          <p:val>
                                            <p:strVal val="#ppt_x"/>
                                          </p:val>
                                        </p:tav>
                                      </p:tavLst>
                                    </p:anim>
                                    <p:anim calcmode="lin" valueType="num">
                                      <p:cBhvr>
                                        <p:cTn id="141" dur="1000" fill="hold"/>
                                        <p:tgtEl>
                                          <p:spTgt spid="48"/>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39"/>
                                        </p:tgtEl>
                                        <p:attrNameLst>
                                          <p:attrName>style.visibility</p:attrName>
                                        </p:attrNameLst>
                                      </p:cBhvr>
                                      <p:to>
                                        <p:strVal val="visible"/>
                                      </p:to>
                                    </p:set>
                                    <p:animEffect transition="in" filter="fade">
                                      <p:cBhvr>
                                        <p:cTn id="144" dur="1000"/>
                                        <p:tgtEl>
                                          <p:spTgt spid="39"/>
                                        </p:tgtEl>
                                      </p:cBhvr>
                                    </p:animEffect>
                                    <p:anim calcmode="lin" valueType="num">
                                      <p:cBhvr>
                                        <p:cTn id="145" dur="1000" fill="hold"/>
                                        <p:tgtEl>
                                          <p:spTgt spid="39"/>
                                        </p:tgtEl>
                                        <p:attrNameLst>
                                          <p:attrName>ppt_x</p:attrName>
                                        </p:attrNameLst>
                                      </p:cBhvr>
                                      <p:tavLst>
                                        <p:tav tm="0">
                                          <p:val>
                                            <p:strVal val="#ppt_x"/>
                                          </p:val>
                                        </p:tav>
                                        <p:tav tm="100000">
                                          <p:val>
                                            <p:strVal val="#ppt_x"/>
                                          </p:val>
                                        </p:tav>
                                      </p:tavLst>
                                    </p:anim>
                                    <p:anim calcmode="lin" valueType="num">
                                      <p:cBhvr>
                                        <p:cTn id="146" dur="1000" fill="hold"/>
                                        <p:tgtEl>
                                          <p:spTgt spid="39"/>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62"/>
                                        </p:tgtEl>
                                        <p:attrNameLst>
                                          <p:attrName>style.visibility</p:attrName>
                                        </p:attrNameLst>
                                      </p:cBhvr>
                                      <p:to>
                                        <p:strVal val="visible"/>
                                      </p:to>
                                    </p:set>
                                    <p:animEffect transition="in" filter="fade">
                                      <p:cBhvr>
                                        <p:cTn id="149" dur="1000"/>
                                        <p:tgtEl>
                                          <p:spTgt spid="62"/>
                                        </p:tgtEl>
                                      </p:cBhvr>
                                    </p:animEffect>
                                    <p:anim calcmode="lin" valueType="num">
                                      <p:cBhvr>
                                        <p:cTn id="150" dur="1000" fill="hold"/>
                                        <p:tgtEl>
                                          <p:spTgt spid="62"/>
                                        </p:tgtEl>
                                        <p:attrNameLst>
                                          <p:attrName>ppt_x</p:attrName>
                                        </p:attrNameLst>
                                      </p:cBhvr>
                                      <p:tavLst>
                                        <p:tav tm="0">
                                          <p:val>
                                            <p:strVal val="#ppt_x"/>
                                          </p:val>
                                        </p:tav>
                                        <p:tav tm="100000">
                                          <p:val>
                                            <p:strVal val="#ppt_x"/>
                                          </p:val>
                                        </p:tav>
                                      </p:tavLst>
                                    </p:anim>
                                    <p:anim calcmode="lin" valueType="num">
                                      <p:cBhvr>
                                        <p:cTn id="151" dur="1000" fill="hold"/>
                                        <p:tgtEl>
                                          <p:spTgt spid="62"/>
                                        </p:tgtEl>
                                        <p:attrNameLst>
                                          <p:attrName>ppt_y</p:attrName>
                                        </p:attrNameLst>
                                      </p:cBhvr>
                                      <p:tavLst>
                                        <p:tav tm="0">
                                          <p:val>
                                            <p:strVal val="#ppt_y+.1"/>
                                          </p:val>
                                        </p:tav>
                                        <p:tav tm="100000">
                                          <p:val>
                                            <p:strVal val="#ppt_y"/>
                                          </p:val>
                                        </p:tav>
                                      </p:tavLst>
                                    </p:anim>
                                  </p:childTnLst>
                                </p:cTn>
                              </p:par>
                              <p:par>
                                <p:cTn id="152" presetID="42" presetClass="entr" presetSubtype="0" fill="hold" nodeType="withEffect">
                                  <p:stCondLst>
                                    <p:cond delay="0"/>
                                  </p:stCondLst>
                                  <p:childTnLst>
                                    <p:set>
                                      <p:cBhvr>
                                        <p:cTn id="153" dur="1" fill="hold">
                                          <p:stCondLst>
                                            <p:cond delay="0"/>
                                          </p:stCondLst>
                                        </p:cTn>
                                        <p:tgtEl>
                                          <p:spTgt spid="49"/>
                                        </p:tgtEl>
                                        <p:attrNameLst>
                                          <p:attrName>style.visibility</p:attrName>
                                        </p:attrNameLst>
                                      </p:cBhvr>
                                      <p:to>
                                        <p:strVal val="visible"/>
                                      </p:to>
                                    </p:set>
                                    <p:animEffect transition="in" filter="fade">
                                      <p:cBhvr>
                                        <p:cTn id="154" dur="1000"/>
                                        <p:tgtEl>
                                          <p:spTgt spid="49"/>
                                        </p:tgtEl>
                                      </p:cBhvr>
                                    </p:animEffect>
                                    <p:anim calcmode="lin" valueType="num">
                                      <p:cBhvr>
                                        <p:cTn id="155" dur="1000" fill="hold"/>
                                        <p:tgtEl>
                                          <p:spTgt spid="49"/>
                                        </p:tgtEl>
                                        <p:attrNameLst>
                                          <p:attrName>ppt_x</p:attrName>
                                        </p:attrNameLst>
                                      </p:cBhvr>
                                      <p:tavLst>
                                        <p:tav tm="0">
                                          <p:val>
                                            <p:strVal val="#ppt_x"/>
                                          </p:val>
                                        </p:tav>
                                        <p:tav tm="100000">
                                          <p:val>
                                            <p:strVal val="#ppt_x"/>
                                          </p:val>
                                        </p:tav>
                                      </p:tavLst>
                                    </p:anim>
                                    <p:anim calcmode="lin" valueType="num">
                                      <p:cBhvr>
                                        <p:cTn id="156" dur="1000" fill="hold"/>
                                        <p:tgtEl>
                                          <p:spTgt spid="49"/>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40"/>
                                        </p:tgtEl>
                                        <p:attrNameLst>
                                          <p:attrName>style.visibility</p:attrName>
                                        </p:attrNameLst>
                                      </p:cBhvr>
                                      <p:to>
                                        <p:strVal val="visible"/>
                                      </p:to>
                                    </p:set>
                                    <p:animEffect transition="in" filter="fade">
                                      <p:cBhvr>
                                        <p:cTn id="159" dur="1000"/>
                                        <p:tgtEl>
                                          <p:spTgt spid="40"/>
                                        </p:tgtEl>
                                      </p:cBhvr>
                                    </p:animEffect>
                                    <p:anim calcmode="lin" valueType="num">
                                      <p:cBhvr>
                                        <p:cTn id="160" dur="1000" fill="hold"/>
                                        <p:tgtEl>
                                          <p:spTgt spid="40"/>
                                        </p:tgtEl>
                                        <p:attrNameLst>
                                          <p:attrName>ppt_x</p:attrName>
                                        </p:attrNameLst>
                                      </p:cBhvr>
                                      <p:tavLst>
                                        <p:tav tm="0">
                                          <p:val>
                                            <p:strVal val="#ppt_x"/>
                                          </p:val>
                                        </p:tav>
                                        <p:tav tm="100000">
                                          <p:val>
                                            <p:strVal val="#ppt_x"/>
                                          </p:val>
                                        </p:tav>
                                      </p:tavLst>
                                    </p:anim>
                                    <p:anim calcmode="lin" valueType="num">
                                      <p:cBhvr>
                                        <p:cTn id="161" dur="1000" fill="hold"/>
                                        <p:tgtEl>
                                          <p:spTgt spid="40"/>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64"/>
                                        </p:tgtEl>
                                        <p:attrNameLst>
                                          <p:attrName>style.visibility</p:attrName>
                                        </p:attrNameLst>
                                      </p:cBhvr>
                                      <p:to>
                                        <p:strVal val="visible"/>
                                      </p:to>
                                    </p:set>
                                    <p:animEffect transition="in" filter="fade">
                                      <p:cBhvr>
                                        <p:cTn id="164" dur="1000"/>
                                        <p:tgtEl>
                                          <p:spTgt spid="64"/>
                                        </p:tgtEl>
                                      </p:cBhvr>
                                    </p:animEffect>
                                    <p:anim calcmode="lin" valueType="num">
                                      <p:cBhvr>
                                        <p:cTn id="165" dur="1000" fill="hold"/>
                                        <p:tgtEl>
                                          <p:spTgt spid="64"/>
                                        </p:tgtEl>
                                        <p:attrNameLst>
                                          <p:attrName>ppt_x</p:attrName>
                                        </p:attrNameLst>
                                      </p:cBhvr>
                                      <p:tavLst>
                                        <p:tav tm="0">
                                          <p:val>
                                            <p:strVal val="#ppt_x"/>
                                          </p:val>
                                        </p:tav>
                                        <p:tav tm="100000">
                                          <p:val>
                                            <p:strVal val="#ppt_x"/>
                                          </p:val>
                                        </p:tav>
                                      </p:tavLst>
                                    </p:anim>
                                    <p:anim calcmode="lin" valueType="num">
                                      <p:cBhvr>
                                        <p:cTn id="166" dur="1000" fill="hold"/>
                                        <p:tgtEl>
                                          <p:spTgt spid="64"/>
                                        </p:tgtEl>
                                        <p:attrNameLst>
                                          <p:attrName>ppt_y</p:attrName>
                                        </p:attrNameLst>
                                      </p:cBhvr>
                                      <p:tavLst>
                                        <p:tav tm="0">
                                          <p:val>
                                            <p:strVal val="#ppt_y+.1"/>
                                          </p:val>
                                        </p:tav>
                                        <p:tav tm="100000">
                                          <p:val>
                                            <p:strVal val="#ppt_y"/>
                                          </p:val>
                                        </p:tav>
                                      </p:tavLst>
                                    </p:anim>
                                  </p:childTnLst>
                                </p:cTn>
                              </p:par>
                              <p:par>
                                <p:cTn id="167" presetID="42" presetClass="entr" presetSubtype="0" fill="hold" nodeType="withEffect">
                                  <p:stCondLst>
                                    <p:cond delay="0"/>
                                  </p:stCondLst>
                                  <p:childTnLst>
                                    <p:set>
                                      <p:cBhvr>
                                        <p:cTn id="168" dur="1" fill="hold">
                                          <p:stCondLst>
                                            <p:cond delay="0"/>
                                          </p:stCondLst>
                                        </p:cTn>
                                        <p:tgtEl>
                                          <p:spTgt spid="50"/>
                                        </p:tgtEl>
                                        <p:attrNameLst>
                                          <p:attrName>style.visibility</p:attrName>
                                        </p:attrNameLst>
                                      </p:cBhvr>
                                      <p:to>
                                        <p:strVal val="visible"/>
                                      </p:to>
                                    </p:set>
                                    <p:animEffect transition="in" filter="fade">
                                      <p:cBhvr>
                                        <p:cTn id="169" dur="1000"/>
                                        <p:tgtEl>
                                          <p:spTgt spid="50"/>
                                        </p:tgtEl>
                                      </p:cBhvr>
                                    </p:animEffect>
                                    <p:anim calcmode="lin" valueType="num">
                                      <p:cBhvr>
                                        <p:cTn id="170" dur="1000" fill="hold"/>
                                        <p:tgtEl>
                                          <p:spTgt spid="50"/>
                                        </p:tgtEl>
                                        <p:attrNameLst>
                                          <p:attrName>ppt_x</p:attrName>
                                        </p:attrNameLst>
                                      </p:cBhvr>
                                      <p:tavLst>
                                        <p:tav tm="0">
                                          <p:val>
                                            <p:strVal val="#ppt_x"/>
                                          </p:val>
                                        </p:tav>
                                        <p:tav tm="100000">
                                          <p:val>
                                            <p:strVal val="#ppt_x"/>
                                          </p:val>
                                        </p:tav>
                                      </p:tavLst>
                                    </p:anim>
                                    <p:anim calcmode="lin" valueType="num">
                                      <p:cBhvr>
                                        <p:cTn id="171" dur="1000" fill="hold"/>
                                        <p:tgtEl>
                                          <p:spTgt spid="50"/>
                                        </p:tgtEl>
                                        <p:attrNameLst>
                                          <p:attrName>ppt_y</p:attrName>
                                        </p:attrNameLst>
                                      </p:cBhvr>
                                      <p:tavLst>
                                        <p:tav tm="0">
                                          <p:val>
                                            <p:strVal val="#ppt_y+.1"/>
                                          </p:val>
                                        </p:tav>
                                        <p:tav tm="100000">
                                          <p:val>
                                            <p:strVal val="#ppt_y"/>
                                          </p:val>
                                        </p:tav>
                                      </p:tavLst>
                                    </p:anim>
                                  </p:childTnLst>
                                </p:cTn>
                              </p:par>
                              <p:par>
                                <p:cTn id="172" presetID="42" presetClass="entr" presetSubtype="0" fill="hold" grpId="0" nodeType="withEffect">
                                  <p:stCondLst>
                                    <p:cond delay="0"/>
                                  </p:stCondLst>
                                  <p:childTnLst>
                                    <p:set>
                                      <p:cBhvr>
                                        <p:cTn id="173" dur="1" fill="hold">
                                          <p:stCondLst>
                                            <p:cond delay="0"/>
                                          </p:stCondLst>
                                        </p:cTn>
                                        <p:tgtEl>
                                          <p:spTgt spid="41"/>
                                        </p:tgtEl>
                                        <p:attrNameLst>
                                          <p:attrName>style.visibility</p:attrName>
                                        </p:attrNameLst>
                                      </p:cBhvr>
                                      <p:to>
                                        <p:strVal val="visible"/>
                                      </p:to>
                                    </p:set>
                                    <p:animEffect transition="in" filter="fade">
                                      <p:cBhvr>
                                        <p:cTn id="174" dur="1000"/>
                                        <p:tgtEl>
                                          <p:spTgt spid="41"/>
                                        </p:tgtEl>
                                      </p:cBhvr>
                                    </p:animEffect>
                                    <p:anim calcmode="lin" valueType="num">
                                      <p:cBhvr>
                                        <p:cTn id="175" dur="1000" fill="hold"/>
                                        <p:tgtEl>
                                          <p:spTgt spid="41"/>
                                        </p:tgtEl>
                                        <p:attrNameLst>
                                          <p:attrName>ppt_x</p:attrName>
                                        </p:attrNameLst>
                                      </p:cBhvr>
                                      <p:tavLst>
                                        <p:tav tm="0">
                                          <p:val>
                                            <p:strVal val="#ppt_x"/>
                                          </p:val>
                                        </p:tav>
                                        <p:tav tm="100000">
                                          <p:val>
                                            <p:strVal val="#ppt_x"/>
                                          </p:val>
                                        </p:tav>
                                      </p:tavLst>
                                    </p:anim>
                                    <p:anim calcmode="lin" valueType="num">
                                      <p:cBhvr>
                                        <p:cTn id="176" dur="1000" fill="hold"/>
                                        <p:tgtEl>
                                          <p:spTgt spid="41"/>
                                        </p:tgtEl>
                                        <p:attrNameLst>
                                          <p:attrName>ppt_y</p:attrName>
                                        </p:attrNameLst>
                                      </p:cBhvr>
                                      <p:tavLst>
                                        <p:tav tm="0">
                                          <p:val>
                                            <p:strVal val="#ppt_y+.1"/>
                                          </p:val>
                                        </p:tav>
                                        <p:tav tm="100000">
                                          <p:val>
                                            <p:strVal val="#ppt_y"/>
                                          </p:val>
                                        </p:tav>
                                      </p:tavLst>
                                    </p:anim>
                                  </p:childTnLst>
                                </p:cTn>
                              </p:par>
                              <p:par>
                                <p:cTn id="177" presetID="42" presetClass="entr" presetSubtype="0" fill="hold" grpId="0" nodeType="withEffect">
                                  <p:stCondLst>
                                    <p:cond delay="0"/>
                                  </p:stCondLst>
                                  <p:childTnLst>
                                    <p:set>
                                      <p:cBhvr>
                                        <p:cTn id="178" dur="1" fill="hold">
                                          <p:stCondLst>
                                            <p:cond delay="0"/>
                                          </p:stCondLst>
                                        </p:cTn>
                                        <p:tgtEl>
                                          <p:spTgt spid="66"/>
                                        </p:tgtEl>
                                        <p:attrNameLst>
                                          <p:attrName>style.visibility</p:attrName>
                                        </p:attrNameLst>
                                      </p:cBhvr>
                                      <p:to>
                                        <p:strVal val="visible"/>
                                      </p:to>
                                    </p:set>
                                    <p:animEffect transition="in" filter="fade">
                                      <p:cBhvr>
                                        <p:cTn id="179" dur="1000"/>
                                        <p:tgtEl>
                                          <p:spTgt spid="66"/>
                                        </p:tgtEl>
                                      </p:cBhvr>
                                    </p:animEffect>
                                    <p:anim calcmode="lin" valueType="num">
                                      <p:cBhvr>
                                        <p:cTn id="180" dur="1000" fill="hold"/>
                                        <p:tgtEl>
                                          <p:spTgt spid="66"/>
                                        </p:tgtEl>
                                        <p:attrNameLst>
                                          <p:attrName>ppt_x</p:attrName>
                                        </p:attrNameLst>
                                      </p:cBhvr>
                                      <p:tavLst>
                                        <p:tav tm="0">
                                          <p:val>
                                            <p:strVal val="#ppt_x"/>
                                          </p:val>
                                        </p:tav>
                                        <p:tav tm="100000">
                                          <p:val>
                                            <p:strVal val="#ppt_x"/>
                                          </p:val>
                                        </p:tav>
                                      </p:tavLst>
                                    </p:anim>
                                    <p:anim calcmode="lin" valueType="num">
                                      <p:cBhvr>
                                        <p:cTn id="181" dur="1000" fill="hold"/>
                                        <p:tgtEl>
                                          <p:spTgt spid="66"/>
                                        </p:tgtEl>
                                        <p:attrNameLst>
                                          <p:attrName>ppt_y</p:attrName>
                                        </p:attrNameLst>
                                      </p:cBhvr>
                                      <p:tavLst>
                                        <p:tav tm="0">
                                          <p:val>
                                            <p:strVal val="#ppt_y+.1"/>
                                          </p:val>
                                        </p:tav>
                                        <p:tav tm="100000">
                                          <p:val>
                                            <p:strVal val="#ppt_y"/>
                                          </p:val>
                                        </p:tav>
                                      </p:tavLst>
                                    </p:anim>
                                  </p:childTnLst>
                                </p:cTn>
                              </p:par>
                              <p:par>
                                <p:cTn id="182" presetID="42" presetClass="entr" presetSubtype="0" fill="hold" nodeType="withEffect">
                                  <p:stCondLst>
                                    <p:cond delay="0"/>
                                  </p:stCondLst>
                                  <p:childTnLst>
                                    <p:set>
                                      <p:cBhvr>
                                        <p:cTn id="183" dur="1" fill="hold">
                                          <p:stCondLst>
                                            <p:cond delay="0"/>
                                          </p:stCondLst>
                                        </p:cTn>
                                        <p:tgtEl>
                                          <p:spTgt spid="51"/>
                                        </p:tgtEl>
                                        <p:attrNameLst>
                                          <p:attrName>style.visibility</p:attrName>
                                        </p:attrNameLst>
                                      </p:cBhvr>
                                      <p:to>
                                        <p:strVal val="visible"/>
                                      </p:to>
                                    </p:set>
                                    <p:animEffect transition="in" filter="fade">
                                      <p:cBhvr>
                                        <p:cTn id="184" dur="1000"/>
                                        <p:tgtEl>
                                          <p:spTgt spid="51"/>
                                        </p:tgtEl>
                                      </p:cBhvr>
                                    </p:animEffect>
                                    <p:anim calcmode="lin" valueType="num">
                                      <p:cBhvr>
                                        <p:cTn id="185" dur="1000" fill="hold"/>
                                        <p:tgtEl>
                                          <p:spTgt spid="51"/>
                                        </p:tgtEl>
                                        <p:attrNameLst>
                                          <p:attrName>ppt_x</p:attrName>
                                        </p:attrNameLst>
                                      </p:cBhvr>
                                      <p:tavLst>
                                        <p:tav tm="0">
                                          <p:val>
                                            <p:strVal val="#ppt_x"/>
                                          </p:val>
                                        </p:tav>
                                        <p:tav tm="100000">
                                          <p:val>
                                            <p:strVal val="#ppt_x"/>
                                          </p:val>
                                        </p:tav>
                                      </p:tavLst>
                                    </p:anim>
                                    <p:anim calcmode="lin" valueType="num">
                                      <p:cBhvr>
                                        <p:cTn id="186" dur="1000" fill="hold"/>
                                        <p:tgtEl>
                                          <p:spTgt spid="51"/>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42"/>
                                        </p:tgtEl>
                                        <p:attrNameLst>
                                          <p:attrName>style.visibility</p:attrName>
                                        </p:attrNameLst>
                                      </p:cBhvr>
                                      <p:to>
                                        <p:strVal val="visible"/>
                                      </p:to>
                                    </p:set>
                                    <p:animEffect transition="in" filter="fade">
                                      <p:cBhvr>
                                        <p:cTn id="189" dur="1000"/>
                                        <p:tgtEl>
                                          <p:spTgt spid="42"/>
                                        </p:tgtEl>
                                      </p:cBhvr>
                                    </p:animEffect>
                                    <p:anim calcmode="lin" valueType="num">
                                      <p:cBhvr>
                                        <p:cTn id="190" dur="1000" fill="hold"/>
                                        <p:tgtEl>
                                          <p:spTgt spid="42"/>
                                        </p:tgtEl>
                                        <p:attrNameLst>
                                          <p:attrName>ppt_x</p:attrName>
                                        </p:attrNameLst>
                                      </p:cBhvr>
                                      <p:tavLst>
                                        <p:tav tm="0">
                                          <p:val>
                                            <p:strVal val="#ppt_x"/>
                                          </p:val>
                                        </p:tav>
                                        <p:tav tm="100000">
                                          <p:val>
                                            <p:strVal val="#ppt_x"/>
                                          </p:val>
                                        </p:tav>
                                      </p:tavLst>
                                    </p:anim>
                                    <p:anim calcmode="lin" valueType="num">
                                      <p:cBhvr>
                                        <p:cTn id="191" dur="1000" fill="hold"/>
                                        <p:tgtEl>
                                          <p:spTgt spid="42"/>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68"/>
                                        </p:tgtEl>
                                        <p:attrNameLst>
                                          <p:attrName>style.visibility</p:attrName>
                                        </p:attrNameLst>
                                      </p:cBhvr>
                                      <p:to>
                                        <p:strVal val="visible"/>
                                      </p:to>
                                    </p:set>
                                    <p:animEffect transition="in" filter="fade">
                                      <p:cBhvr>
                                        <p:cTn id="194" dur="1000"/>
                                        <p:tgtEl>
                                          <p:spTgt spid="68"/>
                                        </p:tgtEl>
                                      </p:cBhvr>
                                    </p:animEffect>
                                    <p:anim calcmode="lin" valueType="num">
                                      <p:cBhvr>
                                        <p:cTn id="195" dur="1000" fill="hold"/>
                                        <p:tgtEl>
                                          <p:spTgt spid="68"/>
                                        </p:tgtEl>
                                        <p:attrNameLst>
                                          <p:attrName>ppt_x</p:attrName>
                                        </p:attrNameLst>
                                      </p:cBhvr>
                                      <p:tavLst>
                                        <p:tav tm="0">
                                          <p:val>
                                            <p:strVal val="#ppt_x"/>
                                          </p:val>
                                        </p:tav>
                                        <p:tav tm="100000">
                                          <p:val>
                                            <p:strVal val="#ppt_x"/>
                                          </p:val>
                                        </p:tav>
                                      </p:tavLst>
                                    </p:anim>
                                    <p:anim calcmode="lin" valueType="num">
                                      <p:cBhvr>
                                        <p:cTn id="196" dur="1000" fill="hold"/>
                                        <p:tgtEl>
                                          <p:spTgt spid="68"/>
                                        </p:tgtEl>
                                        <p:attrNameLst>
                                          <p:attrName>ppt_y</p:attrName>
                                        </p:attrNameLst>
                                      </p:cBhvr>
                                      <p:tavLst>
                                        <p:tav tm="0">
                                          <p:val>
                                            <p:strVal val="#ppt_y+.1"/>
                                          </p:val>
                                        </p:tav>
                                        <p:tav tm="100000">
                                          <p:val>
                                            <p:strVal val="#ppt_y"/>
                                          </p:val>
                                        </p:tav>
                                      </p:tavLst>
                                    </p:anim>
                                  </p:childTnLst>
                                </p:cTn>
                              </p:par>
                              <p:par>
                                <p:cTn id="197" presetID="42" presetClass="entr" presetSubtype="0" fill="hold" nodeType="withEffect">
                                  <p:stCondLst>
                                    <p:cond delay="0"/>
                                  </p:stCondLst>
                                  <p:childTnLst>
                                    <p:set>
                                      <p:cBhvr>
                                        <p:cTn id="198" dur="1" fill="hold">
                                          <p:stCondLst>
                                            <p:cond delay="0"/>
                                          </p:stCondLst>
                                        </p:cTn>
                                        <p:tgtEl>
                                          <p:spTgt spid="52"/>
                                        </p:tgtEl>
                                        <p:attrNameLst>
                                          <p:attrName>style.visibility</p:attrName>
                                        </p:attrNameLst>
                                      </p:cBhvr>
                                      <p:to>
                                        <p:strVal val="visible"/>
                                      </p:to>
                                    </p:set>
                                    <p:animEffect transition="in" filter="fade">
                                      <p:cBhvr>
                                        <p:cTn id="199" dur="1000"/>
                                        <p:tgtEl>
                                          <p:spTgt spid="52"/>
                                        </p:tgtEl>
                                      </p:cBhvr>
                                    </p:animEffect>
                                    <p:anim calcmode="lin" valueType="num">
                                      <p:cBhvr>
                                        <p:cTn id="200" dur="1000" fill="hold"/>
                                        <p:tgtEl>
                                          <p:spTgt spid="52"/>
                                        </p:tgtEl>
                                        <p:attrNameLst>
                                          <p:attrName>ppt_x</p:attrName>
                                        </p:attrNameLst>
                                      </p:cBhvr>
                                      <p:tavLst>
                                        <p:tav tm="0">
                                          <p:val>
                                            <p:strVal val="#ppt_x"/>
                                          </p:val>
                                        </p:tav>
                                        <p:tav tm="100000">
                                          <p:val>
                                            <p:strVal val="#ppt_x"/>
                                          </p:val>
                                        </p:tav>
                                      </p:tavLst>
                                    </p:anim>
                                    <p:anim calcmode="lin" valueType="num">
                                      <p:cBhvr>
                                        <p:cTn id="201" dur="1000" fill="hold"/>
                                        <p:tgtEl>
                                          <p:spTgt spid="52"/>
                                        </p:tgtEl>
                                        <p:attrNameLst>
                                          <p:attrName>ppt_y</p:attrName>
                                        </p:attrNameLst>
                                      </p:cBhvr>
                                      <p:tavLst>
                                        <p:tav tm="0">
                                          <p:val>
                                            <p:strVal val="#ppt_y+.1"/>
                                          </p:val>
                                        </p:tav>
                                        <p:tav tm="100000">
                                          <p:val>
                                            <p:strVal val="#ppt_y"/>
                                          </p:val>
                                        </p:tav>
                                      </p:tavLst>
                                    </p:anim>
                                  </p:childTnLst>
                                </p:cTn>
                              </p:par>
                              <p:par>
                                <p:cTn id="202" presetID="42" presetClass="entr" presetSubtype="0" fill="hold" grpId="0" nodeType="withEffect">
                                  <p:stCondLst>
                                    <p:cond delay="0"/>
                                  </p:stCondLst>
                                  <p:childTnLst>
                                    <p:set>
                                      <p:cBhvr>
                                        <p:cTn id="203" dur="1" fill="hold">
                                          <p:stCondLst>
                                            <p:cond delay="0"/>
                                          </p:stCondLst>
                                        </p:cTn>
                                        <p:tgtEl>
                                          <p:spTgt spid="43"/>
                                        </p:tgtEl>
                                        <p:attrNameLst>
                                          <p:attrName>style.visibility</p:attrName>
                                        </p:attrNameLst>
                                      </p:cBhvr>
                                      <p:to>
                                        <p:strVal val="visible"/>
                                      </p:to>
                                    </p:set>
                                    <p:animEffect transition="in" filter="fade">
                                      <p:cBhvr>
                                        <p:cTn id="204" dur="1000"/>
                                        <p:tgtEl>
                                          <p:spTgt spid="43"/>
                                        </p:tgtEl>
                                      </p:cBhvr>
                                    </p:animEffect>
                                    <p:anim calcmode="lin" valueType="num">
                                      <p:cBhvr>
                                        <p:cTn id="205" dur="1000" fill="hold"/>
                                        <p:tgtEl>
                                          <p:spTgt spid="43"/>
                                        </p:tgtEl>
                                        <p:attrNameLst>
                                          <p:attrName>ppt_x</p:attrName>
                                        </p:attrNameLst>
                                      </p:cBhvr>
                                      <p:tavLst>
                                        <p:tav tm="0">
                                          <p:val>
                                            <p:strVal val="#ppt_x"/>
                                          </p:val>
                                        </p:tav>
                                        <p:tav tm="100000">
                                          <p:val>
                                            <p:strVal val="#ppt_x"/>
                                          </p:val>
                                        </p:tav>
                                      </p:tavLst>
                                    </p:anim>
                                    <p:anim calcmode="lin" valueType="num">
                                      <p:cBhvr>
                                        <p:cTn id="20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2" presetClass="entr" presetSubtype="4" fill="hold" grpId="0" nodeType="clickEffect">
                                  <p:stCondLst>
                                    <p:cond delay="0"/>
                                  </p:stCondLst>
                                  <p:childTnLst>
                                    <p:set>
                                      <p:cBhvr>
                                        <p:cTn id="210" dur="1" fill="hold">
                                          <p:stCondLst>
                                            <p:cond delay="0"/>
                                          </p:stCondLst>
                                        </p:cTn>
                                        <p:tgtEl>
                                          <p:spTgt spid="70"/>
                                        </p:tgtEl>
                                        <p:attrNameLst>
                                          <p:attrName>style.visibility</p:attrName>
                                        </p:attrNameLst>
                                      </p:cBhvr>
                                      <p:to>
                                        <p:strVal val="visible"/>
                                      </p:to>
                                    </p:set>
                                    <p:animEffect transition="in" filter="wipe(down)">
                                      <p:cBhvr>
                                        <p:cTn id="211" dur="500"/>
                                        <p:tgtEl>
                                          <p:spTgt spid="70"/>
                                        </p:tgtEl>
                                      </p:cBhvr>
                                    </p:animEffect>
                                  </p:childTnLst>
                                </p:cTn>
                              </p:par>
                              <p:par>
                                <p:cTn id="212" presetID="22" presetClass="entr" presetSubtype="4" fill="hold" grpId="0" nodeType="withEffect">
                                  <p:stCondLst>
                                    <p:cond delay="0"/>
                                  </p:stCondLst>
                                  <p:childTnLst>
                                    <p:set>
                                      <p:cBhvr>
                                        <p:cTn id="213" dur="1" fill="hold">
                                          <p:stCondLst>
                                            <p:cond delay="0"/>
                                          </p:stCondLst>
                                        </p:cTn>
                                        <p:tgtEl>
                                          <p:spTgt spid="74"/>
                                        </p:tgtEl>
                                        <p:attrNameLst>
                                          <p:attrName>style.visibility</p:attrName>
                                        </p:attrNameLst>
                                      </p:cBhvr>
                                      <p:to>
                                        <p:strVal val="visible"/>
                                      </p:to>
                                    </p:set>
                                    <p:animEffect transition="in" filter="wipe(down)">
                                      <p:cBhvr>
                                        <p:cTn id="214" dur="500"/>
                                        <p:tgtEl>
                                          <p:spTgt spid="74"/>
                                        </p:tgtEl>
                                      </p:cBhvr>
                                    </p:animEffect>
                                  </p:childTnLst>
                                </p:cTn>
                              </p:par>
                              <p:par>
                                <p:cTn id="215" presetID="22" presetClass="entr" presetSubtype="4" fill="hold" nodeType="withEffect">
                                  <p:stCondLst>
                                    <p:cond delay="0"/>
                                  </p:stCondLst>
                                  <p:childTnLst>
                                    <p:set>
                                      <p:cBhvr>
                                        <p:cTn id="216" dur="1" fill="hold">
                                          <p:stCondLst>
                                            <p:cond delay="0"/>
                                          </p:stCondLst>
                                        </p:cTn>
                                        <p:tgtEl>
                                          <p:spTgt spid="72"/>
                                        </p:tgtEl>
                                        <p:attrNameLst>
                                          <p:attrName>style.visibility</p:attrName>
                                        </p:attrNameLst>
                                      </p:cBhvr>
                                      <p:to>
                                        <p:strVal val="visible"/>
                                      </p:to>
                                    </p:set>
                                    <p:animEffect transition="in" filter="wipe(down)">
                                      <p:cBhvr>
                                        <p:cTn id="217" dur="500"/>
                                        <p:tgtEl>
                                          <p:spTgt spid="72"/>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4" fill="hold" grpId="0" nodeType="clickEffect">
                                  <p:stCondLst>
                                    <p:cond delay="0"/>
                                  </p:stCondLst>
                                  <p:childTnLst>
                                    <p:set>
                                      <p:cBhvr>
                                        <p:cTn id="221" dur="1" fill="hold">
                                          <p:stCondLst>
                                            <p:cond delay="0"/>
                                          </p:stCondLst>
                                        </p:cTn>
                                        <p:tgtEl>
                                          <p:spTgt spid="79"/>
                                        </p:tgtEl>
                                        <p:attrNameLst>
                                          <p:attrName>style.visibility</p:attrName>
                                        </p:attrNameLst>
                                      </p:cBhvr>
                                      <p:to>
                                        <p:strVal val="visible"/>
                                      </p:to>
                                    </p:set>
                                    <p:animEffect transition="in" filter="wipe(down)">
                                      <p:cBhvr>
                                        <p:cTn id="222" dur="500"/>
                                        <p:tgtEl>
                                          <p:spTgt spid="79"/>
                                        </p:tgtEl>
                                      </p:cBhvr>
                                    </p:animEffect>
                                  </p:childTnLst>
                                </p:cTn>
                              </p:par>
                              <p:par>
                                <p:cTn id="223" presetID="22" presetClass="entr" presetSubtype="4" fill="hold" grpId="0" nodeType="withEffect">
                                  <p:stCondLst>
                                    <p:cond delay="0"/>
                                  </p:stCondLst>
                                  <p:childTnLst>
                                    <p:set>
                                      <p:cBhvr>
                                        <p:cTn id="224" dur="1" fill="hold">
                                          <p:stCondLst>
                                            <p:cond delay="0"/>
                                          </p:stCondLst>
                                        </p:cTn>
                                        <p:tgtEl>
                                          <p:spTgt spid="86"/>
                                        </p:tgtEl>
                                        <p:attrNameLst>
                                          <p:attrName>style.visibility</p:attrName>
                                        </p:attrNameLst>
                                      </p:cBhvr>
                                      <p:to>
                                        <p:strVal val="visible"/>
                                      </p:to>
                                    </p:set>
                                    <p:animEffect transition="in" filter="wipe(down)">
                                      <p:cBhvr>
                                        <p:cTn id="225" dur="500"/>
                                        <p:tgtEl>
                                          <p:spTgt spid="86"/>
                                        </p:tgtEl>
                                      </p:cBhvr>
                                    </p:animEffect>
                                  </p:childTnLst>
                                </p:cTn>
                              </p:par>
                              <p:par>
                                <p:cTn id="226" presetID="22" presetClass="entr" presetSubtype="4" fill="hold" nodeType="withEffect">
                                  <p:stCondLst>
                                    <p:cond delay="0"/>
                                  </p:stCondLst>
                                  <p:childTnLst>
                                    <p:set>
                                      <p:cBhvr>
                                        <p:cTn id="227" dur="1" fill="hold">
                                          <p:stCondLst>
                                            <p:cond delay="0"/>
                                          </p:stCondLst>
                                        </p:cTn>
                                        <p:tgtEl>
                                          <p:spTgt spid="83"/>
                                        </p:tgtEl>
                                        <p:attrNameLst>
                                          <p:attrName>style.visibility</p:attrName>
                                        </p:attrNameLst>
                                      </p:cBhvr>
                                      <p:to>
                                        <p:strVal val="visible"/>
                                      </p:to>
                                    </p:set>
                                    <p:animEffect transition="in" filter="wipe(down)">
                                      <p:cBhvr>
                                        <p:cTn id="22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9" grpId="0" animBg="1"/>
      <p:bldP spid="20" grpId="0" animBg="1"/>
      <p:bldP spid="21" grpId="0" animBg="1"/>
      <p:bldP spid="24" grpId="0"/>
      <p:bldP spid="26" grpId="0"/>
      <p:bldP spid="30" grpId="0"/>
      <p:bldP spid="32" grpId="0"/>
      <p:bldP spid="35" grpId="0" animBg="1"/>
      <p:bldP spid="36" grpId="0" animBg="1"/>
      <p:bldP spid="37" grpId="0" animBg="1"/>
      <p:bldP spid="38" grpId="0" animBg="1"/>
      <p:bldP spid="39" grpId="0" animBg="1"/>
      <p:bldP spid="40" grpId="0" animBg="1"/>
      <p:bldP spid="41" grpId="0" animBg="1"/>
      <p:bldP spid="42" grpId="0" animBg="1"/>
      <p:bldP spid="43" grpId="0" animBg="1"/>
      <p:bldP spid="54" grpId="0"/>
      <p:bldP spid="56" grpId="0"/>
      <p:bldP spid="58" grpId="0"/>
      <p:bldP spid="60" grpId="0"/>
      <p:bldP spid="62" grpId="0"/>
      <p:bldP spid="64" grpId="0"/>
      <p:bldP spid="66" grpId="0"/>
      <p:bldP spid="68" grpId="0"/>
      <p:bldP spid="70" grpId="0" animBg="1"/>
      <p:bldP spid="74" grpId="0"/>
      <p:bldP spid="79" grpId="0" animBg="1"/>
      <p:bldP spid="8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egnaposto immagine 10">
            <a:extLst>
              <a:ext uri="{FF2B5EF4-FFF2-40B4-BE49-F238E27FC236}">
                <a16:creationId xmlns:a16="http://schemas.microsoft.com/office/drawing/2014/main" id="{DF5D7936-0260-DC35-FAAF-F7316C5D0A75}"/>
              </a:ext>
            </a:extLst>
          </p:cNvPr>
          <p:cNvPicPr>
            <a:picLocks noGrp="1" noChangeAspect="1"/>
          </p:cNvPicPr>
          <p:nvPr>
            <p:ph type="pic" sz="quarter" idx="13"/>
          </p:nvPr>
        </p:nvPicPr>
        <p:blipFill>
          <a:blip r:embed="rId2"/>
          <a:srcRect l="10803" r="10803"/>
          <a:stretch/>
        </p:blipFill>
        <p:spPr/>
      </p:pic>
      <p:sp>
        <p:nvSpPr>
          <p:cNvPr id="3" name="Titolo 2">
            <a:extLst>
              <a:ext uri="{FF2B5EF4-FFF2-40B4-BE49-F238E27FC236}">
                <a16:creationId xmlns:a16="http://schemas.microsoft.com/office/drawing/2014/main" id="{6F383DBB-3E6E-53D9-695B-830A602F4CD1}"/>
              </a:ext>
            </a:extLst>
          </p:cNvPr>
          <p:cNvSpPr>
            <a:spLocks noGrp="1"/>
          </p:cNvSpPr>
          <p:nvPr>
            <p:ph type="title"/>
          </p:nvPr>
        </p:nvSpPr>
        <p:spPr>
          <a:xfrm>
            <a:off x="338845" y="986917"/>
            <a:ext cx="6190488" cy="849080"/>
          </a:xfrm>
        </p:spPr>
        <p:txBody>
          <a:bodyPr>
            <a:noAutofit/>
          </a:bodyPr>
          <a:lstStyle/>
          <a:p>
            <a:r>
              <a:rPr lang="it-IT" sz="2800" dirty="0"/>
              <a:t>PERCHÉ PROPRIO L’ATMEGA32U4?</a:t>
            </a:r>
          </a:p>
        </p:txBody>
      </p:sp>
      <p:sp>
        <p:nvSpPr>
          <p:cNvPr id="4" name="Segnaposto contenuto 3">
            <a:extLst>
              <a:ext uri="{FF2B5EF4-FFF2-40B4-BE49-F238E27FC236}">
                <a16:creationId xmlns:a16="http://schemas.microsoft.com/office/drawing/2014/main" id="{EF7860E0-1C80-18E8-C063-EAB4FFF3D11C}"/>
              </a:ext>
            </a:extLst>
          </p:cNvPr>
          <p:cNvSpPr>
            <a:spLocks noGrp="1"/>
          </p:cNvSpPr>
          <p:nvPr>
            <p:ph idx="1"/>
          </p:nvPr>
        </p:nvSpPr>
        <p:spPr>
          <a:xfrm>
            <a:off x="374788" y="1936975"/>
            <a:ext cx="6190488" cy="3346704"/>
          </a:xfrm>
        </p:spPr>
        <p:txBody>
          <a:bodyPr/>
          <a:lstStyle/>
          <a:p>
            <a:r>
              <a:rPr lang="it-IT" dirty="0"/>
              <a:t>La scelta è determinata dal fatto che il </a:t>
            </a:r>
            <a:r>
              <a:rPr lang="it-IT" dirty="0" err="1"/>
              <a:t>microntrollore</a:t>
            </a:r>
            <a:r>
              <a:rPr lang="it-IT" dirty="0"/>
              <a:t> atmega32U4 dispone di un controller USB che rende la scheda un HID(Human Interface Device), ossia una periferica. Avendo questo microcontrollore e la libreria </a:t>
            </a:r>
            <a:r>
              <a:rPr lang="it-IT" dirty="0" err="1"/>
              <a:t>Keyboard.h</a:t>
            </a:r>
            <a:r>
              <a:rPr lang="it-IT" dirty="0"/>
              <a:t> possiamo rendere la nostra scheda una periferica, in questo caso una tastiera.</a:t>
            </a:r>
          </a:p>
        </p:txBody>
      </p:sp>
      <p:sp>
        <p:nvSpPr>
          <p:cNvPr id="6" name="Segnaposto piè di pagina 5">
            <a:extLst>
              <a:ext uri="{FF2B5EF4-FFF2-40B4-BE49-F238E27FC236}">
                <a16:creationId xmlns:a16="http://schemas.microsoft.com/office/drawing/2014/main" id="{DFB38F76-2D02-D2ED-DB52-C9C494AB6454}"/>
              </a:ext>
            </a:extLst>
          </p:cNvPr>
          <p:cNvSpPr>
            <a:spLocks noGrp="1"/>
          </p:cNvSpPr>
          <p:nvPr>
            <p:ph type="ftr" sz="quarter" idx="11"/>
          </p:nvPr>
        </p:nvSpPr>
        <p:spPr/>
        <p:txBody>
          <a:bodyPr/>
          <a:lstStyle/>
          <a:p>
            <a:pPr rtl="0"/>
            <a:r>
              <a:rPr lang="it-IT" noProof="0"/>
              <a:t>Titolo della presentazione</a:t>
            </a:r>
          </a:p>
        </p:txBody>
      </p:sp>
      <p:sp>
        <p:nvSpPr>
          <p:cNvPr id="7" name="Segnaposto numero diapositiva 6">
            <a:extLst>
              <a:ext uri="{FF2B5EF4-FFF2-40B4-BE49-F238E27FC236}">
                <a16:creationId xmlns:a16="http://schemas.microsoft.com/office/drawing/2014/main" id="{2391CCFD-311D-443C-ED32-3285BB3EB39D}"/>
              </a:ext>
            </a:extLst>
          </p:cNvPr>
          <p:cNvSpPr>
            <a:spLocks noGrp="1"/>
          </p:cNvSpPr>
          <p:nvPr>
            <p:ph type="sldNum" sz="quarter" idx="12"/>
          </p:nvPr>
        </p:nvSpPr>
        <p:spPr/>
        <p:txBody>
          <a:bodyPr/>
          <a:lstStyle/>
          <a:p>
            <a:pPr rtl="0"/>
            <a:fld id="{D8DA9DAA-006C-4F4B-980E-E3DF019B24E2}" type="slidenum">
              <a:rPr lang="it-IT" noProof="0" smtClean="0"/>
              <a:pPr rtl="0"/>
              <a:t>6</a:t>
            </a:fld>
            <a:endParaRPr lang="it-IT" noProof="0"/>
          </a:p>
        </p:txBody>
      </p:sp>
    </p:spTree>
    <p:extLst>
      <p:ext uri="{BB962C8B-B14F-4D97-AF65-F5344CB8AC3E}">
        <p14:creationId xmlns:p14="http://schemas.microsoft.com/office/powerpoint/2010/main" val="4287234709"/>
      </p:ext>
    </p:extLst>
  </p:cSld>
  <p:clrMapOvr>
    <a:masterClrMapping/>
  </p:clrMapOvr>
</p:sld>
</file>

<file path=ppt/theme/theme1.xml><?xml version="1.0" encoding="utf-8"?>
<a:theme xmlns:a="http://schemas.openxmlformats.org/drawingml/2006/main" name="Personalizzata">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11_TF89338750_Win32" id="{D909BD3F-B240-4348-8BE3-67FDD68BA7A7}" vid="{4848699B-BB01-41E3-9EC4-3D97DFE5292B}"/>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8E00D1-8EA3-4E42-801D-0253E1EAFC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Presentazione Galaxy</Template>
  <TotalTime>242</TotalTime>
  <Words>308</Words>
  <Application>Microsoft Office PowerPoint</Application>
  <PresentationFormat>Widescreen</PresentationFormat>
  <Paragraphs>40</Paragraphs>
  <Slides>6</Slides>
  <Notes>3</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6</vt:i4>
      </vt:variant>
    </vt:vector>
  </HeadingPairs>
  <TitlesOfParts>
    <vt:vector size="10" baseType="lpstr">
      <vt:lpstr>Arial</vt:lpstr>
      <vt:lpstr>Calibri</vt:lpstr>
      <vt:lpstr>Univers</vt:lpstr>
      <vt:lpstr>Personalizzata</vt:lpstr>
      <vt:lpstr>Le tastiere</vt:lpstr>
      <vt:lpstr>COSA SONO?</vt:lpstr>
      <vt:lpstr>COME FUNZIONANO?</vt:lpstr>
      <vt:lpstr>Presentazione standard di PowerPoint</vt:lpstr>
      <vt:lpstr>ESSENTIAL KEYBOARD</vt:lpstr>
      <vt:lpstr>PERCHÉ PROPRIO L’ATMEGA32U4?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tastiere</dc:title>
  <dc:creator>Ignazio Sperandeo</dc:creator>
  <cp:lastModifiedBy>Ignazio Sperandeo</cp:lastModifiedBy>
  <cp:revision>3</cp:revision>
  <dcterms:created xsi:type="dcterms:W3CDTF">2023-10-10T15:43:21Z</dcterms:created>
  <dcterms:modified xsi:type="dcterms:W3CDTF">2023-10-16T20:35:44Z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