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58d44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58d44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58d44b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58d44b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solve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0" y="249350"/>
            <a:ext cx="3768226" cy="211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50" y="2096250"/>
            <a:ext cx="4190026" cy="235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>
            <a:off x="4485550" y="854575"/>
            <a:ext cx="308880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4"/>
          <p:cNvCxnSpPr/>
          <p:nvPr/>
        </p:nvCxnSpPr>
        <p:spPr>
          <a:xfrm>
            <a:off x="2320125" y="1136225"/>
            <a:ext cx="1038900" cy="21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1803000" y="554450"/>
            <a:ext cx="2525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High Schools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plan on coding the total count.  One will win.  As mentioned earlier, I will try to see if I can do other searches to make it more interesting.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