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9E29C9E-9519-48AA-92F5-B894F257707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DFDABF1-C5C1-4ECE-BEFA-954EF4B6E6AD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to solve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59;p14" descr=""/>
          <p:cNvPicPr/>
          <p:nvPr/>
        </p:nvPicPr>
        <p:blipFill>
          <a:blip r:embed="rId1"/>
          <a:stretch/>
        </p:blipFill>
        <p:spPr>
          <a:xfrm>
            <a:off x="5175720" y="249480"/>
            <a:ext cx="3767760" cy="2119320"/>
          </a:xfrm>
          <a:prstGeom prst="rect">
            <a:avLst/>
          </a:prstGeom>
          <a:ln>
            <a:noFill/>
          </a:ln>
        </p:spPr>
      </p:pic>
      <p:pic>
        <p:nvPicPr>
          <p:cNvPr id="76" name="Google Shape;60;p14" descr=""/>
          <p:cNvPicPr/>
          <p:nvPr/>
        </p:nvPicPr>
        <p:blipFill>
          <a:blip r:embed="rId2"/>
          <a:stretch/>
        </p:blipFill>
        <p:spPr>
          <a:xfrm>
            <a:off x="655560" y="2096280"/>
            <a:ext cx="4189680" cy="23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485600" y="854640"/>
            <a:ext cx="308844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2320200" y="1136160"/>
            <a:ext cx="1038600" cy="21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802880" y="554400"/>
            <a:ext cx="252540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NUMBER High Schools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plan on coding the total count.  One will win.  As mentioned earlier, I will try to see if I can do other searches to make it more interesting.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to be used on Newark: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270440" y="2743200"/>
            <a:ext cx="5221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https://github.com/jim-cassidy/battle-of-the-neighborhoods/blob/master/data%20newark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2019-02-08T20:54:56Z</dcterms:modified>
  <cp:revision>1</cp:revision>
  <dc:subject/>
  <dc:title/>
</cp:coreProperties>
</file>