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/>
          <a:p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the title text 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D746B1E0-A7A4-43BB-86D6-B9A88FD2FC15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01055C75-DFC8-4C0B-A7D7-F065D96D007E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US" sz="5200" spc="-1" strike="noStrike">
                <a:solidFill>
                  <a:srgbClr val="000000"/>
                </a:solidFill>
                <a:latin typeface="Arial"/>
                <a:ea typeface="Arial"/>
              </a:rPr>
              <a:t>Newark vs. Jersey City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595959"/>
                </a:solidFill>
                <a:latin typeface="Arial"/>
                <a:ea typeface="Arial"/>
              </a:rPr>
              <a:t>SAT business - client possibilities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Description: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I am an SAT tutor, and am starting a business.  I want to find out which city is best to start in. I want to see how many schools there are.  I will count the number of schools, the more the better.  I will also try to narrow it down to type of schools, for instance high schools, not colleges.  I will also try to see if I can find out any other relevant information.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2" name="Google Shape;62;p14" descr=""/>
          <p:cNvPicPr/>
          <p:nvPr/>
        </p:nvPicPr>
        <p:blipFill>
          <a:blip r:embed="rId1"/>
          <a:stretch/>
        </p:blipFill>
        <p:spPr>
          <a:xfrm>
            <a:off x="1371960" y="2921400"/>
            <a:ext cx="3569760" cy="2008080"/>
          </a:xfrm>
          <a:prstGeom prst="rect">
            <a:avLst/>
          </a:prstGeom>
          <a:ln>
            <a:noFill/>
          </a:ln>
        </p:spPr>
      </p:pic>
      <p:pic>
        <p:nvPicPr>
          <p:cNvPr id="83" name="Google Shape;63;p14" descr=""/>
          <p:cNvPicPr/>
          <p:nvPr/>
        </p:nvPicPr>
        <p:blipFill>
          <a:blip r:embed="rId2"/>
          <a:stretch/>
        </p:blipFill>
        <p:spPr>
          <a:xfrm>
            <a:off x="5689440" y="3024360"/>
            <a:ext cx="3203640" cy="1801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16200" y="20160"/>
            <a:ext cx="9143640" cy="514044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2019-02-09T11:48:11Z</dcterms:modified>
  <cp:revision>1</cp:revision>
  <dc:subject/>
  <dc:title/>
</cp:coreProperties>
</file>