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ec4d9cf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ec4d9cf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Newark vs. Jersey City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 business - client possibilities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an SAT tutor, and am starting a business.  I want to find out which city is best to start in. I want to see how many schools there are.  I will count the number of schools, the more the better.  I will also try to narrow it down to type of schools, for instance high schools, not colleges.  I will also try to see if I can find out any other relevant information.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075" y="2921288"/>
            <a:ext cx="3570274" cy="2008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9450" y="3024325"/>
            <a:ext cx="3203923" cy="180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