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7FB3CB5-AD2F-43C3-B118-21DF09C5623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766D852-719A-4C2F-A763-6F296C972B5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Newark vs. Jersey City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SAT business - client possibilities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Description: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 am an SAT tutor, and am starting a business.  I want to find out which city is best to start in. I want to see how many schools there are.  I will count the number of schools, the more the better.  I will also try to narrow it down to type of schools, for instance high schools, not colleges.  I will also try to see if I can find out any other relevant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1371960" y="2921400"/>
            <a:ext cx="3569760" cy="2008080"/>
          </a:xfrm>
          <a:prstGeom prst="rect">
            <a:avLst/>
          </a:prstGeom>
          <a:ln>
            <a:noFill/>
          </a:ln>
        </p:spPr>
      </p:pic>
      <p:pic>
        <p:nvPicPr>
          <p:cNvPr id="83" name="Google Shape;63;p14" descr=""/>
          <p:cNvPicPr/>
          <p:nvPr/>
        </p:nvPicPr>
        <p:blipFill>
          <a:blip r:embed="rId2"/>
          <a:stretch/>
        </p:blipFill>
        <p:spPr>
          <a:xfrm>
            <a:off x="5689440" y="3024360"/>
            <a:ext cx="3203640" cy="180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200" y="2016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2019-02-09T11:48:11Z</dcterms:modified>
  <cp:revision>1</cp:revision>
  <dc:subject/>
  <dc:title/>
</cp:coreProperties>
</file>