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ABCE-A40E-BEA7-74AA-7B96C1693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090B5-B8D3-2910-7B6A-ED8C9F49F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F719B-59BF-1E9C-FDE9-414053D8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8CA7-F0DC-4669-8E97-342C713BC8D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DE8A6-0EA8-1103-B7A5-00940DB2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9E633-1A44-44AB-0D28-3AF18E5B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A0E6-35B4-443A-AFB7-9825C3492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7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628A-0468-542A-E756-54C47DD1D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C09BE-AE4A-9D17-24A3-6C5F5E95F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48102-E646-40A9-BC08-B97766D3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8CA7-F0DC-4669-8E97-342C713BC8D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96070-6599-0001-CBF7-D52C5C18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477DF-3784-B3AB-8F02-20B7A6A6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A0E6-35B4-443A-AFB7-9825C3492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1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7805B7-D7A2-4679-8A4C-9071F11CD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2C3DE-616D-1EAF-A6AF-4042E8067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11A2E-3879-A52A-DF58-19AD5E70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8CA7-F0DC-4669-8E97-342C713BC8D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E0563-06DB-1A82-4FBF-755878E5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F268D-B2B4-1745-70D7-DB6F5570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A0E6-35B4-443A-AFB7-9825C3492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3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BB73-E808-92F0-0D00-88B5A344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8C506-21B7-2E04-7C0C-9F113A51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28C7C-3352-AB1D-9DB4-3EAF1156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8CA7-F0DC-4669-8E97-342C713BC8D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A104E-56EB-D8F7-1CF4-D17DA0D6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6CE76-A903-9898-D057-C40ECFAC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A0E6-35B4-443A-AFB7-9825C3492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2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C8E2-FEF1-D83F-32B3-2A9E9CBF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0EAC6-9926-7221-CA4D-AA93F491E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58254-87EC-C1DD-6D59-10F79F59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8CA7-F0DC-4669-8E97-342C713BC8D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624E0-D679-5EC0-A772-32A1038D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2CCF5-440B-E079-576E-CFEA8D23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A0E6-35B4-443A-AFB7-9825C3492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4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CC68-DA71-09C4-0266-F65859D3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0479B-72E7-0C3E-8A5A-9B26BA385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FCC08-30A4-9992-D359-06465A6B3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DFFAD-96CE-0149-A9E4-A5B07E5A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8CA7-F0DC-4669-8E97-342C713BC8D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0B994-20F6-5047-3A8C-4B0E44B7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760EF-F85C-5208-F4C3-8EA58316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A0E6-35B4-443A-AFB7-9825C3492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5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5053-269D-E001-3571-E827C517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A764E-D0EC-AD52-341C-07976C31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28E19-6717-2ACA-2AF6-802F6B017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41C3B-E35C-FB31-4053-F0409B1E8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DFC77-06E8-2B82-4341-E4CEE5AD0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D7F46D-1C68-70CC-1A74-6B852004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8CA7-F0DC-4669-8E97-342C713BC8D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80818-B4A3-AF29-E24D-F6EC862E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90CC25-AE1D-E67A-F42B-4B668A1B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A0E6-35B4-443A-AFB7-9825C3492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2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EC2C-B092-907D-0ACC-DF0983FE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0A2F1F-17B0-725E-377E-1322002D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8CA7-F0DC-4669-8E97-342C713BC8D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9D532-9155-7EFB-27BB-D0D99CB2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71308-25A1-86DB-8E20-EA8B99CA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A0E6-35B4-443A-AFB7-9825C3492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6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79393-AC7B-C414-1B61-FC8B2857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8CA7-F0DC-4669-8E97-342C713BC8D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8B873-2DAB-EB57-4A91-79ECA2E4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FF73C-650B-61AA-969E-8B8802B3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A0E6-35B4-443A-AFB7-9825C3492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8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6E13-7CF3-5884-E4A1-BF88F43C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894CC-68AF-E59A-EE54-8E41BABE3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C8D48-1606-3C3A-4963-E5527A942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38829-87E0-5F3D-2C16-D035E40B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8CA7-F0DC-4669-8E97-342C713BC8D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8D790-E0F4-F1FC-E883-1C4FAFD9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B7516-24FF-63B4-AE7D-C5C71F35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A0E6-35B4-443A-AFB7-9825C3492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5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267E-6F48-96BE-54A6-8D4AE9ED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FEC6E-ED5A-0AA4-E5F8-EB01ACEE9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CB21B-7503-A076-5D23-98F78F0A2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F7757-CCB2-9983-364A-F415CB1B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8CA7-F0DC-4669-8E97-342C713BC8D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69652-A380-40C6-B6A5-840BEC3A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F7267-586A-CEED-51FF-9F014DAC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A0E6-35B4-443A-AFB7-9825C3492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9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899FB-6EAE-A5F4-509E-03A3A5C19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348EC-4575-D5D4-B0FD-7FB2F6F18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38094-B51B-A5B8-4E12-30197D3EE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B8CA7-F0DC-4669-8E97-342C713BC8D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03182-EF20-ADBA-8873-46653A1C9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04659-0B33-DA66-E4E5-1DE9178E5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6A0E6-35B4-443A-AFB7-9825C3492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5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3C8A-85C8-BC9D-6D96-2C905224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43558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Monospac821 BT" panose="020B0609020202020204" pitchFamily="49" charset="0"/>
              </a:rPr>
              <a:t> Formal Letter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0A680-87E4-3D5C-0A5B-0EC25565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33404"/>
            <a:ext cx="10515600" cy="28435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FF0000"/>
                </a:solidFill>
                <a:latin typeface="Monospac821 BT" panose="020B0609020202020204" pitchFamily="49" charset="0"/>
              </a:rPr>
              <a:t>Franklin Aryee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rgbClr val="FFC000"/>
                </a:solidFill>
                <a:latin typeface="Monospac821 BT" panose="020B0609020202020204" pitchFamily="49" charset="0"/>
              </a:rPr>
              <a:t>Accra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rgbClr val="00B050"/>
                </a:solidFill>
                <a:latin typeface="Monospac821 BT" panose="020B0609020202020204" pitchFamily="49" charset="0"/>
              </a:rPr>
              <a:t>Ghana</a:t>
            </a:r>
          </a:p>
        </p:txBody>
      </p:sp>
    </p:spTree>
    <p:extLst>
      <p:ext uri="{BB962C8B-B14F-4D97-AF65-F5344CB8AC3E}">
        <p14:creationId xmlns:p14="http://schemas.microsoft.com/office/powerpoint/2010/main" val="227672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Monospac821 BT</vt:lpstr>
      <vt:lpstr>Office Theme</vt:lpstr>
      <vt:lpstr> Formal Letter Generator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Formal Letter Generator</dc:title>
  <dc:creator>Franklin Aryee</dc:creator>
  <cp:lastModifiedBy>Franklin Aryee</cp:lastModifiedBy>
  <cp:revision>2</cp:revision>
  <dcterms:created xsi:type="dcterms:W3CDTF">2023-09-09T16:57:48Z</dcterms:created>
  <dcterms:modified xsi:type="dcterms:W3CDTF">2023-09-09T18:30:00Z</dcterms:modified>
</cp:coreProperties>
</file>